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5"/>
  </p:notesMasterIdLst>
  <p:sldIdLst>
    <p:sldId id="257" r:id="rId2"/>
    <p:sldId id="287" r:id="rId3"/>
    <p:sldId id="288" r:id="rId4"/>
    <p:sldId id="289" r:id="rId5"/>
    <p:sldId id="291" r:id="rId6"/>
    <p:sldId id="263" r:id="rId7"/>
    <p:sldId id="264" r:id="rId8"/>
    <p:sldId id="260" r:id="rId9"/>
    <p:sldId id="265" r:id="rId10"/>
    <p:sldId id="292" r:id="rId11"/>
    <p:sldId id="293" r:id="rId12"/>
    <p:sldId id="294" r:id="rId13"/>
    <p:sldId id="261" r:id="rId14"/>
    <p:sldId id="280" r:id="rId15"/>
    <p:sldId id="335" r:id="rId16"/>
    <p:sldId id="336" r:id="rId17"/>
    <p:sldId id="295" r:id="rId18"/>
    <p:sldId id="296" r:id="rId19"/>
    <p:sldId id="297" r:id="rId20"/>
    <p:sldId id="299" r:id="rId21"/>
    <p:sldId id="298" r:id="rId22"/>
    <p:sldId id="300"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49FB-90D0-BDE4-626C-B7A58D887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2569F-7EC7-586B-AF92-D78FB426F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DE7C4-377B-5684-B099-1B8A3B44CB47}"/>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5" name="Footer Placeholder 4">
            <a:extLst>
              <a:ext uri="{FF2B5EF4-FFF2-40B4-BE49-F238E27FC236}">
                <a16:creationId xmlns:a16="http://schemas.microsoft.com/office/drawing/2014/main" id="{19833727-5558-6290-4928-F3762D3CB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CFD61-EA15-397E-4048-5CB2B8DC1DD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66532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C839-1A67-AF49-CE2C-D301700E6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0E1DB-4DD0-9588-0394-E5B647F0F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97708-A8FE-03A5-98C8-EB0C32EAAD22}"/>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5" name="Footer Placeholder 4">
            <a:extLst>
              <a:ext uri="{FF2B5EF4-FFF2-40B4-BE49-F238E27FC236}">
                <a16:creationId xmlns:a16="http://schemas.microsoft.com/office/drawing/2014/main" id="{C6B81A33-A338-684F-49A3-F107F5DA3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93F5-745B-32E1-7E74-1EC9B9C66E2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57301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D9A3E-5C05-48E0-669C-B5AFF384F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26082-4403-263C-667A-028934CF8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1590E-0B53-D4BB-7B76-5837AC416337}"/>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5" name="Footer Placeholder 4">
            <a:extLst>
              <a:ext uri="{FF2B5EF4-FFF2-40B4-BE49-F238E27FC236}">
                <a16:creationId xmlns:a16="http://schemas.microsoft.com/office/drawing/2014/main" id="{4E2B355B-E75A-104B-3367-9C5C5F91D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368B6-D1DA-A0E9-885B-0C90C2FCE7E5}"/>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42681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12049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8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42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0574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E269-9A68-CF39-A580-52C21B314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C2800-80EE-8B55-062A-A7084C3A6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7CB46-1E69-9F48-9AA0-80CFE9CD4C8F}"/>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5" name="Footer Placeholder 4">
            <a:extLst>
              <a:ext uri="{FF2B5EF4-FFF2-40B4-BE49-F238E27FC236}">
                <a16:creationId xmlns:a16="http://schemas.microsoft.com/office/drawing/2014/main" id="{53CBACDB-F773-B4C4-9B82-FF45D6445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8018D-D117-609F-44FF-4D94804C931E}"/>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70116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A495-5502-AADB-A5A8-ABBE9B045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9D5CCD-DF38-D369-1340-63F978445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8FDB5-F190-27FA-5731-8DA3907120EA}"/>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5" name="Footer Placeholder 4">
            <a:extLst>
              <a:ext uri="{FF2B5EF4-FFF2-40B4-BE49-F238E27FC236}">
                <a16:creationId xmlns:a16="http://schemas.microsoft.com/office/drawing/2014/main" id="{51733487-E751-D311-373F-65C78EF9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7B456-2C63-D0A3-8FD4-1B39C2E126FA}"/>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85430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8E9D-5414-B1F4-388D-E377948FB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E6440-BC65-EC82-7A0B-D48DB64E5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386E6-9C89-0F1A-6B2C-00E526FB92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9E95E3-C19F-2886-3845-57FFCDFB709F}"/>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6" name="Footer Placeholder 5">
            <a:extLst>
              <a:ext uri="{FF2B5EF4-FFF2-40B4-BE49-F238E27FC236}">
                <a16:creationId xmlns:a16="http://schemas.microsoft.com/office/drawing/2014/main" id="{77D8D63E-9487-DE4A-739F-E49E75050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663D5-DD44-281D-0D37-C3A3E42C806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59695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9B5E-082B-879D-EC7F-A36D18EA1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1AA4E-62F6-2691-AC21-FA44F6A52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21383-10C2-A0BB-6255-28BA823188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C194C7-2FE9-8A76-B2F5-3DD00621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AFA45A-6445-915B-89F6-29CE156B29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AE2CDE-956F-F622-3BA1-31636BA766C9}"/>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8" name="Footer Placeholder 7">
            <a:extLst>
              <a:ext uri="{FF2B5EF4-FFF2-40B4-BE49-F238E27FC236}">
                <a16:creationId xmlns:a16="http://schemas.microsoft.com/office/drawing/2014/main" id="{0CA7E5AD-8D5F-9137-179C-FCDD3A8385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587FDC-B676-5885-711B-9AA92A7487EF}"/>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41965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A690-B550-47C6-808C-77F233D1A8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2197F0-5F09-1737-B2C6-DDC4863F8A2D}"/>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4" name="Footer Placeholder 3">
            <a:extLst>
              <a:ext uri="{FF2B5EF4-FFF2-40B4-BE49-F238E27FC236}">
                <a16:creationId xmlns:a16="http://schemas.microsoft.com/office/drawing/2014/main" id="{FDAE815B-CAD8-9212-2683-3B1A0DD79C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C517BB-EAB8-042F-0EE1-2AC9F1B1B44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87365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1D31A-F597-611A-94C9-07E5D87A30F4}"/>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3" name="Footer Placeholder 2">
            <a:extLst>
              <a:ext uri="{FF2B5EF4-FFF2-40B4-BE49-F238E27FC236}">
                <a16:creationId xmlns:a16="http://schemas.microsoft.com/office/drawing/2014/main" id="{25FB755C-A4F7-4129-A787-29193AAB0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6F806-79BF-89F2-8C67-AC4001BBCD09}"/>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6993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4676-BBE7-23EA-61EE-CB2DA0CE2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B8A85A-913E-CEB6-8FA1-E9D10C00B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46D3F-913C-FFFD-2887-29DEF249C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2A0DE-5326-DC33-6DF6-5B31EFB06DBD}"/>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6" name="Footer Placeholder 5">
            <a:extLst>
              <a:ext uri="{FF2B5EF4-FFF2-40B4-BE49-F238E27FC236}">
                <a16:creationId xmlns:a16="http://schemas.microsoft.com/office/drawing/2014/main" id="{FE816478-6E6D-AA62-A6D9-9858993A2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D864C-4690-4D46-40DF-A906ABD1B4B1}"/>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15280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CA22-E402-F2C9-76FE-75C21124F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1230E-09B7-9AB4-DB72-82E5CDF2B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2FF3A9-0BE1-3BB4-10F2-FDEB84FAB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BB98D-876A-1FC1-E1D2-67B3F915DA5D}"/>
              </a:ext>
            </a:extLst>
          </p:cNvPr>
          <p:cNvSpPr>
            <a:spLocks noGrp="1"/>
          </p:cNvSpPr>
          <p:nvPr>
            <p:ph type="dt" sz="half" idx="10"/>
          </p:nvPr>
        </p:nvSpPr>
        <p:spPr/>
        <p:txBody>
          <a:bodyPr/>
          <a:lstStyle/>
          <a:p>
            <a:fld id="{C9DC7479-3B14-4199-BACE-BDE836EFA112}" type="datetimeFigureOut">
              <a:rPr lang="en-US" smtClean="0"/>
              <a:t>4/5/2025</a:t>
            </a:fld>
            <a:endParaRPr lang="en-US"/>
          </a:p>
        </p:txBody>
      </p:sp>
      <p:sp>
        <p:nvSpPr>
          <p:cNvPr id="6" name="Footer Placeholder 5">
            <a:extLst>
              <a:ext uri="{FF2B5EF4-FFF2-40B4-BE49-F238E27FC236}">
                <a16:creationId xmlns:a16="http://schemas.microsoft.com/office/drawing/2014/main" id="{D1F2CD1C-697B-EB06-3AE3-09BF8A919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71FD0-686C-EDF1-8A4A-C6388929322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95809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C9E677-4324-B453-930C-B6AA4A603E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D9A966B-B18E-5C0C-513A-F877BDDE2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03340A-B97D-E368-9C63-99DA2C5A9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54262-D6E1-BC14-237D-E335D7731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C7479-3B14-4199-BACE-BDE836EFA112}" type="datetimeFigureOut">
              <a:rPr lang="en-US" smtClean="0"/>
              <a:t>4/5/2025</a:t>
            </a:fld>
            <a:endParaRPr lang="en-US"/>
          </a:p>
        </p:txBody>
      </p:sp>
      <p:sp>
        <p:nvSpPr>
          <p:cNvPr id="5" name="Footer Placeholder 4">
            <a:extLst>
              <a:ext uri="{FF2B5EF4-FFF2-40B4-BE49-F238E27FC236}">
                <a16:creationId xmlns:a16="http://schemas.microsoft.com/office/drawing/2014/main" id="{EA9963BA-7EF4-3797-0FE8-5A3FE67B5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2641B1-41EA-7E05-6499-68C87BC29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9664D-162D-4CBB-B91C-A512443AE475}" type="slidenum">
              <a:rPr lang="en-US" smtClean="0"/>
              <a:t>‹#›</a:t>
            </a:fld>
            <a:endParaRPr lang="en-US"/>
          </a:p>
        </p:txBody>
      </p:sp>
    </p:spTree>
    <p:extLst>
      <p:ext uri="{BB962C8B-B14F-4D97-AF65-F5344CB8AC3E}">
        <p14:creationId xmlns:p14="http://schemas.microsoft.com/office/powerpoint/2010/main" val="150862587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19" r:id="rId13"/>
    <p:sldLayoutId id="2147483820" r:id="rId14"/>
    <p:sldLayoutId id="2147483821" r:id="rId15"/>
    <p:sldLayoutId id="21474838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sv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7"/>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8"/>
          <a:stretch>
            <a:fillRect/>
          </a:stretch>
        </p:blipFill>
        <p:spPr>
          <a:xfrm>
            <a:off x="3338384" y="2269071"/>
            <a:ext cx="8516850" cy="2280102"/>
          </a:xfrm>
          <a:prstGeom prst="rect">
            <a:avLst/>
          </a:prstGeom>
        </p:spPr>
      </p:pic>
      <p:sp>
        <p:nvSpPr>
          <p:cNvPr id="4" name="TextBox 3">
            <a:extLst>
              <a:ext uri="{FF2B5EF4-FFF2-40B4-BE49-F238E27FC236}">
                <a16:creationId xmlns:a16="http://schemas.microsoft.com/office/drawing/2014/main" id="{5C10DBF4-554F-8BFC-E2E4-4771C98ABFC1}"/>
              </a:ext>
            </a:extLst>
          </p:cNvPr>
          <p:cNvSpPr txBox="1"/>
          <p:nvPr/>
        </p:nvSpPr>
        <p:spPr>
          <a:xfrm>
            <a:off x="4383577" y="310194"/>
            <a:ext cx="6097554" cy="646331"/>
          </a:xfrm>
          <a:prstGeom prst="rect">
            <a:avLst/>
          </a:prstGeom>
          <a:solidFill>
            <a:schemeClr val="bg1"/>
          </a:solid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7"/>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được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067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721909" y="0"/>
            <a:ext cx="5344709" cy="6858000"/>
          </a:xfrm>
          <a:prstGeom prst="rect">
            <a:avLst/>
          </a:prstGeom>
          <a:noFill/>
          <a:ln>
            <a:noFill/>
          </a:ln>
        </p:spPr>
      </p:pic>
      <p:grpSp>
        <p:nvGrpSpPr>
          <p:cNvPr id="779" name="Google Shape;779;p2"/>
          <p:cNvGrpSpPr/>
          <p:nvPr/>
        </p:nvGrpSpPr>
        <p:grpSpPr>
          <a:xfrm>
            <a:off x="4085405" y="1372782"/>
            <a:ext cx="8034436" cy="1741894"/>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3"/>
              <a:ext cx="8264492" cy="2250052"/>
            </a:xfrm>
            <a:prstGeom prst="rect">
              <a:avLst/>
            </a:prstGeom>
            <a:noFill/>
            <a:ln>
              <a:noFill/>
            </a:ln>
          </p:spPr>
          <p:txBody>
            <a:bodyPr spcFirstLastPara="1" wrap="square" lIns="0" tIns="0" rIns="0" bIns="0" anchor="t" anchorCtr="0">
              <a:spAutoFit/>
            </a:bodyPr>
            <a:lstStyle/>
            <a:p>
              <a:pPr marR="0" algn="just">
                <a:lnSpc>
                  <a:spcPct val="110000"/>
                </a:lnSpc>
                <a:spcBef>
                  <a:spcPts val="0"/>
                </a:spcBef>
                <a:spcAft>
                  <a:spcPts val="0"/>
                </a:spcAft>
              </a:pPr>
              <a:r>
                <a:rPr lang="en-US" sz="3200" b="1" dirty="0" err="1">
                  <a:solidFill>
                    <a:srgbClr val="FFFF00"/>
                  </a:solidFill>
                  <a:effectLst/>
                  <a:latin typeface="Cambria" panose="02040503050406030204" pitchFamily="18" charset="0"/>
                  <a:ea typeface="Cambria" panose="02040503050406030204" pitchFamily="18" charset="0"/>
                </a:rPr>
                <a:t>Biết</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lập</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dàn</a:t>
              </a:r>
              <a:r>
                <a:rPr lang="en-US" sz="3200" b="1" dirty="0">
                  <a:solidFill>
                    <a:srgbClr val="FFFF00"/>
                  </a:solidFill>
                  <a:effectLst/>
                  <a:latin typeface="Cambria" panose="02040503050406030204" pitchFamily="18" charset="0"/>
                  <a:ea typeface="Cambria" panose="02040503050406030204" pitchFamily="18" charset="0"/>
                </a:rPr>
                <a:t> ý </a:t>
              </a:r>
              <a:r>
                <a:rPr lang="en-US" sz="3200" b="1" dirty="0" err="1">
                  <a:solidFill>
                    <a:srgbClr val="FFFF00"/>
                  </a:solidFill>
                  <a:effectLst/>
                  <a:latin typeface="Cambria" panose="02040503050406030204" pitchFamily="18" charset="0"/>
                  <a:ea typeface="Cambria" panose="02040503050406030204" pitchFamily="18" charset="0"/>
                </a:rPr>
                <a:t>cho</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bài</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văn</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miêu</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tả</a:t>
              </a:r>
              <a:r>
                <a:rPr lang="en-US" sz="3200" b="1" dirty="0">
                  <a:solidFill>
                    <a:srgbClr val="FFFF00"/>
                  </a:solidFill>
                  <a:effectLst/>
                  <a:latin typeface="Cambria" panose="02040503050406030204" pitchFamily="18" charset="0"/>
                  <a:ea typeface="Cambria" panose="02040503050406030204" pitchFamily="18" charset="0"/>
                </a:rPr>
                <a:t> con </a:t>
              </a:r>
              <a:r>
                <a:rPr lang="en-US" sz="3200" b="1" dirty="0" err="1">
                  <a:solidFill>
                    <a:srgbClr val="FFFF00"/>
                  </a:solidFill>
                  <a:effectLst/>
                  <a:latin typeface="Cambria" panose="02040503050406030204" pitchFamily="18" charset="0"/>
                  <a:ea typeface="Cambria" panose="02040503050406030204" pitchFamily="18" charset="0"/>
                </a:rPr>
                <a:t>vật</a:t>
              </a:r>
              <a:endParaRPr lang="en-US" sz="3200" b="1" dirty="0">
                <a:solidFill>
                  <a:srgbClr val="FFFF00"/>
                </a:solidFill>
                <a:effectLst/>
                <a:latin typeface="Cambria" panose="02040503050406030204" pitchFamily="18" charset="0"/>
                <a:ea typeface="Cambria" panose="02040503050406030204" pitchFamily="18" charset="0"/>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pic>
        <p:nvPicPr>
          <p:cNvPr id="2" name="Picture 1">
            <a:extLst>
              <a:ext uri="{FF2B5EF4-FFF2-40B4-BE49-F238E27FC236}">
                <a16:creationId xmlns:a16="http://schemas.microsoft.com/office/drawing/2014/main" id="{EDF0872C-8DC3-8BE9-38C4-095DF3E0E55B}"/>
              </a:ext>
            </a:extLst>
          </p:cNvPr>
          <p:cNvPicPr>
            <a:picLocks noChangeAspect="1"/>
          </p:cNvPicPr>
          <p:nvPr/>
        </p:nvPicPr>
        <p:blipFill>
          <a:blip r:embed="rId5"/>
          <a:stretch>
            <a:fillRect/>
          </a:stretch>
        </p:blipFill>
        <p:spPr>
          <a:xfrm>
            <a:off x="6381525" y="0"/>
            <a:ext cx="5182049" cy="1609483"/>
          </a:xfrm>
          <a:prstGeom prst="rect">
            <a:avLst/>
          </a:prstGeom>
        </p:spPr>
      </p:pic>
      <p:grpSp>
        <p:nvGrpSpPr>
          <p:cNvPr id="3" name="Google Shape;785;p2">
            <a:extLst>
              <a:ext uri="{FF2B5EF4-FFF2-40B4-BE49-F238E27FC236}">
                <a16:creationId xmlns:a16="http://schemas.microsoft.com/office/drawing/2014/main" id="{4E59835A-A7B9-09E6-4987-261703A1D5EE}"/>
              </a:ext>
            </a:extLst>
          </p:cNvPr>
          <p:cNvGrpSpPr/>
          <p:nvPr/>
        </p:nvGrpSpPr>
        <p:grpSpPr>
          <a:xfrm>
            <a:off x="4236359" y="3780016"/>
            <a:ext cx="7792772" cy="2235200"/>
            <a:chOff x="6583138" y="6198661"/>
            <a:chExt cx="11689158" cy="3352800"/>
          </a:xfrm>
        </p:grpSpPr>
        <p:pic>
          <p:nvPicPr>
            <p:cNvPr id="4" name="Google Shape;786;p2">
              <a:extLst>
                <a:ext uri="{FF2B5EF4-FFF2-40B4-BE49-F238E27FC236}">
                  <a16:creationId xmlns:a16="http://schemas.microsoft.com/office/drawing/2014/main" id="{A6445E81-DD2D-3241-CB88-CDBC9C9DB29B}"/>
                </a:ext>
              </a:extLst>
            </p:cNvPr>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5" name="Google Shape;787;p2">
              <a:extLst>
                <a:ext uri="{FF2B5EF4-FFF2-40B4-BE49-F238E27FC236}">
                  <a16:creationId xmlns:a16="http://schemas.microsoft.com/office/drawing/2014/main" id="{D24E0B4C-EF8C-BA55-BCBD-2886DD7145D5}"/>
                </a:ext>
              </a:extLst>
            </p:cNvPr>
            <p:cNvSpPr txBox="1"/>
            <p:nvPr/>
          </p:nvSpPr>
          <p:spPr>
            <a:xfrm>
              <a:off x="9301164" y="6678398"/>
              <a:ext cx="8672511" cy="2243691"/>
            </a:xfrm>
            <a:prstGeom prst="rect">
              <a:avLst/>
            </a:prstGeom>
            <a:noFill/>
            <a:ln>
              <a:noFill/>
            </a:ln>
          </p:spPr>
          <p:txBody>
            <a:bodyPr spcFirstLastPara="1" wrap="square" lIns="0" tIns="0" rIns="0" bIns="0" anchor="t" anchorCtr="0">
              <a:spAutoFit/>
            </a:bodyPr>
            <a:lstStyle/>
            <a:p>
              <a:pPr marL="0" marR="0" algn="just">
                <a:lnSpc>
                  <a:spcPct val="135000"/>
                </a:lnSpc>
                <a:spcBef>
                  <a:spcPts val="0"/>
                </a:spcBef>
                <a:spcAft>
                  <a:spcPts val="0"/>
                </a:spcAft>
              </a:pPr>
              <a:r>
                <a:rPr lang="en-US" sz="3600" b="1" dirty="0" err="1">
                  <a:solidFill>
                    <a:srgbClr val="FFFF00"/>
                  </a:solidFill>
                  <a:effectLst/>
                  <a:latin typeface="Cambria" panose="02040503050406030204" pitchFamily="18" charset="0"/>
                  <a:ea typeface="Cambria" panose="02040503050406030204" pitchFamily="18" charset="0"/>
                </a:rPr>
                <a:t>Biết</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chỉnh</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sửa</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đoạn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văn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cho</a:t>
              </a:r>
              <a:r>
                <a:rPr lang="en-US" sz="3600" b="1" dirty="0">
                  <a:solidFill>
                    <a:srgbClr val="FFFF00"/>
                  </a:solidFill>
                  <a:effectLst/>
                  <a:latin typeface="Cambria" panose="02040503050406030204" pitchFamily="18" charset="0"/>
                  <a:ea typeface="Cambria" panose="02040503050406030204" pitchFamily="18" charset="0"/>
                </a:rPr>
                <a:t> hay </a:t>
              </a:r>
              <a:r>
                <a:rPr lang="en-US" sz="3600" b="1" dirty="0" err="1">
                  <a:solidFill>
                    <a:srgbClr val="FFFF00"/>
                  </a:solidFill>
                  <a:effectLst/>
                  <a:latin typeface="Cambria" panose="02040503050406030204" pitchFamily="18" charset="0"/>
                  <a:ea typeface="Cambria" panose="02040503050406030204" pitchFamily="18" charset="0"/>
                </a:rPr>
                <a:t>hơn</a:t>
              </a:r>
              <a:r>
                <a:rPr lang="en-US" sz="3600" b="1" dirty="0">
                  <a:solidFill>
                    <a:srgbClr val="FFFF00"/>
                  </a:solidFill>
                  <a:effectLst/>
                  <a:latin typeface="Cambria" panose="02040503050406030204" pitchFamily="18" charset="0"/>
                  <a:ea typeface="Cambria" panose="02040503050406030204" pitchFamily="18" charset="0"/>
                </a:rPr>
                <a:t>.</a:t>
              </a:r>
            </a:p>
          </p:txBody>
        </p:sp>
        <p:grpSp>
          <p:nvGrpSpPr>
            <p:cNvPr id="6" name="Google Shape;788;p2">
              <a:extLst>
                <a:ext uri="{FF2B5EF4-FFF2-40B4-BE49-F238E27FC236}">
                  <a16:creationId xmlns:a16="http://schemas.microsoft.com/office/drawing/2014/main" id="{2E663339-D8E2-0A5F-45C9-8EE59A2E3FF2}"/>
                </a:ext>
              </a:extLst>
            </p:cNvPr>
            <p:cNvGrpSpPr/>
            <p:nvPr/>
          </p:nvGrpSpPr>
          <p:grpSpPr>
            <a:xfrm>
              <a:off x="8935926" y="6198661"/>
              <a:ext cx="9336370" cy="3352800"/>
              <a:chOff x="8843392" y="2324100"/>
              <a:chExt cx="9336370" cy="3352800"/>
            </a:xfrm>
          </p:grpSpPr>
          <p:sp>
            <p:nvSpPr>
              <p:cNvPr id="7" name="Google Shape;789;p2">
                <a:extLst>
                  <a:ext uri="{FF2B5EF4-FFF2-40B4-BE49-F238E27FC236}">
                    <a16:creationId xmlns:a16="http://schemas.microsoft.com/office/drawing/2014/main" id="{86BCCD24-E252-21C0-3D56-34EA07833B21}"/>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sp>
            <p:nvSpPr>
              <p:cNvPr id="8" name="Google Shape;790;p2">
                <a:extLst>
                  <a:ext uri="{FF2B5EF4-FFF2-40B4-BE49-F238E27FC236}">
                    <a16:creationId xmlns:a16="http://schemas.microsoft.com/office/drawing/2014/main" id="{9317CEC2-BC1F-910F-856A-9B00066CFB5E}"/>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txBody>
            <a:bodyPr/>
            <a:lstStyle/>
            <a:p>
              <a:endParaRPr lang="en-US"/>
            </a:p>
          </p:txBody>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8615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extLst>
      <p:ext uri="{BB962C8B-B14F-4D97-AF65-F5344CB8AC3E}">
        <p14:creationId xmlns:p14="http://schemas.microsoft.com/office/powerpoint/2010/main" val="239412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5">
            <a:alphaModFix/>
          </a:blip>
          <a:srcRect/>
          <a:stretch/>
        </p:blipFill>
        <p:spPr>
          <a:xfrm>
            <a:off x="9989052" y="4604002"/>
            <a:ext cx="2104592" cy="2073023"/>
          </a:xfrm>
          <a:prstGeom prst="rect">
            <a:avLst/>
          </a:prstGeom>
          <a:noFill/>
          <a:ln>
            <a:noFill/>
          </a:ln>
        </p:spPr>
      </p:pic>
    </p:spTree>
    <p:extLst>
      <p:ext uri="{BB962C8B-B14F-4D97-AF65-F5344CB8AC3E}">
        <p14:creationId xmlns:p14="http://schemas.microsoft.com/office/powerpoint/2010/main" val="1257608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txBody>
            <a:bodyPr/>
            <a:lstStyle/>
            <a:p>
              <a:endParaRPr lang="en-US"/>
            </a:p>
          </p:txBody>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6"/>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904</Words>
  <Application>Microsoft Office PowerPoint</Application>
  <PresentationFormat>Widescreen</PresentationFormat>
  <Paragraphs>120</Paragraphs>
  <Slides>23</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Cambria</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43</cp:revision>
  <dcterms:created xsi:type="dcterms:W3CDTF">2023-10-10T01:58:50Z</dcterms:created>
  <dcterms:modified xsi:type="dcterms:W3CDTF">2025-04-05T12:59:35Z</dcterms:modified>
  <cp:category>9Slide.vn</cp:category>
</cp:coreProperties>
</file>