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6" r:id="rId3"/>
    <p:sldId id="259" r:id="rId4"/>
    <p:sldId id="277" r:id="rId5"/>
    <p:sldId id="290" r:id="rId6"/>
    <p:sldId id="291" r:id="rId7"/>
    <p:sldId id="292" r:id="rId8"/>
    <p:sldId id="263" r:id="rId9"/>
    <p:sldId id="264" r:id="rId10"/>
    <p:sldId id="262" r:id="rId11"/>
    <p:sldId id="294" r:id="rId12"/>
    <p:sldId id="295" r:id="rId13"/>
    <p:sldId id="296" r:id="rId14"/>
    <p:sldId id="297" r:id="rId15"/>
    <p:sldId id="29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2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3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12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5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3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30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9CF189C3-5279-FAC1-66EA-B3E944EA177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6654" y="133350"/>
            <a:ext cx="1346658" cy="1346658"/>
          </a:xfrm>
          <a:prstGeom prst="rect">
            <a:avLst/>
          </a:prstGeom>
        </p:spPr>
      </p:pic>
    </p:spTree>
    <p:extLst>
      <p:ext uri="{BB962C8B-B14F-4D97-AF65-F5344CB8AC3E}">
        <p14:creationId xmlns:p14="http://schemas.microsoft.com/office/powerpoint/2010/main" val="73126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1437498" y="1151880"/>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322900" y="2437711"/>
            <a:ext cx="9839797" cy="2280102"/>
          </a:xfrm>
          <a:prstGeom prst="rect">
            <a:avLst/>
          </a:prstGeom>
        </p:spPr>
      </p:pic>
      <p:sp>
        <p:nvSpPr>
          <p:cNvPr id="4" name="TextBox 3">
            <a:extLst>
              <a:ext uri="{FF2B5EF4-FFF2-40B4-BE49-F238E27FC236}">
                <a16:creationId xmlns:a16="http://schemas.microsoft.com/office/drawing/2014/main" id="{16DC050A-94A2-8707-4042-5BE00850A1DC}"/>
              </a:ext>
            </a:extLst>
          </p:cNvPr>
          <p:cNvSpPr txBox="1"/>
          <p:nvPr/>
        </p:nvSpPr>
        <p:spPr>
          <a:xfrm>
            <a:off x="1576420" y="391217"/>
            <a:ext cx="7015316" cy="646331"/>
          </a:xfrm>
          <a:prstGeom prst="rect">
            <a:avLst/>
          </a:prstGeom>
          <a:noFill/>
        </p:spPr>
        <p:txBody>
          <a:bodyPr wrap="square">
            <a:spAutoFit/>
          </a:bodyPr>
          <a:lstStyle/>
          <a:p>
            <a:pPr algn="ctr"/>
            <a:r>
              <a:rPr lang="en-US" sz="1800" b="1">
                <a:solidFill>
                  <a:schemeClr val="bg1"/>
                </a:solidFill>
                <a:latin typeface="Times New Roman" panose="02020603050405020304" pitchFamily="18" charset="0"/>
                <a:cs typeface="Times New Roman" panose="02020603050405020304" pitchFamily="18" charset="0"/>
              </a:rPr>
              <a:t>UBND QUẬN DƯƠNG KINH</a:t>
            </a:r>
            <a:br>
              <a:rPr lang="en-US" sz="1800" b="1">
                <a:solidFill>
                  <a:schemeClr val="bg1"/>
                </a:solidFill>
                <a:latin typeface="Times New Roman" panose="02020603050405020304" pitchFamily="18" charset="0"/>
                <a:cs typeface="Times New Roman" panose="02020603050405020304" pitchFamily="18" charset="0"/>
              </a:rPr>
            </a:br>
            <a:r>
              <a:rPr lang="en-US" sz="1800" b="1">
                <a:solidFill>
                  <a:schemeClr val="bg1"/>
                </a:solidFill>
                <a:latin typeface="Times New Roman" panose="02020603050405020304" pitchFamily="18" charset="0"/>
                <a:cs typeface="Times New Roman" panose="02020603050405020304" pitchFamily="18" charset="0"/>
              </a:rPr>
              <a:t>TRƯỜNG </a:t>
            </a:r>
            <a:r>
              <a:rPr lang="en-US" sz="1800" b="1" u="sng">
                <a:solidFill>
                  <a:schemeClr val="bg1"/>
                </a:solidFill>
                <a:latin typeface="Times New Roman" panose="02020603050405020304" pitchFamily="18" charset="0"/>
                <a:cs typeface="Times New Roman" panose="02020603050405020304" pitchFamily="18" charset="0"/>
              </a:rPr>
              <a:t>TIỂU HỌC ANH </a:t>
            </a:r>
            <a:r>
              <a:rPr lang="en-US" sz="1800" b="1">
                <a:solidFill>
                  <a:schemeClr val="bg1"/>
                </a:solidFill>
                <a:latin typeface="Times New Roman" panose="02020603050405020304" pitchFamily="18" charset="0"/>
                <a:cs typeface="Times New Roman" panose="02020603050405020304" pitchFamily="18" charset="0"/>
              </a:rPr>
              <a:t>DŨNG</a:t>
            </a:r>
            <a:endParaRPr lang="en-US" sz="180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27514" y="3543599"/>
            <a:ext cx="3646591" cy="2287407"/>
          </a:xfrm>
          <a:prstGeom prst="rect">
            <a:avLst/>
          </a:prstGeom>
        </p:spPr>
      </p:pic>
      <p:sp>
        <p:nvSpPr>
          <p:cNvPr id="8" name="TextBox 4"/>
          <p:cNvSpPr txBox="1"/>
          <p:nvPr/>
        </p:nvSpPr>
        <p:spPr>
          <a:xfrm>
            <a:off x="1851202" y="2391542"/>
            <a:ext cx="8622853" cy="2103140"/>
          </a:xfrm>
          <a:prstGeom prst="rect">
            <a:avLst/>
          </a:prstGeom>
        </p:spPr>
        <p:txBody>
          <a:bodyPr lIns="0" tIns="0" rIns="0" bIns="0" rtlCol="0" anchor="t">
            <a:spAutoFit/>
          </a:bodyPr>
          <a:lstStyle/>
          <a:p>
            <a:pPr algn="ctr" defTabSz="609630">
              <a:lnSpc>
                <a:spcPts val="8000"/>
              </a:lnSpc>
              <a:spcBef>
                <a:spcPct val="0"/>
              </a:spcBef>
            </a:pPr>
            <a:r>
              <a:rPr lang="en-US" sz="8000" b="1" dirty="0" err="1">
                <a:solidFill>
                  <a:prstClr val="white">
                    <a:lumMod val="95000"/>
                  </a:prstClr>
                </a:solidFill>
                <a:latin typeface="Nunito" panose="00000500000000000000" pitchFamily="2" charset="0"/>
                <a:cs typeface="Baloo" panose="020B0604020202020204" charset="0"/>
              </a:rPr>
              <a:t>Chào</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tạm</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biệt</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và</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hẹn</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gặp</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lại</a:t>
            </a:r>
            <a:r>
              <a:rPr lang="en-US" sz="8000" b="1" dirty="0">
                <a:solidFill>
                  <a:prstClr val="white">
                    <a:lumMod val="95000"/>
                  </a:prstClr>
                </a:solidFill>
                <a:latin typeface="Nunito" panose="00000500000000000000" pitchFamily="2" charset="0"/>
                <a:cs typeface="Baloo" panose="020B0604020202020204"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id="{9811DA13-516C-58F9-71ED-6A05795944DF}"/>
              </a:ext>
            </a:extLst>
          </p:cNvPr>
          <p:cNvPicPr>
            <a:picLocks noChangeAspect="1"/>
          </p:cNvPicPr>
          <p:nvPr/>
        </p:nvPicPr>
        <p:blipFill>
          <a:blip r:embed="rId10"/>
          <a:stretch>
            <a:fillRect/>
          </a:stretch>
        </p:blipFill>
        <p:spPr>
          <a:xfrm>
            <a:off x="1150405" y="554762"/>
            <a:ext cx="10638442" cy="1658256"/>
          </a:xfrm>
          <a:prstGeom prst="rect">
            <a:avLst/>
          </a:prstGeom>
        </p:spPr>
      </p:pic>
    </p:spTree>
    <p:extLst>
      <p:ext uri="{BB962C8B-B14F-4D97-AF65-F5344CB8AC3E}">
        <p14:creationId xmlns:p14="http://schemas.microsoft.com/office/powerpoint/2010/main" val="11277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893</Words>
  <Application>Microsoft Office PowerPoint</Application>
  <PresentationFormat>Widescreen</PresentationFormat>
  <Paragraphs>54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Nunito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37</cp:revision>
  <dcterms:created xsi:type="dcterms:W3CDTF">2023-12-08T06:13:32Z</dcterms:created>
  <dcterms:modified xsi:type="dcterms:W3CDTF">2025-04-05T13:35:05Z</dcterms:modified>
</cp:coreProperties>
</file>