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336" r:id="rId2"/>
    <p:sldId id="258" r:id="rId3"/>
    <p:sldId id="296" r:id="rId4"/>
    <p:sldId id="262" r:id="rId5"/>
    <p:sldId id="337" r:id="rId6"/>
    <p:sldId id="338" r:id="rId7"/>
    <p:sldId id="339" r:id="rId8"/>
    <p:sldId id="340" r:id="rId9"/>
    <p:sldId id="341" r:id="rId10"/>
    <p:sldId id="342" r:id="rId11"/>
    <p:sldId id="343" r:id="rId12"/>
    <p:sldId id="344" r:id="rId13"/>
    <p:sldId id="345"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5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9F60-54AD-28E3-360E-4768AA028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F1FD6-D5CA-E19D-F076-3EF63D734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96AE7-5695-E2DB-D704-AEFB4C3C6247}"/>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960526A4-7925-A5AE-14FB-F9F887F31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BDD2-F674-60F5-B602-92DEAED1B78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79101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F041-9000-5216-EBD7-6D19CE4CA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DFCF04-93A6-B24A-52C7-E371708AC6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B022-B29F-A85B-54EA-91F827C7AFE7}"/>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6707E64B-8F01-15C1-C864-DDC09D86E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43DF-1012-F2AF-99D0-8C0BB472049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71496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46C31-0130-7A72-DF51-D4E9E8B5A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DE653-CF61-1369-1C38-C7183379C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BEF28-35DD-C658-BC63-FC49E20D6887}"/>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01D301A9-C203-7379-9F71-C7DE305F1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AB824-4D42-5328-3252-7AA841F80D0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9624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059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F6E-9B02-3057-5F82-F3BB889EE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7FC00-503A-427F-F324-686B15B73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A1A9E-A951-369A-7274-359136C29439}"/>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EF301206-8AD8-F52E-AA89-5D36EF9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EB7B-AF6B-3BF1-6A44-C9BF430B6C7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308884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184C-D704-0180-40BC-39C363D0B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D50AD-9F17-71EE-277B-9D99FD2FB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08DA2-1EB0-FF58-FB1E-9D61B452A7FD}"/>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FF3077CD-BB6D-0B02-DE19-C8532E740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D940D-363A-9A91-97EC-816D59379FAC}"/>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8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93FF-2A2B-7A98-7D78-3294638CF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A545-3456-9C45-B006-8514947F8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86F4D-8EDF-98A4-7161-2E8AF5B97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F6CF7-7FB7-354D-4B5D-7C282F531E7A}"/>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6" name="Footer Placeholder 5">
            <a:extLst>
              <a:ext uri="{FF2B5EF4-FFF2-40B4-BE49-F238E27FC236}">
                <a16:creationId xmlns:a16="http://schemas.microsoft.com/office/drawing/2014/main" id="{53BF93D0-CFD7-04FB-013C-A1371CB4A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1C6F-4665-4097-A9E2-D57B44C91640}"/>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28009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65B-7A69-29E7-A704-3066FD63E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3F081-A90B-82A4-273D-152824319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AEDA-5C86-BAA2-3100-3BE52B9A3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3B21A-B21A-7E4D-445F-B7300BAE7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624B3-68BE-3C71-B5C4-C03486461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7D403-E3C7-ECD3-6E87-B67BD50E6377}"/>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8" name="Footer Placeholder 7">
            <a:extLst>
              <a:ext uri="{FF2B5EF4-FFF2-40B4-BE49-F238E27FC236}">
                <a16:creationId xmlns:a16="http://schemas.microsoft.com/office/drawing/2014/main" id="{2FB39BFA-9F70-DCB7-533F-D976485665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39C1B-8241-D1C2-9818-A5A579DD5F5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98794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816F-689E-8200-E152-CA11FB310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B8F4C-125E-E046-A20C-E6FCEF0703BE}"/>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4" name="Footer Placeholder 3">
            <a:extLst>
              <a:ext uri="{FF2B5EF4-FFF2-40B4-BE49-F238E27FC236}">
                <a16:creationId xmlns:a16="http://schemas.microsoft.com/office/drawing/2014/main" id="{41487340-C657-46D7-201D-8B21EACD1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61B92-3E7C-6CF4-A779-E06A570FF54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38981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8D01F-7466-6A9C-B04B-92BE1339F7DB}"/>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3" name="Footer Placeholder 2">
            <a:extLst>
              <a:ext uri="{FF2B5EF4-FFF2-40B4-BE49-F238E27FC236}">
                <a16:creationId xmlns:a16="http://schemas.microsoft.com/office/drawing/2014/main" id="{3DED6B5A-087A-060F-4982-C0F6E35AA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677F2-A49C-65D6-1C9D-5E2B2523CC5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91174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EBB4-34AD-C287-5403-D9FF7FB36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447E4-B7AF-7BBA-8035-E37E951E5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DCC10-9844-60DD-D65E-C27A28125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6BAE5-B713-E521-16A9-357B943ED769}"/>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6" name="Footer Placeholder 5">
            <a:extLst>
              <a:ext uri="{FF2B5EF4-FFF2-40B4-BE49-F238E27FC236}">
                <a16:creationId xmlns:a16="http://schemas.microsoft.com/office/drawing/2014/main" id="{AD8C8614-DF17-DF76-4FE6-D436FECD4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B6B5E-3D23-45AF-C093-FF91500DE60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53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E744-52C8-15AC-C8D9-6F38D8D21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ABB46-8752-2A84-0F70-DE712AD6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962D2-E9F8-BD64-156B-12233DFCD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277E3-E911-AE84-2D65-F6DEC6AD9E84}"/>
              </a:ext>
            </a:extLst>
          </p:cNvPr>
          <p:cNvSpPr>
            <a:spLocks noGrp="1"/>
          </p:cNvSpPr>
          <p:nvPr>
            <p:ph type="dt" sz="half" idx="10"/>
          </p:nvPr>
        </p:nvSpPr>
        <p:spPr/>
        <p:txBody>
          <a:bodyPr/>
          <a:lstStyle/>
          <a:p>
            <a:fld id="{CCEABB73-D6BE-48F5-BB8D-255B8A3AF089}" type="datetimeFigureOut">
              <a:rPr lang="en-US" smtClean="0"/>
              <a:t>4/5/2025</a:t>
            </a:fld>
            <a:endParaRPr lang="en-US"/>
          </a:p>
        </p:txBody>
      </p:sp>
      <p:sp>
        <p:nvSpPr>
          <p:cNvPr id="6" name="Footer Placeholder 5">
            <a:extLst>
              <a:ext uri="{FF2B5EF4-FFF2-40B4-BE49-F238E27FC236}">
                <a16:creationId xmlns:a16="http://schemas.microsoft.com/office/drawing/2014/main" id="{3BD34A49-78A3-70D6-EFEC-FF1DF8808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FB768-FC0D-C525-CAD9-C9951B3A554F}"/>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63734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135828-7DEA-D478-9296-9E7CFA335E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C7722E8-0C88-4377-118E-9B65E915E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C97C1-B378-577F-9E3D-7E4165DA8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C1BFC-C710-5F83-DFAE-AE87620C5D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ABB73-D6BE-48F5-BB8D-255B8A3AF089}" type="datetimeFigureOut">
              <a:rPr lang="en-US" smtClean="0"/>
              <a:t>4/5/2025</a:t>
            </a:fld>
            <a:endParaRPr lang="en-US"/>
          </a:p>
        </p:txBody>
      </p:sp>
      <p:sp>
        <p:nvSpPr>
          <p:cNvPr id="5" name="Footer Placeholder 4">
            <a:extLst>
              <a:ext uri="{FF2B5EF4-FFF2-40B4-BE49-F238E27FC236}">
                <a16:creationId xmlns:a16="http://schemas.microsoft.com/office/drawing/2014/main" id="{F3D0BA0B-7E99-27CB-BC5C-FD8FC4420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BB08A2-2D74-A71D-E3FD-BB1C43828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4EF93-AC00-499D-B5E4-ABAC8832414E}" type="slidenum">
              <a:rPr lang="en-US" smtClean="0"/>
              <a:t>‹#›</a:t>
            </a:fld>
            <a:endParaRPr lang="en-US"/>
          </a:p>
        </p:txBody>
      </p:sp>
    </p:spTree>
    <p:extLst>
      <p:ext uri="{BB962C8B-B14F-4D97-AF65-F5344CB8AC3E}">
        <p14:creationId xmlns:p14="http://schemas.microsoft.com/office/powerpoint/2010/main" val="12459560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3.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2"/>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txBody>
            <a:bodyPr/>
            <a:lstStyle/>
            <a:p>
              <a:endParaRPr lang="en-US"/>
            </a:p>
          </p:txBody>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txBody>
            <a:bodyPr/>
            <a:lstStyle/>
            <a:p>
              <a:endParaRPr lang="en-US"/>
            </a:p>
          </p:txBody>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Chuẩn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bị</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mới</a:t>
            </a:r>
            <a:endParaRPr lang="en-US" sz="3600" dirty="0">
              <a:solidFill>
                <a:prstClr val="black"/>
              </a:solidFill>
              <a:latin typeface="Arial" panose="020B0604020202020204" pitchFamily="34" charset="0"/>
              <a:cs typeface="Arial" panose="020B0604020202020204" pitchFamily="34" charset="0"/>
            </a:endParaRPr>
          </a:p>
        </p:txBody>
      </p:sp>
      <p:sp>
        <p:nvSpPr>
          <p:cNvPr id="13" name="TextBox 13"/>
          <p:cNvSpPr txBox="1"/>
          <p:nvPr/>
        </p:nvSpPr>
        <p:spPr>
          <a:xfrm>
            <a:off x="6749739" y="1079893"/>
            <a:ext cx="3267950" cy="2390334"/>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Hoàn </a:t>
            </a:r>
            <a:r>
              <a:rPr lang="en-US" sz="3600" dirty="0" err="1">
                <a:solidFill>
                  <a:prstClr val="black"/>
                </a:solidFill>
                <a:latin typeface="Arial" panose="020B0604020202020204" pitchFamily="34" charset="0"/>
                <a:cs typeface="Arial" panose="020B0604020202020204" pitchFamily="34" charset="0"/>
              </a:rPr>
              <a:t>thành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đoạn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văn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vào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vở</a:t>
            </a:r>
            <a:r>
              <a:rPr lang="en-US" sz="3600" dirty="0">
                <a:solidFill>
                  <a:prstClr val="black"/>
                </a:solidFill>
                <a:latin typeface="Arial" panose="020B0604020202020204" pitchFamily="34" charset="0"/>
                <a:cs typeface="Arial" panose="020B0604020202020204" pitchFamily="34" charset="0"/>
              </a:rPr>
              <a:t>.</a:t>
            </a: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4"/>
          <a:stretch>
            <a:fillRect/>
          </a:stretch>
        </p:blipFill>
        <p:spPr>
          <a:xfrm>
            <a:off x="2430040" y="4141787"/>
            <a:ext cx="3316511" cy="1079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
        <p:nvSpPr>
          <p:cNvPr id="7" name="TextBox 6">
            <a:extLst>
              <a:ext uri="{FF2B5EF4-FFF2-40B4-BE49-F238E27FC236}">
                <a16:creationId xmlns:a16="http://schemas.microsoft.com/office/drawing/2014/main" id="{F2C32FFD-87AB-0B7B-F9E6-2AEEF832A377}"/>
              </a:ext>
            </a:extLst>
          </p:cNvPr>
          <p:cNvSpPr txBox="1"/>
          <p:nvPr/>
        </p:nvSpPr>
        <p:spPr>
          <a:xfrm>
            <a:off x="2932923" y="284379"/>
            <a:ext cx="6326154"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 name="TextBox 8">
            <a:extLst>
              <a:ext uri="{FF2B5EF4-FFF2-40B4-BE49-F238E27FC236}">
                <a16:creationId xmlns:a16="http://schemas.microsoft.com/office/drawing/2014/main" id="{5E49D96F-4000-E743-53AA-70FA12AD0C72}"/>
              </a:ext>
            </a:extLst>
          </p:cNvPr>
          <p:cNvSpPr txBox="1"/>
          <p:nvPr/>
        </p:nvSpPr>
        <p:spPr>
          <a:xfrm>
            <a:off x="1629176" y="2286000"/>
            <a:ext cx="9219799" cy="2708434"/>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Tìm</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hiểu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số</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Biết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F1C9204-989A-3CDE-801A-32EF5D6C0F4B}"/>
              </a:ext>
            </a:extLst>
          </p:cNvPr>
          <p:cNvPicPr>
            <a:picLocks noChangeAspect="1"/>
          </p:cNvPicPr>
          <p:nvPr/>
        </p:nvPicPr>
        <p:blipFill>
          <a:blip r:embed="rId5"/>
          <a:stretch>
            <a:fillRect/>
          </a:stretch>
        </p:blipFill>
        <p:spPr>
          <a:xfrm>
            <a:off x="2578749" y="390525"/>
            <a:ext cx="7235858" cy="1571625"/>
          </a:xfrm>
          <a:prstGeom prst="rect">
            <a:avLst/>
          </a:prstGeom>
        </p:spPr>
      </p:pic>
    </p:spTree>
    <p:extLst>
      <p:ext uri="{BB962C8B-B14F-4D97-AF65-F5344CB8AC3E}">
        <p14:creationId xmlns:p14="http://schemas.microsoft.com/office/powerpoint/2010/main" val="18700194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LUYỆN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TotalTime>
  <Words>390</Words>
  <Application>Microsoft Office PowerPoint</Application>
  <PresentationFormat>Widescreen</PresentationFormat>
  <Paragraphs>42</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DengXian</vt:lpstr>
      <vt:lpstr>Arial</vt:lpstr>
      <vt:lpstr>Calibri</vt:lpstr>
      <vt:lpstr>Calibri Light</vt:lpstr>
      <vt:lpstr>Cambria</vt:lpstr>
      <vt:lpstr>iCiel Cadena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29</cp:revision>
  <dcterms:created xsi:type="dcterms:W3CDTF">2023-10-10T00:08:07Z</dcterms:created>
  <dcterms:modified xsi:type="dcterms:W3CDTF">2025-04-05T13:02:39Z</dcterms:modified>
  <cp:category>9Slide.vn</cp:category>
</cp:coreProperties>
</file>