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4" r:id="rId3"/>
    <p:sldMasterId id="2147483713" r:id="rId4"/>
    <p:sldMasterId id="2147483732" r:id="rId5"/>
  </p:sldMasterIdLst>
  <p:notesMasterIdLst>
    <p:notesMasterId r:id="rId26"/>
  </p:notesMasterIdLst>
  <p:sldIdLst>
    <p:sldId id="257" r:id="rId6"/>
    <p:sldId id="309" r:id="rId7"/>
    <p:sldId id="310" r:id="rId8"/>
    <p:sldId id="317" r:id="rId9"/>
    <p:sldId id="514" r:id="rId10"/>
    <p:sldId id="332" r:id="rId11"/>
    <p:sldId id="333" r:id="rId12"/>
    <p:sldId id="334" r:id="rId13"/>
    <p:sldId id="312" r:id="rId14"/>
    <p:sldId id="331" r:id="rId15"/>
    <p:sldId id="515" r:id="rId16"/>
    <p:sldId id="328" r:id="rId17"/>
    <p:sldId id="283" r:id="rId18"/>
    <p:sldId id="274" r:id="rId19"/>
    <p:sldId id="275" r:id="rId20"/>
    <p:sldId id="276" r:id="rId21"/>
    <p:sldId id="277" r:id="rId22"/>
    <p:sldId id="279" r:id="rId23"/>
    <p:sldId id="529" r:id="rId24"/>
    <p:sldId id="40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A350D3-F339-4D16-AC50-F6BEB469C06D}"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EAC23E-88BA-49D4-80FC-83515A25FAC9}" type="slidenum">
              <a:rPr lang="en-US" smtClean="0"/>
              <a:t>‹#›</a:t>
            </a:fld>
            <a:endParaRPr lang="en-US"/>
          </a:p>
        </p:txBody>
      </p:sp>
    </p:spTree>
    <p:extLst>
      <p:ext uri="{BB962C8B-B14F-4D97-AF65-F5344CB8AC3E}">
        <p14:creationId xmlns:p14="http://schemas.microsoft.com/office/powerpoint/2010/main" val="3715989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82EAC23E-88BA-49D4-80FC-83515A25FAC9}" type="slidenum">
              <a:rPr lang="en-US" smtClean="0"/>
              <a:t>1</a:t>
            </a:fld>
            <a:endParaRPr lang="en-US"/>
          </a:p>
        </p:txBody>
      </p:sp>
    </p:spTree>
    <p:extLst>
      <p:ext uri="{BB962C8B-B14F-4D97-AF65-F5344CB8AC3E}">
        <p14:creationId xmlns:p14="http://schemas.microsoft.com/office/powerpoint/2010/main" val="1552201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câu</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bấm</a:t>
            </a:r>
            <a:r>
              <a:rPr lang="en-US" dirty="0"/>
              <a:t> </a:t>
            </a:r>
            <a:r>
              <a:rPr lang="en-US" dirty="0" err="1"/>
              <a:t>vào</a:t>
            </a:r>
            <a:r>
              <a:rPr lang="en-US" dirty="0"/>
              <a:t> </a:t>
            </a:r>
            <a:r>
              <a:rPr lang="en-US" dirty="0" err="1"/>
              <a:t>câu</a:t>
            </a:r>
            <a:r>
              <a:rPr lang="en-US" dirty="0"/>
              <a:t> </a:t>
            </a:r>
            <a:r>
              <a:rPr lang="en-US" dirty="0" err="1"/>
              <a:t>hỏi</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82EAC23E-88BA-49D4-80FC-83515A25FAC9}" type="slidenum">
              <a:rPr lang="en-US" smtClean="0"/>
              <a:t>3</a:t>
            </a:fld>
            <a:endParaRPr lang="en-US"/>
          </a:p>
        </p:txBody>
      </p:sp>
    </p:spTree>
    <p:extLst>
      <p:ext uri="{BB962C8B-B14F-4D97-AF65-F5344CB8AC3E}">
        <p14:creationId xmlns:p14="http://schemas.microsoft.com/office/powerpoint/2010/main" val="1136942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82EAC23E-88BA-49D4-80FC-83515A25FAC9}" type="slidenum">
              <a:rPr lang="en-US" smtClean="0"/>
              <a:t>6</a:t>
            </a:fld>
            <a:endParaRPr lang="en-US"/>
          </a:p>
        </p:txBody>
      </p:sp>
    </p:spTree>
    <p:extLst>
      <p:ext uri="{BB962C8B-B14F-4D97-AF65-F5344CB8AC3E}">
        <p14:creationId xmlns:p14="http://schemas.microsoft.com/office/powerpoint/2010/main" val="3577639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EAC23E-88BA-49D4-80FC-83515A25FAC9}" type="slidenum">
              <a:rPr lang="en-US" smtClean="0"/>
              <a:t>12</a:t>
            </a:fld>
            <a:endParaRPr lang="en-US"/>
          </a:p>
        </p:txBody>
      </p:sp>
    </p:spTree>
    <p:extLst>
      <p:ext uri="{BB962C8B-B14F-4D97-AF65-F5344CB8AC3E}">
        <p14:creationId xmlns:p14="http://schemas.microsoft.com/office/powerpoint/2010/main" val="3741796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82EAC23E-88BA-49D4-80FC-83515A25FAC9}" type="slidenum">
              <a:rPr lang="en-US" smtClean="0"/>
              <a:t>14</a:t>
            </a:fld>
            <a:endParaRPr lang="en-US"/>
          </a:p>
        </p:txBody>
      </p:sp>
    </p:spTree>
    <p:extLst>
      <p:ext uri="{BB962C8B-B14F-4D97-AF65-F5344CB8AC3E}">
        <p14:creationId xmlns:p14="http://schemas.microsoft.com/office/powerpoint/2010/main" val="2669704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F08FC7D2-309F-4B1D-AF63-DB3D4B54485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20</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4177825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23330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738639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373767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382347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46524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775277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026709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92471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11062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901840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557755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9915924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152362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7867E-1896-4462-ACEE-6C262B3E0D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1260374-5444-4ABC-B63F-AC70911163C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0A17B84-AAAA-4571-8935-036C69FC1A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87C50A9E-FF9F-4ACC-9AAE-996D941BC0A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CF3E60BA-4BD0-405B-A68A-A8798D337BE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552475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0617536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172ADE-14B6-41D5-8928-F6E0C170FAD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0DDD73C-4E62-4870-AD6A-1F7A3CDD530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4B79D8B-AC1D-4999-94A9-2334884CBBB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3B30A3E7-BA58-4438-9CCB-A6FD9A6D280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C7D3E0A7-ABC8-438E-84FE-5320D3779D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1495971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6AF977-206F-43C9-8D52-1B4CFC0A31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F2C05CA-671A-4DCE-91B2-0DBC7428F0C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AA8EEA5-75E4-4168-84F7-B70183A1389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8232CE6-DA90-4850-BC97-9164DFB4EE5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id="{42FDD065-4EF5-401D-A933-0C76239FE3D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id="{66DD19AE-36D5-479E-BD0C-123BC428FA2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1923777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E736EF-4B81-4596-BA1E-427C89B3573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DBBBE73-DE97-4C66-8B22-35296AD976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E54C764-7673-4B73-AC78-2AF167024D5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701194F-8A28-4432-B185-B7D45C6CDF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8BE0759-CFCA-45A4-8DFD-89C5533B4A8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DBECAB1-1233-4391-AC87-6033218C7F2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8" name="页脚占位符 7">
            <a:extLst>
              <a:ext uri="{FF2B5EF4-FFF2-40B4-BE49-F238E27FC236}">
                <a16:creationId xmlns:a16="http://schemas.microsoft.com/office/drawing/2014/main" id="{8A422336-E8AD-4F18-BF93-CE90FCB0F1D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9" name="灯片编号占位符 8">
            <a:extLst>
              <a:ext uri="{FF2B5EF4-FFF2-40B4-BE49-F238E27FC236}">
                <a16:creationId xmlns:a16="http://schemas.microsoft.com/office/drawing/2014/main" id="{F3EA2F5C-5D3A-41CB-B1BB-875DCB12D49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361617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34787B-FCD2-4A0C-BD9E-E8F0418AEA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84BE482-4658-4C4C-8A85-9F16F98BBC6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4" name="页脚占位符 3">
            <a:extLst>
              <a:ext uri="{FF2B5EF4-FFF2-40B4-BE49-F238E27FC236}">
                <a16:creationId xmlns:a16="http://schemas.microsoft.com/office/drawing/2014/main" id="{3FB064A0-976A-4C26-9560-7C18A225C23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灯片编号占位符 4">
            <a:extLst>
              <a:ext uri="{FF2B5EF4-FFF2-40B4-BE49-F238E27FC236}">
                <a16:creationId xmlns:a16="http://schemas.microsoft.com/office/drawing/2014/main" id="{8EE27D61-368D-4698-84BB-E8B72AA92D8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5777986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1C1987-28A8-4E61-8428-9C9400682D0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3" name="页脚占位符 2">
            <a:extLst>
              <a:ext uri="{FF2B5EF4-FFF2-40B4-BE49-F238E27FC236}">
                <a16:creationId xmlns:a16="http://schemas.microsoft.com/office/drawing/2014/main" id="{CD49A94F-4380-49D0-9818-6213C112F92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4" name="灯片编号占位符 3">
            <a:extLst>
              <a:ext uri="{FF2B5EF4-FFF2-40B4-BE49-F238E27FC236}">
                <a16:creationId xmlns:a16="http://schemas.microsoft.com/office/drawing/2014/main" id="{71D3E1B4-7290-44C2-9A6A-600E92B0F1A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7246488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B946D1-6CAA-4527-B992-EE5C8AED7D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A2853A0-74E4-47C7-80B5-89BF8360D55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07FC519-08CE-404D-94C4-827D220110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E46F2EA-41E7-43BE-B729-4F4073EF32C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id="{6EFA738E-0F88-42F5-85E5-3D66777A0E4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id="{3E5EE737-1602-4717-8886-321D0A6920D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670606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C70875-E4C6-40AB-B812-9FE37509C7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DFAA209-EAB4-4C21-BB18-C1B77D0655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EEB7F994-A2AA-4165-9D48-24D41E3431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8ACCA04-AD64-4A77-BE47-9D66F92EFD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id="{A2BF8E01-4F5C-4227-A065-0A669524072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id="{83560601-8473-42F7-B10E-25746607D63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55795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558681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C56F56-513C-49F9-A370-5AF715941D5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93AB4D-E679-4ABF-8141-4D19DAA19A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686ABAB-2647-458F-8FD4-A194120B6F8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705A4328-E745-456C-814A-F01D009D861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77AAE645-117E-4ABE-ACA9-4278C07614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205861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F75341E-F70A-428F-9988-B355E310019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7DEB83-B5D5-4DCA-B8E2-3789A613CB0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3D999C4-85EC-4DB7-B69E-A850687128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B9FC55E6-9B52-44F7-9ADC-1FC4272F67A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2910959D-9692-4C08-8E43-06AC4916E7B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415976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91461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3815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6290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4044880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3576847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0914081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28383159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4807734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2897866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2271656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8607211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37340053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19994010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40530761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5876794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9862533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3870487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1940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1288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0780353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1328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4566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1669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37375896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29885918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6448768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40125626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146135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5243952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7922925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8857196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385228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23550545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25881670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38092119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2456342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42544853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844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0224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91032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4518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28701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8194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41308346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38373056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4305179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16149020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2733698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5466783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5241816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23615131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24662373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9316935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25195771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40545999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647526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3243417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7247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0793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534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272939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image" Target="../media/image3.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image" Target="../media/image3.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theme" Target="../theme/theme4.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image" Target="../media/image3.png"/><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theme" Target="../theme/theme5.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FC742F-BF34-7133-F7A6-6BF574AD6E14}"/>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740621" y="161040"/>
            <a:ext cx="1460370" cy="1460370"/>
          </a:xfrm>
          <a:prstGeom prst="rect">
            <a:avLst/>
          </a:prstGeom>
        </p:spPr>
      </p:pic>
    </p:spTree>
    <p:extLst>
      <p:ext uri="{BB962C8B-B14F-4D97-AF65-F5344CB8AC3E}">
        <p14:creationId xmlns:p14="http://schemas.microsoft.com/office/powerpoint/2010/main" val="6839635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21846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02169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528454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33626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29.xml"/><Relationship Id="rId7" Type="http://schemas.openxmlformats.org/officeDocument/2006/relationships/image" Target="../media/image36.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19.png"/><Relationship Id="rId5" Type="http://schemas.openxmlformats.org/officeDocument/2006/relationships/slideLayout" Target="../slideLayouts/slideLayout2.xml"/><Relationship Id="rId10" Type="http://schemas.openxmlformats.org/officeDocument/2006/relationships/image" Target="../media/image58.png"/><Relationship Id="rId4" Type="http://schemas.openxmlformats.org/officeDocument/2006/relationships/tags" Target="../tags/tag30.xml"/><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audio" Target="../media/audio2.wav"/><Relationship Id="rId1" Type="http://schemas.openxmlformats.org/officeDocument/2006/relationships/slideLayout" Target="../slideLayouts/slideLayout50.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1.emf"/><Relationship Id="rId3" Type="http://schemas.openxmlformats.org/officeDocument/2006/relationships/tags" Target="../tags/tag33.xml"/><Relationship Id="rId7" Type="http://schemas.openxmlformats.org/officeDocument/2006/relationships/image" Target="../media/image19.png"/><Relationship Id="rId12" Type="http://schemas.openxmlformats.org/officeDocument/2006/relationships/image" Target="../media/image60.emf"/><Relationship Id="rId2" Type="http://schemas.openxmlformats.org/officeDocument/2006/relationships/tags" Target="../tags/tag32.xml"/><Relationship Id="rId16" Type="http://schemas.openxmlformats.org/officeDocument/2006/relationships/image" Target="../media/image64.png"/><Relationship Id="rId1" Type="http://schemas.openxmlformats.org/officeDocument/2006/relationships/tags" Target="../tags/tag31.xml"/><Relationship Id="rId6" Type="http://schemas.openxmlformats.org/officeDocument/2006/relationships/notesSlide" Target="../notesSlides/notesSlide4.xml"/><Relationship Id="rId11" Type="http://schemas.openxmlformats.org/officeDocument/2006/relationships/image" Target="../media/image59.png"/><Relationship Id="rId5" Type="http://schemas.openxmlformats.org/officeDocument/2006/relationships/slideLayout" Target="../slideLayouts/slideLayout2.xml"/><Relationship Id="rId15" Type="http://schemas.openxmlformats.org/officeDocument/2006/relationships/image" Target="../media/image63.emf"/><Relationship Id="rId10" Type="http://schemas.openxmlformats.org/officeDocument/2006/relationships/image" Target="../media/image22.png"/><Relationship Id="rId4" Type="http://schemas.openxmlformats.org/officeDocument/2006/relationships/tags" Target="../tags/tag34.xml"/><Relationship Id="rId9" Type="http://schemas.openxmlformats.org/officeDocument/2006/relationships/image" Target="../media/image21.png"/><Relationship Id="rId14" Type="http://schemas.openxmlformats.org/officeDocument/2006/relationships/image" Target="../media/image62.emf"/></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67.jpe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2.xml"/><Relationship Id="rId5" Type="http://schemas.microsoft.com/office/2007/relationships/hdphoto" Target="../media/hdphoto6.wdp"/><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3" Type="http://schemas.microsoft.com/office/2007/relationships/hdphoto" Target="../media/hdphoto7.wdp"/><Relationship Id="rId7" Type="http://schemas.openxmlformats.org/officeDocument/2006/relationships/image" Target="../media/image74.png"/><Relationship Id="rId2" Type="http://schemas.openxmlformats.org/officeDocument/2006/relationships/image" Target="../media/image71.png"/><Relationship Id="rId1" Type="http://schemas.openxmlformats.org/officeDocument/2006/relationships/slideLayout" Target="../slideLayouts/slideLayout22.xml"/><Relationship Id="rId6" Type="http://schemas.microsoft.com/office/2007/relationships/hdphoto" Target="../media/hdphoto8.wdp"/><Relationship Id="rId11" Type="http://schemas.microsoft.com/office/2007/relationships/hdphoto" Target="../media/hdphoto9.wdp"/><Relationship Id="rId5" Type="http://schemas.openxmlformats.org/officeDocument/2006/relationships/image" Target="../media/image73.png"/><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image" Target="../media/image76.png"/></Relationships>
</file>

<file path=ppt/slides/_rels/slide17.xml.rels><?xml version="1.0" encoding="UTF-8" standalone="yes"?>
<Relationships xmlns="http://schemas.openxmlformats.org/package/2006/relationships"><Relationship Id="rId8" Type="http://schemas.openxmlformats.org/officeDocument/2006/relationships/image" Target="../media/image76.png"/><Relationship Id="rId3" Type="http://schemas.microsoft.com/office/2007/relationships/hdphoto" Target="../media/hdphoto7.wdp"/><Relationship Id="rId7" Type="http://schemas.openxmlformats.org/officeDocument/2006/relationships/image" Target="../media/image75.png"/><Relationship Id="rId12" Type="http://schemas.microsoft.com/office/2007/relationships/hdphoto" Target="../media/hdphoto9.wdp"/><Relationship Id="rId2" Type="http://schemas.openxmlformats.org/officeDocument/2006/relationships/image" Target="../media/image71.png"/><Relationship Id="rId1" Type="http://schemas.openxmlformats.org/officeDocument/2006/relationships/slideLayout" Target="../slideLayouts/slideLayout22.xml"/><Relationship Id="rId6" Type="http://schemas.openxmlformats.org/officeDocument/2006/relationships/image" Target="../media/image74.png"/><Relationship Id="rId11" Type="http://schemas.openxmlformats.org/officeDocument/2006/relationships/image" Target="../media/image77.png"/><Relationship Id="rId5" Type="http://schemas.microsoft.com/office/2007/relationships/hdphoto" Target="../media/hdphoto8.wdp"/><Relationship Id="rId10" Type="http://schemas.openxmlformats.org/officeDocument/2006/relationships/image" Target="../media/image78.png"/><Relationship Id="rId4" Type="http://schemas.openxmlformats.org/officeDocument/2006/relationships/image" Target="../media/image73.png"/><Relationship Id="rId9"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microsoft.com/office/2007/relationships/hdphoto" Target="../media/hdphoto7.wdp"/><Relationship Id="rId7" Type="http://schemas.openxmlformats.org/officeDocument/2006/relationships/image" Target="../media/image75.png"/><Relationship Id="rId12" Type="http://schemas.openxmlformats.org/officeDocument/2006/relationships/image" Target="../media/image78.png"/><Relationship Id="rId2" Type="http://schemas.openxmlformats.org/officeDocument/2006/relationships/image" Target="../media/image71.png"/><Relationship Id="rId1" Type="http://schemas.openxmlformats.org/officeDocument/2006/relationships/slideLayout" Target="../slideLayouts/slideLayout22.xml"/><Relationship Id="rId6" Type="http://schemas.openxmlformats.org/officeDocument/2006/relationships/image" Target="../media/image74.png"/><Relationship Id="rId11" Type="http://schemas.microsoft.com/office/2007/relationships/hdphoto" Target="../media/hdphoto9.wdp"/><Relationship Id="rId5" Type="http://schemas.microsoft.com/office/2007/relationships/hdphoto" Target="../media/hdphoto8.wdp"/><Relationship Id="rId15" Type="http://schemas.openxmlformats.org/officeDocument/2006/relationships/image" Target="../media/image81.png"/><Relationship Id="rId10" Type="http://schemas.openxmlformats.org/officeDocument/2006/relationships/image" Target="../media/image77.png"/><Relationship Id="rId4" Type="http://schemas.openxmlformats.org/officeDocument/2006/relationships/image" Target="../media/image73.png"/><Relationship Id="rId9" Type="http://schemas.openxmlformats.org/officeDocument/2006/relationships/image" Target="../media/image72.png"/><Relationship Id="rId14" Type="http://schemas.openxmlformats.org/officeDocument/2006/relationships/image" Target="../media/image80.png"/></Relationships>
</file>

<file path=ppt/slides/_rels/slide1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34.jpg"/><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3.xml"/><Relationship Id="rId7" Type="http://schemas.openxmlformats.org/officeDocument/2006/relationships/image" Target="../media/image1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11" Type="http://schemas.openxmlformats.org/officeDocument/2006/relationships/image" Target="../media/image26.png"/><Relationship Id="rId5" Type="http://schemas.openxmlformats.org/officeDocument/2006/relationships/tags" Target="../tags/tag5.xml"/><Relationship Id="rId10" Type="http://schemas.openxmlformats.org/officeDocument/2006/relationships/image" Target="../media/image20.png"/><Relationship Id="rId4" Type="http://schemas.openxmlformats.org/officeDocument/2006/relationships/tags" Target="../tags/tag4.xml"/><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6.xml"/><Relationship Id="rId1" Type="http://schemas.openxmlformats.org/officeDocument/2006/relationships/slideLayout" Target="../slideLayouts/slideLayout56.xml"/><Relationship Id="rId5" Type="http://schemas.openxmlformats.org/officeDocument/2006/relationships/image" Target="../media/image85.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audio" Target="../media/audio1.wav"/><Relationship Id="rId7" Type="http://schemas.openxmlformats.org/officeDocument/2006/relationships/image" Target="../media/image30.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8.xml"/><Relationship Id="rId7" Type="http://schemas.openxmlformats.org/officeDocument/2006/relationships/image" Target="../media/image19.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xml"/><Relationship Id="rId11" Type="http://schemas.openxmlformats.org/officeDocument/2006/relationships/image" Target="../media/image33.png"/><Relationship Id="rId5" Type="http://schemas.openxmlformats.org/officeDocument/2006/relationships/tags" Target="../tags/tag10.xml"/><Relationship Id="rId10" Type="http://schemas.openxmlformats.org/officeDocument/2006/relationships/image" Target="../media/image20.png"/><Relationship Id="rId4" Type="http://schemas.openxmlformats.org/officeDocument/2006/relationships/tags" Target="../tags/tag9.xml"/><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audio" Target="../media/audio2.wav"/><Relationship Id="rId1" Type="http://schemas.openxmlformats.org/officeDocument/2006/relationships/slideLayout" Target="../slideLayouts/slideLayout50.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9.jpeg"/><Relationship Id="rId3" Type="http://schemas.openxmlformats.org/officeDocument/2006/relationships/tags" Target="../tags/tag13.xml"/><Relationship Id="rId7" Type="http://schemas.openxmlformats.org/officeDocument/2006/relationships/image" Target="../media/image19.png"/><Relationship Id="rId12" Type="http://schemas.openxmlformats.org/officeDocument/2006/relationships/image" Target="../media/image38.jpeg"/><Relationship Id="rId2" Type="http://schemas.openxmlformats.org/officeDocument/2006/relationships/tags" Target="../tags/tag12.xml"/><Relationship Id="rId16" Type="http://schemas.openxmlformats.org/officeDocument/2006/relationships/image" Target="../media/image42.jpeg"/><Relationship Id="rId1" Type="http://schemas.openxmlformats.org/officeDocument/2006/relationships/tags" Target="../tags/tag11.xml"/><Relationship Id="rId6" Type="http://schemas.openxmlformats.org/officeDocument/2006/relationships/notesSlide" Target="../notesSlides/notesSlide3.xml"/><Relationship Id="rId11" Type="http://schemas.openxmlformats.org/officeDocument/2006/relationships/image" Target="../media/image37.jpg"/><Relationship Id="rId5" Type="http://schemas.openxmlformats.org/officeDocument/2006/relationships/slideLayout" Target="../slideLayouts/slideLayout2.xml"/><Relationship Id="rId15" Type="http://schemas.openxmlformats.org/officeDocument/2006/relationships/image" Target="../media/image41.jpeg"/><Relationship Id="rId10" Type="http://schemas.openxmlformats.org/officeDocument/2006/relationships/image" Target="../media/image22.png"/><Relationship Id="rId4" Type="http://schemas.openxmlformats.org/officeDocument/2006/relationships/tags" Target="../tags/tag14.xml"/><Relationship Id="rId9" Type="http://schemas.openxmlformats.org/officeDocument/2006/relationships/image" Target="../media/image21.png"/><Relationship Id="rId14" Type="http://schemas.openxmlformats.org/officeDocument/2006/relationships/image" Target="../media/image40.jpe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2.wdp"/><Relationship Id="rId18" Type="http://schemas.openxmlformats.org/officeDocument/2006/relationships/image" Target="../media/image47.png"/><Relationship Id="rId3" Type="http://schemas.openxmlformats.org/officeDocument/2006/relationships/tags" Target="../tags/tag17.xml"/><Relationship Id="rId7" Type="http://schemas.openxmlformats.org/officeDocument/2006/relationships/image" Target="../media/image36.png"/><Relationship Id="rId12" Type="http://schemas.openxmlformats.org/officeDocument/2006/relationships/image" Target="../media/image44.png"/><Relationship Id="rId17" Type="http://schemas.microsoft.com/office/2007/relationships/hdphoto" Target="../media/hdphoto4.wdp"/><Relationship Id="rId2" Type="http://schemas.openxmlformats.org/officeDocument/2006/relationships/tags" Target="../tags/tag16.xml"/><Relationship Id="rId16" Type="http://schemas.openxmlformats.org/officeDocument/2006/relationships/image" Target="../media/image46.png"/><Relationship Id="rId1" Type="http://schemas.openxmlformats.org/officeDocument/2006/relationships/tags" Target="../tags/tag15.xml"/><Relationship Id="rId6" Type="http://schemas.openxmlformats.org/officeDocument/2006/relationships/image" Target="../media/image19.png"/><Relationship Id="rId11" Type="http://schemas.microsoft.com/office/2007/relationships/hdphoto" Target="../media/hdphoto1.wdp"/><Relationship Id="rId5" Type="http://schemas.openxmlformats.org/officeDocument/2006/relationships/slideLayout" Target="../slideLayouts/slideLayout2.xml"/><Relationship Id="rId15" Type="http://schemas.microsoft.com/office/2007/relationships/hdphoto" Target="../media/hdphoto3.wdp"/><Relationship Id="rId10" Type="http://schemas.openxmlformats.org/officeDocument/2006/relationships/image" Target="../media/image43.png"/><Relationship Id="rId4" Type="http://schemas.openxmlformats.org/officeDocument/2006/relationships/tags" Target="../tags/tag18.xml"/><Relationship Id="rId9" Type="http://schemas.openxmlformats.org/officeDocument/2006/relationships/image" Target="../media/image22.png"/><Relationship Id="rId14"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1.jpeg"/><Relationship Id="rId3" Type="http://schemas.openxmlformats.org/officeDocument/2006/relationships/tags" Target="../tags/tag21.xml"/><Relationship Id="rId7" Type="http://schemas.openxmlformats.org/officeDocument/2006/relationships/image" Target="../media/image36.png"/><Relationship Id="rId12" Type="http://schemas.openxmlformats.org/officeDocument/2006/relationships/image" Target="../media/image50.jpe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9.png"/><Relationship Id="rId11" Type="http://schemas.openxmlformats.org/officeDocument/2006/relationships/image" Target="../media/image49.jpeg"/><Relationship Id="rId5" Type="http://schemas.openxmlformats.org/officeDocument/2006/relationships/slideLayout" Target="../slideLayouts/slideLayout2.xml"/><Relationship Id="rId10" Type="http://schemas.openxmlformats.org/officeDocument/2006/relationships/image" Target="../media/image48.jpeg"/><Relationship Id="rId4" Type="http://schemas.openxmlformats.org/officeDocument/2006/relationships/tags" Target="../tags/tag22.xml"/><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54.png"/><Relationship Id="rId3" Type="http://schemas.openxmlformats.org/officeDocument/2006/relationships/tags" Target="../tags/tag25.xml"/><Relationship Id="rId7" Type="http://schemas.openxmlformats.org/officeDocument/2006/relationships/image" Target="../media/image19.png"/><Relationship Id="rId12" Type="http://schemas.openxmlformats.org/officeDocument/2006/relationships/image" Target="../media/image53.png"/><Relationship Id="rId2" Type="http://schemas.openxmlformats.org/officeDocument/2006/relationships/tags" Target="../tags/tag24.xml"/><Relationship Id="rId16" Type="http://schemas.openxmlformats.org/officeDocument/2006/relationships/image" Target="../media/image57.png"/><Relationship Id="rId1" Type="http://schemas.openxmlformats.org/officeDocument/2006/relationships/tags" Target="../tags/tag23.xml"/><Relationship Id="rId6" Type="http://schemas.openxmlformats.org/officeDocument/2006/relationships/audio" Target="../media/audio2.wav"/><Relationship Id="rId11" Type="http://schemas.openxmlformats.org/officeDocument/2006/relationships/image" Target="../media/image52.png"/><Relationship Id="rId5" Type="http://schemas.openxmlformats.org/officeDocument/2006/relationships/slideLayout" Target="../slideLayouts/slideLayout2.xml"/><Relationship Id="rId15" Type="http://schemas.openxmlformats.org/officeDocument/2006/relationships/image" Target="../media/image56.png"/><Relationship Id="rId10" Type="http://schemas.openxmlformats.org/officeDocument/2006/relationships/image" Target="../media/image22.png"/><Relationship Id="rId4" Type="http://schemas.openxmlformats.org/officeDocument/2006/relationships/tags" Target="../tags/tag26.xml"/><Relationship Id="rId9" Type="http://schemas.openxmlformats.org/officeDocument/2006/relationships/image" Target="../media/image21.png"/><Relationship Id="rId1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8270" y="-2667000"/>
            <a:ext cx="6856730" cy="12192000"/>
          </a:xfrm>
          <a:prstGeom prst="rect">
            <a:avLst/>
          </a:prstGeom>
        </p:spPr>
      </p:pic>
      <p:pic>
        <p:nvPicPr>
          <p:cNvPr id="4" name="图片 3" descr="组 8"/>
          <p:cNvPicPr>
            <a:picLocks noChangeAspect="1"/>
          </p:cNvPicPr>
          <p:nvPr/>
        </p:nvPicPr>
        <p:blipFill>
          <a:blip r:embed="rId4"/>
          <a:srcRect t="6889" r="14174" b="13348"/>
          <a:stretch>
            <a:fillRect/>
          </a:stretch>
        </p:blipFill>
        <p:spPr>
          <a:xfrm>
            <a:off x="5840730" y="7620"/>
            <a:ext cx="6344285" cy="6830060"/>
          </a:xfrm>
          <a:prstGeom prst="rect">
            <a:avLst/>
          </a:prstGeom>
        </p:spPr>
      </p:pic>
      <p:pic>
        <p:nvPicPr>
          <p:cNvPr id="5" name="图片 4" descr="组 9"/>
          <p:cNvPicPr>
            <a:picLocks noChangeAspect="1"/>
          </p:cNvPicPr>
          <p:nvPr/>
        </p:nvPicPr>
        <p:blipFill>
          <a:blip r:embed="rId5"/>
          <a:srcRect t="53912"/>
          <a:stretch>
            <a:fillRect/>
          </a:stretch>
        </p:blipFill>
        <p:spPr>
          <a:xfrm>
            <a:off x="0" y="1544320"/>
            <a:ext cx="4370070" cy="5271135"/>
          </a:xfrm>
          <a:prstGeom prst="rect">
            <a:avLst/>
          </a:prstGeom>
        </p:spPr>
      </p:pic>
      <p:grpSp>
        <p:nvGrpSpPr>
          <p:cNvPr id="33" name="组合 32"/>
          <p:cNvGrpSpPr/>
          <p:nvPr/>
        </p:nvGrpSpPr>
        <p:grpSpPr>
          <a:xfrm>
            <a:off x="-6985" y="7620"/>
            <a:ext cx="12198985" cy="6823075"/>
            <a:chOff x="-11" y="12"/>
            <a:chExt cx="19211" cy="10745"/>
          </a:xfrm>
        </p:grpSpPr>
        <p:pic>
          <p:nvPicPr>
            <p:cNvPr id="36" name="图片 35" descr="图层 79 副本"/>
            <p:cNvPicPr>
              <a:picLocks noChangeAspect="1"/>
            </p:cNvPicPr>
            <p:nvPr/>
          </p:nvPicPr>
          <p:blipFill>
            <a:blip r:embed="rId6"/>
            <a:stretch>
              <a:fillRect/>
            </a:stretch>
          </p:blipFill>
          <p:spPr>
            <a:xfrm>
              <a:off x="12362" y="6131"/>
              <a:ext cx="6839" cy="4626"/>
            </a:xfrm>
            <a:prstGeom prst="rect">
              <a:avLst/>
            </a:prstGeom>
          </p:spPr>
        </p:pic>
        <p:pic>
          <p:nvPicPr>
            <p:cNvPr id="37" name="图片 36" descr="图层 79 副本"/>
            <p:cNvPicPr>
              <a:picLocks noChangeAspect="1"/>
            </p:cNvPicPr>
            <p:nvPr/>
          </p:nvPicPr>
          <p:blipFill>
            <a:blip r:embed="rId6"/>
            <a:stretch>
              <a:fillRect/>
            </a:stretch>
          </p:blipFill>
          <p:spPr>
            <a:xfrm flipH="1" flipV="1">
              <a:off x="-11" y="12"/>
              <a:ext cx="6839" cy="4626"/>
            </a:xfrm>
            <a:prstGeom prst="rect">
              <a:avLst/>
            </a:prstGeom>
          </p:spPr>
        </p:pic>
      </p:grpSp>
      <p:pic>
        <p:nvPicPr>
          <p:cNvPr id="8" name="Picture 7">
            <a:extLst>
              <a:ext uri="{FF2B5EF4-FFF2-40B4-BE49-F238E27FC236}">
                <a16:creationId xmlns:a16="http://schemas.microsoft.com/office/drawing/2014/main" id="{0AC15C0C-5D1C-27D9-F258-5633137200ED}"/>
              </a:ext>
            </a:extLst>
          </p:cNvPr>
          <p:cNvPicPr>
            <a:picLocks noChangeAspect="1"/>
          </p:cNvPicPr>
          <p:nvPr/>
        </p:nvPicPr>
        <p:blipFill>
          <a:blip r:embed="rId7"/>
          <a:stretch>
            <a:fillRect/>
          </a:stretch>
        </p:blipFill>
        <p:spPr>
          <a:xfrm>
            <a:off x="452171" y="195776"/>
            <a:ext cx="1743607" cy="1322947"/>
          </a:xfrm>
          <a:prstGeom prst="rect">
            <a:avLst/>
          </a:prstGeom>
        </p:spPr>
      </p:pic>
      <p:pic>
        <p:nvPicPr>
          <p:cNvPr id="9" name="Picture 8">
            <a:extLst>
              <a:ext uri="{FF2B5EF4-FFF2-40B4-BE49-F238E27FC236}">
                <a16:creationId xmlns:a16="http://schemas.microsoft.com/office/drawing/2014/main" id="{8400F789-E533-B666-BDF2-23DE986760F7}"/>
              </a:ext>
            </a:extLst>
          </p:cNvPr>
          <p:cNvPicPr>
            <a:picLocks noChangeAspect="1"/>
          </p:cNvPicPr>
          <p:nvPr/>
        </p:nvPicPr>
        <p:blipFill>
          <a:blip r:embed="rId8"/>
          <a:stretch>
            <a:fillRect/>
          </a:stretch>
        </p:blipFill>
        <p:spPr>
          <a:xfrm>
            <a:off x="990600" y="1864685"/>
            <a:ext cx="6091275" cy="2671982"/>
          </a:xfrm>
          <a:prstGeom prst="rect">
            <a:avLst/>
          </a:prstGeom>
        </p:spPr>
      </p:pic>
      <p:pic>
        <p:nvPicPr>
          <p:cNvPr id="13" name="Picture 12">
            <a:extLst>
              <a:ext uri="{FF2B5EF4-FFF2-40B4-BE49-F238E27FC236}">
                <a16:creationId xmlns:a16="http://schemas.microsoft.com/office/drawing/2014/main" id="{4DA10B88-0402-6A0E-95B9-213D93A25772}"/>
              </a:ext>
            </a:extLst>
          </p:cNvPr>
          <p:cNvPicPr>
            <a:picLocks noChangeAspect="1"/>
          </p:cNvPicPr>
          <p:nvPr/>
        </p:nvPicPr>
        <p:blipFill>
          <a:blip r:embed="rId9"/>
          <a:stretch>
            <a:fillRect/>
          </a:stretch>
        </p:blipFill>
        <p:spPr>
          <a:xfrm>
            <a:off x="4335780" y="1131593"/>
            <a:ext cx="2822693" cy="774259"/>
          </a:xfrm>
          <a:prstGeom prst="rect">
            <a:avLst/>
          </a:prstGeom>
        </p:spPr>
      </p:pic>
      <p:sp>
        <p:nvSpPr>
          <p:cNvPr id="6" name="TextBox 5">
            <a:extLst>
              <a:ext uri="{FF2B5EF4-FFF2-40B4-BE49-F238E27FC236}">
                <a16:creationId xmlns:a16="http://schemas.microsoft.com/office/drawing/2014/main" id="{359273EA-E1D1-B175-9A8A-42852BA91E50}"/>
              </a:ext>
            </a:extLst>
          </p:cNvPr>
          <p:cNvSpPr txBox="1"/>
          <p:nvPr/>
        </p:nvSpPr>
        <p:spPr>
          <a:xfrm>
            <a:off x="2357653" y="278898"/>
            <a:ext cx="6966154"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strips(down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0" y="174171"/>
            <a:ext cx="8696960"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0"/>
                <a:solidFill>
                  <a:prstClr val="black"/>
                </a:solidFill>
              </a:rPr>
              <a:t>2. Quan </a:t>
            </a:r>
            <a:r>
              <a:rPr lang="en-US" sz="4000" b="1" dirty="0" err="1">
                <a:ln w="0"/>
                <a:solidFill>
                  <a:prstClr val="black"/>
                </a:solidFill>
              </a:rPr>
              <a:t>sát</a:t>
            </a:r>
            <a:r>
              <a:rPr lang="en-US" sz="4000" b="1" dirty="0">
                <a:ln w="0"/>
                <a:solidFill>
                  <a:prstClr val="black"/>
                </a:solidFill>
              </a:rPr>
              <a:t> </a:t>
            </a:r>
            <a:r>
              <a:rPr lang="en-US" sz="4000" b="1" dirty="0" err="1">
                <a:ln w="0"/>
                <a:solidFill>
                  <a:prstClr val="black"/>
                </a:solidFill>
              </a:rPr>
              <a:t>và</a:t>
            </a:r>
            <a:r>
              <a:rPr lang="en-US" sz="4000" b="1" dirty="0">
                <a:ln w="0"/>
                <a:solidFill>
                  <a:prstClr val="black"/>
                </a:solidFill>
              </a:rPr>
              <a:t> </a:t>
            </a:r>
            <a:r>
              <a:rPr lang="en-US" sz="4000" b="1" dirty="0" err="1">
                <a:ln w="0"/>
                <a:solidFill>
                  <a:prstClr val="black"/>
                </a:solidFill>
              </a:rPr>
              <a:t>ghi</a:t>
            </a:r>
            <a:r>
              <a:rPr lang="en-US" sz="4000" b="1" dirty="0">
                <a:ln w="0"/>
                <a:solidFill>
                  <a:prstClr val="black"/>
                </a:solidFill>
              </a:rPr>
              <a:t> </a:t>
            </a:r>
            <a:r>
              <a:rPr lang="en-US" sz="4000" b="1" dirty="0" err="1">
                <a:ln w="0"/>
                <a:solidFill>
                  <a:prstClr val="black"/>
                </a:solidFill>
              </a:rPr>
              <a:t>chép</a:t>
            </a:r>
            <a:r>
              <a:rPr lang="en-US" sz="4000" b="1" dirty="0">
                <a:ln w="0"/>
                <a:solidFill>
                  <a:prstClr val="black"/>
                </a:solidFill>
              </a:rPr>
              <a:t> </a:t>
            </a:r>
            <a:r>
              <a:rPr lang="en-US" sz="4000" b="1" dirty="0" err="1">
                <a:ln w="0"/>
                <a:solidFill>
                  <a:prstClr val="black"/>
                </a:solidFill>
              </a:rPr>
              <a:t>kết</a:t>
            </a:r>
            <a:r>
              <a:rPr lang="en-US" sz="4000" b="1" dirty="0">
                <a:ln w="0"/>
                <a:solidFill>
                  <a:prstClr val="black"/>
                </a:solidFill>
              </a:rPr>
              <a:t> </a:t>
            </a:r>
            <a:r>
              <a:rPr lang="en-US" sz="4000" b="1" dirty="0" err="1">
                <a:ln w="0"/>
                <a:solidFill>
                  <a:prstClr val="black"/>
                </a:solidFill>
              </a:rPr>
              <a:t>quả</a:t>
            </a:r>
            <a:r>
              <a:rPr lang="en-US" sz="4000" b="1" dirty="0">
                <a:ln w="0"/>
                <a:solidFill>
                  <a:prstClr val="black"/>
                </a:solidFill>
              </a:rPr>
              <a:t> </a:t>
            </a:r>
            <a:r>
              <a:rPr lang="en-US" sz="4000" b="1" dirty="0" err="1">
                <a:ln w="0"/>
                <a:solidFill>
                  <a:prstClr val="black"/>
                </a:solidFill>
              </a:rPr>
              <a:t>quan</a:t>
            </a:r>
            <a:r>
              <a:rPr lang="en-US" sz="4000" b="1" dirty="0">
                <a:ln w="0"/>
                <a:solidFill>
                  <a:prstClr val="black"/>
                </a:solidFill>
              </a:rPr>
              <a:t> </a:t>
            </a:r>
            <a:r>
              <a:rPr lang="en-US" sz="4000" b="1" dirty="0" err="1">
                <a:ln w="0"/>
                <a:solidFill>
                  <a:prstClr val="black"/>
                </a:solidFill>
              </a:rPr>
              <a:t>sát</a:t>
            </a:r>
            <a:endParaRPr lang="en-US" sz="4000" b="1" dirty="0">
              <a:ln w="0"/>
              <a:solidFill>
                <a:prstClr val="black"/>
              </a:solidFill>
            </a:endParaRPr>
          </a:p>
        </p:txBody>
      </p:sp>
      <p:graphicFrame>
        <p:nvGraphicFramePr>
          <p:cNvPr id="5" name="Table 5">
            <a:extLst>
              <a:ext uri="{FF2B5EF4-FFF2-40B4-BE49-F238E27FC236}">
                <a16:creationId xmlns:a16="http://schemas.microsoft.com/office/drawing/2014/main" id="{B6F97997-66A2-1CB7-3E57-5C2C631F56DE}"/>
              </a:ext>
            </a:extLst>
          </p:cNvPr>
          <p:cNvGraphicFramePr>
            <a:graphicFrameLocks noGrp="1"/>
          </p:cNvGraphicFramePr>
          <p:nvPr>
            <p:extLst>
              <p:ext uri="{D42A27DB-BD31-4B8C-83A1-F6EECF244321}">
                <p14:modId xmlns:p14="http://schemas.microsoft.com/office/powerpoint/2010/main" val="3774350946"/>
              </p:ext>
            </p:extLst>
          </p:nvPr>
        </p:nvGraphicFramePr>
        <p:xfrm>
          <a:off x="377860" y="1531325"/>
          <a:ext cx="11478517" cy="4478874"/>
        </p:xfrm>
        <a:graphic>
          <a:graphicData uri="http://schemas.openxmlformats.org/drawingml/2006/table">
            <a:tbl>
              <a:tblPr firstRow="1" bandRow="1">
                <a:tableStyleId>{5C22544A-7EE6-4342-B048-85BDC9FD1C3A}</a:tableStyleId>
              </a:tblPr>
              <a:tblGrid>
                <a:gridCol w="1522859">
                  <a:extLst>
                    <a:ext uri="{9D8B030D-6E8A-4147-A177-3AD203B41FA5}">
                      <a16:colId xmlns:a16="http://schemas.microsoft.com/office/drawing/2014/main" val="4118455370"/>
                    </a:ext>
                  </a:extLst>
                </a:gridCol>
                <a:gridCol w="1345915">
                  <a:extLst>
                    <a:ext uri="{9D8B030D-6E8A-4147-A177-3AD203B41FA5}">
                      <a16:colId xmlns:a16="http://schemas.microsoft.com/office/drawing/2014/main" val="726813522"/>
                    </a:ext>
                  </a:extLst>
                </a:gridCol>
                <a:gridCol w="973332">
                  <a:extLst>
                    <a:ext uri="{9D8B030D-6E8A-4147-A177-3AD203B41FA5}">
                      <a16:colId xmlns:a16="http://schemas.microsoft.com/office/drawing/2014/main" val="829579328"/>
                    </a:ext>
                  </a:extLst>
                </a:gridCol>
                <a:gridCol w="1280702">
                  <a:extLst>
                    <a:ext uri="{9D8B030D-6E8A-4147-A177-3AD203B41FA5}">
                      <a16:colId xmlns:a16="http://schemas.microsoft.com/office/drawing/2014/main" val="1971790767"/>
                    </a:ext>
                  </a:extLst>
                </a:gridCol>
                <a:gridCol w="1280702">
                  <a:extLst>
                    <a:ext uri="{9D8B030D-6E8A-4147-A177-3AD203B41FA5}">
                      <a16:colId xmlns:a16="http://schemas.microsoft.com/office/drawing/2014/main" val="1122001213"/>
                    </a:ext>
                  </a:extLst>
                </a:gridCol>
                <a:gridCol w="1458504">
                  <a:extLst>
                    <a:ext uri="{9D8B030D-6E8A-4147-A177-3AD203B41FA5}">
                      <a16:colId xmlns:a16="http://schemas.microsoft.com/office/drawing/2014/main" val="507530678"/>
                    </a:ext>
                  </a:extLst>
                </a:gridCol>
                <a:gridCol w="1102900">
                  <a:extLst>
                    <a:ext uri="{9D8B030D-6E8A-4147-A177-3AD203B41FA5}">
                      <a16:colId xmlns:a16="http://schemas.microsoft.com/office/drawing/2014/main" val="2157625557"/>
                    </a:ext>
                  </a:extLst>
                </a:gridCol>
                <a:gridCol w="2513603">
                  <a:extLst>
                    <a:ext uri="{9D8B030D-6E8A-4147-A177-3AD203B41FA5}">
                      <a16:colId xmlns:a16="http://schemas.microsoft.com/office/drawing/2014/main" val="978694009"/>
                    </a:ext>
                  </a:extLst>
                </a:gridCol>
              </a:tblGrid>
              <a:tr h="1462197">
                <a:tc gridSpan="3">
                  <a:txBody>
                    <a:bodyPr/>
                    <a:lstStyle/>
                    <a:p>
                      <a:pPr algn="ctr"/>
                      <a:r>
                        <a:rPr lang="en-US" sz="3200" dirty="0" err="1">
                          <a:solidFill>
                            <a:srgbClr val="002060"/>
                          </a:solidFill>
                        </a:rPr>
                        <a:t>Đặc</a:t>
                      </a:r>
                      <a:r>
                        <a:rPr lang="en-US" sz="3200" dirty="0">
                          <a:solidFill>
                            <a:srgbClr val="002060"/>
                          </a:solidFill>
                        </a:rPr>
                        <a:t> </a:t>
                      </a:r>
                      <a:r>
                        <a:rPr lang="en-US" sz="3200" dirty="0" err="1">
                          <a:solidFill>
                            <a:srgbClr val="002060"/>
                          </a:solidFill>
                        </a:rPr>
                        <a:t>điểm</a:t>
                      </a:r>
                      <a:r>
                        <a:rPr lang="en-US" sz="3200" dirty="0">
                          <a:solidFill>
                            <a:srgbClr val="002060"/>
                          </a:solidFill>
                        </a:rPr>
                        <a:t> bao </a:t>
                      </a:r>
                      <a:r>
                        <a:rPr lang="en-US" sz="3200" dirty="0" err="1">
                          <a:solidFill>
                            <a:srgbClr val="002060"/>
                          </a:solidFill>
                        </a:rPr>
                        <a:t>quát</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dirty="0"/>
                    </a:p>
                  </a:txBody>
                  <a:tcPr/>
                </a:tc>
                <a:tc hMerge="1">
                  <a:txBody>
                    <a:bodyPr/>
                    <a:lstStyle/>
                    <a:p>
                      <a:endParaRPr lang="en-US" dirty="0"/>
                    </a:p>
                  </a:txBody>
                  <a:tcPr/>
                </a:tc>
                <a:tc gridSpan="4">
                  <a:txBody>
                    <a:bodyPr/>
                    <a:lstStyle/>
                    <a:p>
                      <a:pPr algn="ctr"/>
                      <a:r>
                        <a:rPr lang="en-US" sz="3200" dirty="0" err="1">
                          <a:solidFill>
                            <a:srgbClr val="002060"/>
                          </a:solidFill>
                        </a:rPr>
                        <a:t>Đặc</a:t>
                      </a:r>
                      <a:r>
                        <a:rPr lang="en-US" sz="3200" dirty="0">
                          <a:solidFill>
                            <a:srgbClr val="002060"/>
                          </a:solidFill>
                        </a:rPr>
                        <a:t> </a:t>
                      </a:r>
                      <a:r>
                        <a:rPr lang="en-US" sz="3200" dirty="0" err="1">
                          <a:solidFill>
                            <a:srgbClr val="002060"/>
                          </a:solidFill>
                        </a:rPr>
                        <a:t>điểm</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từng</a:t>
                      </a:r>
                      <a:r>
                        <a:rPr lang="en-US" sz="3200" dirty="0">
                          <a:solidFill>
                            <a:srgbClr val="002060"/>
                          </a:solidFill>
                        </a:rPr>
                        <a:t> </a:t>
                      </a:r>
                      <a:r>
                        <a:rPr lang="en-US" sz="3200" dirty="0" err="1">
                          <a:solidFill>
                            <a:srgbClr val="002060"/>
                          </a:solidFill>
                        </a:rPr>
                        <a:t>bộ</a:t>
                      </a:r>
                      <a:r>
                        <a:rPr lang="en-US" sz="3200" dirty="0">
                          <a:solidFill>
                            <a:srgbClr val="002060"/>
                          </a:solidFill>
                        </a:rPr>
                        <a:t> </a:t>
                      </a:r>
                      <a:r>
                        <a:rPr lang="en-US" sz="3200" dirty="0" err="1">
                          <a:solidFill>
                            <a:srgbClr val="002060"/>
                          </a:solidFill>
                        </a:rPr>
                        <a:t>phận</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dirty="0"/>
                    </a:p>
                  </a:txBody>
                  <a:tcPr/>
                </a:tc>
                <a:tc hMerge="1">
                  <a:txBody>
                    <a:bodyPr/>
                    <a:lstStyle/>
                    <a:p>
                      <a:endParaRPr lang="en-US" dirty="0"/>
                    </a:p>
                  </a:txBody>
                  <a:tcPr/>
                </a:tc>
                <a:tc hMerge="1">
                  <a:txBody>
                    <a:bodyPr/>
                    <a:lstStyle/>
                    <a:p>
                      <a:endParaRPr lang="en-US"/>
                    </a:p>
                  </a:txBody>
                  <a:tcPr/>
                </a:tc>
                <a:tc>
                  <a:txBody>
                    <a:bodyPr/>
                    <a:lstStyle/>
                    <a:p>
                      <a:pPr algn="ctr"/>
                      <a:r>
                        <a:rPr lang="en-US" sz="3200" dirty="0" err="1">
                          <a:solidFill>
                            <a:srgbClr val="002060"/>
                          </a:solidFill>
                        </a:rPr>
                        <a:t>Sự</a:t>
                      </a:r>
                      <a:r>
                        <a:rPr lang="en-US" sz="3200" dirty="0">
                          <a:solidFill>
                            <a:srgbClr val="002060"/>
                          </a:solidFill>
                        </a:rPr>
                        <a:t> </a:t>
                      </a:r>
                      <a:r>
                        <a:rPr lang="en-US" sz="3200" dirty="0" err="1">
                          <a:solidFill>
                            <a:srgbClr val="002060"/>
                          </a:solidFill>
                        </a:rPr>
                        <a:t>vật</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có</a:t>
                      </a:r>
                      <a:r>
                        <a:rPr lang="en-US" sz="3200" dirty="0">
                          <a:solidFill>
                            <a:srgbClr val="002060"/>
                          </a:solidFill>
                        </a:rPr>
                        <a:t> </a:t>
                      </a:r>
                      <a:r>
                        <a:rPr lang="en-US" sz="3200" dirty="0" err="1">
                          <a:solidFill>
                            <a:srgbClr val="002060"/>
                          </a:solidFill>
                        </a:rPr>
                        <a:t>liên</a:t>
                      </a:r>
                      <a:r>
                        <a:rPr lang="en-US" sz="3200" dirty="0">
                          <a:solidFill>
                            <a:srgbClr val="002060"/>
                          </a:solidFill>
                        </a:rPr>
                        <a:t> </a:t>
                      </a:r>
                      <a:r>
                        <a:rPr lang="en-US" sz="3200" dirty="0" err="1">
                          <a:solidFill>
                            <a:srgbClr val="002060"/>
                          </a:solidFill>
                        </a:rPr>
                        <a:t>quan</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133540199"/>
                  </a:ext>
                </a:extLst>
              </a:tr>
              <a:tr h="1462197">
                <a:tc>
                  <a:txBody>
                    <a:bodyPr/>
                    <a:lstStyle/>
                    <a:p>
                      <a:pPr algn="ctr"/>
                      <a:r>
                        <a:rPr lang="en-US" sz="2400" dirty="0" err="1"/>
                        <a:t>Hình</a:t>
                      </a:r>
                      <a:r>
                        <a:rPr lang="en-US" sz="2400" dirty="0"/>
                        <a:t> </a:t>
                      </a:r>
                      <a:r>
                        <a:rPr lang="en-US" sz="2400" dirty="0" err="1"/>
                        <a:t>dáng</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Tán</a:t>
                      </a:r>
                      <a:r>
                        <a:rPr lang="en-US" sz="2400" dirty="0"/>
                        <a:t> </a:t>
                      </a:r>
                      <a:r>
                        <a:rPr lang="en-US" sz="2400" dirty="0" err="1"/>
                        <a:t>lá</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Thân</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Cành</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Lá</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41508547"/>
                  </a:ext>
                </a:extLst>
              </a:tr>
              <a:tr h="1462197">
                <a:tc>
                  <a:txBody>
                    <a:bodyPr/>
                    <a:lstStyle/>
                    <a:p>
                      <a:r>
                        <a:rPr lang="en-US" sz="2400" dirty="0" err="1"/>
                        <a:t>cao</a:t>
                      </a:r>
                      <a:r>
                        <a:rPr lang="en-US" sz="2400" dirty="0"/>
                        <a:t> </a:t>
                      </a:r>
                      <a:r>
                        <a:rPr lang="en-US" sz="2400" dirty="0" err="1"/>
                        <a:t>lớn</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rộng</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thẳng</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mập</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xanh</a:t>
                      </a:r>
                      <a:r>
                        <a:rPr lang="en-US" sz="2400" dirty="0"/>
                        <a:t> </a:t>
                      </a:r>
                      <a:r>
                        <a:rPr lang="en-US" sz="2400" dirty="0" err="1"/>
                        <a:t>rì</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78879941"/>
                  </a:ext>
                </a:extLst>
              </a:tr>
            </a:tbl>
          </a:graphicData>
        </a:graphic>
      </p:graphicFrame>
      <p:pic>
        <p:nvPicPr>
          <p:cNvPr id="8" name="Picture 7" descr="A pink flower with a black background&#10;&#10;Description automatically generated">
            <a:extLst>
              <a:ext uri="{FF2B5EF4-FFF2-40B4-BE49-F238E27FC236}">
                <a16:creationId xmlns:a16="http://schemas.microsoft.com/office/drawing/2014/main" id="{69147881-D9C6-EEE5-B098-96C8F0AB9C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430780" y="3164440"/>
            <a:ext cx="565901" cy="615110"/>
          </a:xfrm>
          <a:prstGeom prst="rect">
            <a:avLst/>
          </a:prstGeom>
        </p:spPr>
      </p:pic>
      <p:pic>
        <p:nvPicPr>
          <p:cNvPr id="9" name="Picture 8" descr="A pink flower with a black background&#10;&#10;Description automatically generated">
            <a:extLst>
              <a:ext uri="{FF2B5EF4-FFF2-40B4-BE49-F238E27FC236}">
                <a16:creationId xmlns:a16="http://schemas.microsoft.com/office/drawing/2014/main" id="{7A3EB1E6-2347-FA09-97D9-932C3F2119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430780" y="4541177"/>
            <a:ext cx="565901" cy="615110"/>
          </a:xfrm>
          <a:prstGeom prst="rect">
            <a:avLst/>
          </a:prstGeom>
        </p:spPr>
      </p:pic>
      <p:pic>
        <p:nvPicPr>
          <p:cNvPr id="10" name="Picture 9" descr="A pink flower with a black background&#10;&#10;Description automatically generated">
            <a:extLst>
              <a:ext uri="{FF2B5EF4-FFF2-40B4-BE49-F238E27FC236}">
                <a16:creationId xmlns:a16="http://schemas.microsoft.com/office/drawing/2014/main" id="{5CA3BD86-56D2-713D-80FD-9975C43B83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413746" y="3184988"/>
            <a:ext cx="565901" cy="615110"/>
          </a:xfrm>
          <a:prstGeom prst="rect">
            <a:avLst/>
          </a:prstGeom>
        </p:spPr>
      </p:pic>
      <p:pic>
        <p:nvPicPr>
          <p:cNvPr id="11" name="Picture 10" descr="A pink flower with a black background&#10;&#10;Description automatically generated">
            <a:extLst>
              <a:ext uri="{FF2B5EF4-FFF2-40B4-BE49-F238E27FC236}">
                <a16:creationId xmlns:a16="http://schemas.microsoft.com/office/drawing/2014/main" id="{F0C2D2D8-0F35-5A48-D6B7-DC431F6369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372649" y="4633644"/>
            <a:ext cx="565901" cy="615110"/>
          </a:xfrm>
          <a:prstGeom prst="rect">
            <a:avLst/>
          </a:prstGeom>
        </p:spPr>
      </p:pic>
      <p:pic>
        <p:nvPicPr>
          <p:cNvPr id="14" name="Picture 13" descr="A pink flower with a black background&#10;&#10;Description automatically generated">
            <a:extLst>
              <a:ext uri="{FF2B5EF4-FFF2-40B4-BE49-F238E27FC236}">
                <a16:creationId xmlns:a16="http://schemas.microsoft.com/office/drawing/2014/main" id="{CC76776A-0740-328D-D7CB-775CE05AB1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355562" y="3226085"/>
            <a:ext cx="565901" cy="615110"/>
          </a:xfrm>
          <a:prstGeom prst="rect">
            <a:avLst/>
          </a:prstGeom>
        </p:spPr>
      </p:pic>
      <p:pic>
        <p:nvPicPr>
          <p:cNvPr id="15" name="Picture 14" descr="A pink flower with a black background&#10;&#10;Description automatically generated">
            <a:extLst>
              <a:ext uri="{FF2B5EF4-FFF2-40B4-BE49-F238E27FC236}">
                <a16:creationId xmlns:a16="http://schemas.microsoft.com/office/drawing/2014/main" id="{EAB5A689-22FE-D895-51CA-E4A805F540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314465" y="4643919"/>
            <a:ext cx="565901" cy="615110"/>
          </a:xfrm>
          <a:prstGeom prst="rect">
            <a:avLst/>
          </a:prstGeom>
        </p:spPr>
      </p:pic>
    </p:spTree>
    <p:extLst>
      <p:ext uri="{BB962C8B-B14F-4D97-AF65-F5344CB8AC3E}">
        <p14:creationId xmlns:p14="http://schemas.microsoft.com/office/powerpoint/2010/main" val="51761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C2FCCCA1-A54B-6173-1F51-6DAA0D816925}"/>
              </a:ext>
            </a:extLst>
          </p:cNvPr>
          <p:cNvSpPr/>
          <p:nvPr/>
        </p:nvSpPr>
        <p:spPr>
          <a:xfrm>
            <a:off x="2676319" y="906663"/>
            <a:ext cx="9268031" cy="4420442"/>
          </a:xfrm>
          <a:prstGeom prst="roundRect">
            <a:avLst/>
          </a:prstGeom>
          <a:solidFill>
            <a:schemeClr val="bg1"/>
          </a:solidFill>
          <a:ln w="69850">
            <a:solidFill>
              <a:srgbClr val="00B05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sp>
        <p:nvSpPr>
          <p:cNvPr id="12" name="Hộp Văn bản 11">
            <a:extLst>
              <a:ext uri="{FF2B5EF4-FFF2-40B4-BE49-F238E27FC236}">
                <a16:creationId xmlns:a16="http://schemas.microsoft.com/office/drawing/2014/main" id="{61D6417D-BEA9-A3EE-A4F0-B1B25DD9B65A}"/>
              </a:ext>
            </a:extLst>
          </p:cNvPr>
          <p:cNvSpPr txBox="1"/>
          <p:nvPr/>
        </p:nvSpPr>
        <p:spPr>
          <a:xfrm>
            <a:off x="2965382" y="2193554"/>
            <a:ext cx="8597968" cy="1323439"/>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3.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Trao</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đổi</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và</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góp</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ý</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p>
        </p:txBody>
      </p:sp>
      <p:pic>
        <p:nvPicPr>
          <p:cNvPr id="3" name="Picture 2">
            <a:extLst>
              <a:ext uri="{FF2B5EF4-FFF2-40B4-BE49-F238E27FC236}">
                <a16:creationId xmlns:a16="http://schemas.microsoft.com/office/drawing/2014/main" id="{D8154C0C-A05B-4D3E-A5FF-34D3BC884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28756" y="1142994"/>
            <a:ext cx="6096012" cy="6096012"/>
          </a:xfrm>
          <a:prstGeom prst="rect">
            <a:avLst/>
          </a:prstGeom>
        </p:spPr>
      </p:pic>
    </p:spTree>
    <p:extLst>
      <p:ext uri="{BB962C8B-B14F-4D97-AF65-F5344CB8AC3E}">
        <p14:creationId xmlns:p14="http://schemas.microsoft.com/office/powerpoint/2010/main" val="3453286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16"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1" y="1432"/>
              <a:ext cx="19236" cy="7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7" name="Freeform 6">
            <a:extLst>
              <a:ext uri="{FF2B5EF4-FFF2-40B4-BE49-F238E27FC236}">
                <a16:creationId xmlns:a16="http://schemas.microsoft.com/office/drawing/2014/main" id="{1C6EF807-D931-7690-BD58-1E0F3CB91DE2}"/>
              </a:ext>
            </a:extLst>
          </p:cNvPr>
          <p:cNvSpPr/>
          <p:nvPr/>
        </p:nvSpPr>
        <p:spPr>
          <a:xfrm>
            <a:off x="2844709" y="-1117600"/>
            <a:ext cx="1134624" cy="575734"/>
          </a:xfrm>
          <a:custGeom>
            <a:avLst/>
            <a:gdLst>
              <a:gd name="connsiteX0" fmla="*/ 1134624 w 1134624"/>
              <a:gd name="connsiteY0" fmla="*/ 575734 h 575734"/>
              <a:gd name="connsiteX1" fmla="*/ 880624 w 1134624"/>
              <a:gd name="connsiteY1" fmla="*/ 541867 h 575734"/>
              <a:gd name="connsiteX2" fmla="*/ 779024 w 1134624"/>
              <a:gd name="connsiteY2" fmla="*/ 474134 h 575734"/>
              <a:gd name="connsiteX3" fmla="*/ 677424 w 1134624"/>
              <a:gd name="connsiteY3" fmla="*/ 406400 h 575734"/>
              <a:gd name="connsiteX4" fmla="*/ 626624 w 1134624"/>
              <a:gd name="connsiteY4" fmla="*/ 372534 h 575734"/>
              <a:gd name="connsiteX5" fmla="*/ 541957 w 1134624"/>
              <a:gd name="connsiteY5" fmla="*/ 304800 h 575734"/>
              <a:gd name="connsiteX6" fmla="*/ 457291 w 1134624"/>
              <a:gd name="connsiteY6" fmla="*/ 237067 h 575734"/>
              <a:gd name="connsiteX7" fmla="*/ 406491 w 1134624"/>
              <a:gd name="connsiteY7" fmla="*/ 203200 h 575734"/>
              <a:gd name="connsiteX8" fmla="*/ 152491 w 1134624"/>
              <a:gd name="connsiteY8" fmla="*/ 186267 h 575734"/>
              <a:gd name="connsiteX9" fmla="*/ 84757 w 1134624"/>
              <a:gd name="connsiteY9" fmla="*/ 169334 h 575734"/>
              <a:gd name="connsiteX10" fmla="*/ 33957 w 1134624"/>
              <a:gd name="connsiteY10" fmla="*/ 135467 h 575734"/>
              <a:gd name="connsiteX11" fmla="*/ 91 w 1134624"/>
              <a:gd name="connsiteY11"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4624" h="575734">
                <a:moveTo>
                  <a:pt x="1134624" y="575734"/>
                </a:moveTo>
                <a:cubicBezTo>
                  <a:pt x="1120218" y="574533"/>
                  <a:pt x="941653" y="575772"/>
                  <a:pt x="880624" y="541867"/>
                </a:cubicBezTo>
                <a:cubicBezTo>
                  <a:pt x="845043" y="522100"/>
                  <a:pt x="812891" y="496712"/>
                  <a:pt x="779024" y="474134"/>
                </a:cubicBezTo>
                <a:lnTo>
                  <a:pt x="677424" y="406400"/>
                </a:lnTo>
                <a:lnTo>
                  <a:pt x="626624" y="372534"/>
                </a:lnTo>
                <a:cubicBezTo>
                  <a:pt x="529564" y="226946"/>
                  <a:pt x="658804" y="398279"/>
                  <a:pt x="541957" y="304800"/>
                </a:cubicBezTo>
                <a:cubicBezTo>
                  <a:pt x="432541" y="217266"/>
                  <a:pt x="584976" y="279628"/>
                  <a:pt x="457291" y="237067"/>
                </a:cubicBezTo>
                <a:cubicBezTo>
                  <a:pt x="440358" y="225778"/>
                  <a:pt x="426565" y="206546"/>
                  <a:pt x="406491" y="203200"/>
                </a:cubicBezTo>
                <a:cubicBezTo>
                  <a:pt x="322791" y="189250"/>
                  <a:pt x="236879" y="195150"/>
                  <a:pt x="152491" y="186267"/>
                </a:cubicBezTo>
                <a:cubicBezTo>
                  <a:pt x="129346" y="183831"/>
                  <a:pt x="107335" y="174978"/>
                  <a:pt x="84757" y="169334"/>
                </a:cubicBezTo>
                <a:cubicBezTo>
                  <a:pt x="67824" y="158045"/>
                  <a:pt x="44743" y="152725"/>
                  <a:pt x="33957" y="135467"/>
                </a:cubicBezTo>
                <a:cubicBezTo>
                  <a:pt x="-3479" y="75569"/>
                  <a:pt x="91" y="52991"/>
                  <a:pt x="91" y="0"/>
                </a:cubicBezTo>
              </a:path>
            </a:pathLst>
          </a:custGeom>
          <a:noFill/>
          <a:ln w="22225">
            <a:solidFill>
              <a:srgbClr val="002060">
                <a:alpha val="6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pSp>
        <p:nvGrpSpPr>
          <p:cNvPr id="8" name="Group 7">
            <a:extLst>
              <a:ext uri="{FF2B5EF4-FFF2-40B4-BE49-F238E27FC236}">
                <a16:creationId xmlns:a16="http://schemas.microsoft.com/office/drawing/2014/main" id="{91E7D901-B850-F258-A7FD-B397BEC59916}"/>
              </a:ext>
            </a:extLst>
          </p:cNvPr>
          <p:cNvGrpSpPr/>
          <p:nvPr/>
        </p:nvGrpSpPr>
        <p:grpSpPr>
          <a:xfrm>
            <a:off x="-213621" y="-940502"/>
            <a:ext cx="3878691" cy="3004180"/>
            <a:chOff x="-213621" y="-940502"/>
            <a:chExt cx="3878691" cy="3004180"/>
          </a:xfrm>
        </p:grpSpPr>
        <p:pic>
          <p:nvPicPr>
            <p:cNvPr id="14" name="Picture 13">
              <a:extLst>
                <a:ext uri="{FF2B5EF4-FFF2-40B4-BE49-F238E27FC236}">
                  <a16:creationId xmlns:a16="http://schemas.microsoft.com/office/drawing/2014/main" id="{C0140955-BFF6-DE68-583E-0DBF789694B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547" r="33731"/>
            <a:stretch/>
          </p:blipFill>
          <p:spPr>
            <a:xfrm>
              <a:off x="-213621" y="-940502"/>
              <a:ext cx="2075073" cy="3004180"/>
            </a:xfrm>
            <a:prstGeom prst="rect">
              <a:avLst/>
            </a:prstGeom>
          </p:spPr>
        </p:pic>
        <p:pic>
          <p:nvPicPr>
            <p:cNvPr id="15" name="Picture 14">
              <a:extLst>
                <a:ext uri="{FF2B5EF4-FFF2-40B4-BE49-F238E27FC236}">
                  <a16:creationId xmlns:a16="http://schemas.microsoft.com/office/drawing/2014/main" id="{CA1327A8-DCE9-A67E-A5AE-663368BADAD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6731"/>
            <a:stretch/>
          </p:blipFill>
          <p:spPr>
            <a:xfrm>
              <a:off x="1676862" y="-940502"/>
              <a:ext cx="1988208" cy="3004180"/>
            </a:xfrm>
            <a:prstGeom prst="rect">
              <a:avLst/>
            </a:prstGeom>
          </p:spPr>
        </p:pic>
        <p:sp>
          <p:nvSpPr>
            <p:cNvPr id="16" name="TextBox 15">
              <a:extLst>
                <a:ext uri="{FF2B5EF4-FFF2-40B4-BE49-F238E27FC236}">
                  <a16:creationId xmlns:a16="http://schemas.microsoft.com/office/drawing/2014/main" id="{16F2D35E-D312-7396-F778-C82195092A6D}"/>
                </a:ext>
              </a:extLst>
            </p:cNvPr>
            <p:cNvSpPr txBox="1"/>
            <p:nvPr/>
          </p:nvSpPr>
          <p:spPr>
            <a:xfrm>
              <a:off x="9415" y="807402"/>
              <a:ext cx="1721417" cy="707886"/>
            </a:xfrm>
            <a:prstGeom prst="rect">
              <a:avLst/>
            </a:prstGeom>
            <a:noFill/>
          </p:spPr>
          <p:txBody>
            <a:bodyPr wrap="square" rtlCol="0">
              <a:spAutoFit/>
            </a:bodyPr>
            <a:lstStyle/>
            <a:p>
              <a:pPr algn="ctr"/>
              <a:r>
                <a:rPr lang="en-US" sz="4000" b="1" dirty="0" err="1">
                  <a:solidFill>
                    <a:srgbClr val="E33E1D"/>
                  </a:solidFill>
                  <a:latin typeface="UTM Mother" panose="02040603050506020204" pitchFamily="18" charset="0"/>
                </a:rPr>
                <a:t>Góp</a:t>
              </a:r>
              <a:endParaRPr lang="en-US" sz="4000" b="1" dirty="0">
                <a:solidFill>
                  <a:srgbClr val="E33E1D"/>
                </a:solidFill>
                <a:latin typeface="UTM Mother" panose="02040603050506020204" pitchFamily="18" charset="0"/>
              </a:endParaRPr>
            </a:p>
          </p:txBody>
        </p:sp>
        <p:sp>
          <p:nvSpPr>
            <p:cNvPr id="38" name="TextBox 37">
              <a:extLst>
                <a:ext uri="{FF2B5EF4-FFF2-40B4-BE49-F238E27FC236}">
                  <a16:creationId xmlns:a16="http://schemas.microsoft.com/office/drawing/2014/main" id="{12C4B4D1-C23E-C5A2-AA48-F76649E7D14C}"/>
                </a:ext>
              </a:extLst>
            </p:cNvPr>
            <p:cNvSpPr txBox="1"/>
            <p:nvPr/>
          </p:nvSpPr>
          <p:spPr>
            <a:xfrm rot="20994513">
              <a:off x="2204803" y="610603"/>
              <a:ext cx="766814" cy="707886"/>
            </a:xfrm>
            <a:prstGeom prst="rect">
              <a:avLst/>
            </a:prstGeom>
            <a:noFill/>
          </p:spPr>
          <p:txBody>
            <a:bodyPr wrap="square" rtlCol="0">
              <a:spAutoFit/>
            </a:bodyPr>
            <a:lstStyle/>
            <a:p>
              <a:pPr algn="ctr"/>
              <a:r>
                <a:rPr lang="en-US" sz="4000" b="1" dirty="0">
                  <a:solidFill>
                    <a:srgbClr val="E33E1D"/>
                  </a:solidFill>
                  <a:latin typeface="UTM Mother" panose="02040603050506020204" pitchFamily="18" charset="0"/>
                </a:rPr>
                <a:t>ý</a:t>
              </a:r>
            </a:p>
          </p:txBody>
        </p:sp>
      </p:grpSp>
      <p:grpSp>
        <p:nvGrpSpPr>
          <p:cNvPr id="90" name="Group 89">
            <a:extLst>
              <a:ext uri="{FF2B5EF4-FFF2-40B4-BE49-F238E27FC236}">
                <a16:creationId xmlns:a16="http://schemas.microsoft.com/office/drawing/2014/main" id="{C5D1BC86-F634-8AA2-70D5-25450B68F2E5}"/>
              </a:ext>
            </a:extLst>
          </p:cNvPr>
          <p:cNvGrpSpPr/>
          <p:nvPr/>
        </p:nvGrpSpPr>
        <p:grpSpPr>
          <a:xfrm>
            <a:off x="4350992" y="1465690"/>
            <a:ext cx="7115894" cy="1164494"/>
            <a:chOff x="4350992" y="1465690"/>
            <a:chExt cx="7115894" cy="1164494"/>
          </a:xfrm>
        </p:grpSpPr>
        <p:sp>
          <p:nvSpPr>
            <p:cNvPr id="39" name="Rounded Rectangle 12">
              <a:extLst>
                <a:ext uri="{FF2B5EF4-FFF2-40B4-BE49-F238E27FC236}">
                  <a16:creationId xmlns:a16="http://schemas.microsoft.com/office/drawing/2014/main" id="{D6B173F9-7E1F-0C72-C05E-B8F91953C33F}"/>
                </a:ext>
              </a:extLst>
            </p:cNvPr>
            <p:cNvSpPr/>
            <p:nvPr/>
          </p:nvSpPr>
          <p:spPr>
            <a:xfrm>
              <a:off x="4350992" y="1465690"/>
              <a:ext cx="7115894" cy="1164494"/>
            </a:xfrm>
            <a:prstGeom prst="roundRect">
              <a:avLst/>
            </a:prstGeom>
            <a:solidFill>
              <a:schemeClr val="accent2">
                <a:lumMod val="40000"/>
                <a:lumOff val="6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Cambria" panose="02040503050406030204" pitchFamily="18" charset="0"/>
                <a:ea typeface="Cambria" panose="02040503050406030204" pitchFamily="18" charset="0"/>
              </a:endParaRPr>
            </a:p>
          </p:txBody>
        </p:sp>
        <p:sp>
          <p:nvSpPr>
            <p:cNvPr id="62" name="TextBox 61">
              <a:extLst>
                <a:ext uri="{FF2B5EF4-FFF2-40B4-BE49-F238E27FC236}">
                  <a16:creationId xmlns:a16="http://schemas.microsoft.com/office/drawing/2014/main" id="{7BE33B2A-7234-E692-19E4-81DA61EEF1C4}"/>
                </a:ext>
              </a:extLst>
            </p:cNvPr>
            <p:cNvSpPr txBox="1"/>
            <p:nvPr/>
          </p:nvSpPr>
          <p:spPr>
            <a:xfrm>
              <a:off x="4640792" y="1764678"/>
              <a:ext cx="6748568" cy="584775"/>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bộ</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phận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được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sát</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74" name="图片 2">
            <a:extLst>
              <a:ext uri="{FF2B5EF4-FFF2-40B4-BE49-F238E27FC236}">
                <a16:creationId xmlns:a16="http://schemas.microsoft.com/office/drawing/2014/main" id="{381E1968-3AA8-CF52-F936-6C4DE352EA5D}"/>
              </a:ext>
            </a:extLst>
          </p:cNvPr>
          <p:cNvPicPr>
            <a:picLocks noChangeAspect="1"/>
          </p:cNvPicPr>
          <p:nvPr/>
        </p:nvPicPr>
        <p:blipFill>
          <a:blip r:embed="rId12"/>
          <a:stretch>
            <a:fillRect/>
          </a:stretch>
        </p:blipFill>
        <p:spPr>
          <a:xfrm>
            <a:off x="967404" y="20652"/>
            <a:ext cx="1368404" cy="597415"/>
          </a:xfrm>
          <a:prstGeom prst="rect">
            <a:avLst/>
          </a:prstGeom>
        </p:spPr>
      </p:pic>
      <p:pic>
        <p:nvPicPr>
          <p:cNvPr id="75" name="图片 3">
            <a:extLst>
              <a:ext uri="{FF2B5EF4-FFF2-40B4-BE49-F238E27FC236}">
                <a16:creationId xmlns:a16="http://schemas.microsoft.com/office/drawing/2014/main" id="{BA7ECEA0-99C6-0039-096C-176CB9EF3846}"/>
              </a:ext>
            </a:extLst>
          </p:cNvPr>
          <p:cNvPicPr>
            <a:picLocks noChangeAspect="1"/>
          </p:cNvPicPr>
          <p:nvPr/>
        </p:nvPicPr>
        <p:blipFill>
          <a:blip r:embed="rId13"/>
          <a:stretch>
            <a:fillRect/>
          </a:stretch>
        </p:blipFill>
        <p:spPr>
          <a:xfrm>
            <a:off x="2911035" y="645024"/>
            <a:ext cx="844235" cy="535224"/>
          </a:xfrm>
          <a:prstGeom prst="rect">
            <a:avLst/>
          </a:prstGeom>
        </p:spPr>
      </p:pic>
      <p:pic>
        <p:nvPicPr>
          <p:cNvPr id="76" name="图片 4">
            <a:extLst>
              <a:ext uri="{FF2B5EF4-FFF2-40B4-BE49-F238E27FC236}">
                <a16:creationId xmlns:a16="http://schemas.microsoft.com/office/drawing/2014/main" id="{ED1DCB92-298D-AFD5-7169-E58028130A4C}"/>
              </a:ext>
            </a:extLst>
          </p:cNvPr>
          <p:cNvPicPr>
            <a:picLocks noChangeAspect="1"/>
          </p:cNvPicPr>
          <p:nvPr/>
        </p:nvPicPr>
        <p:blipFill>
          <a:blip r:embed="rId14"/>
          <a:stretch>
            <a:fillRect/>
          </a:stretch>
        </p:blipFill>
        <p:spPr>
          <a:xfrm>
            <a:off x="-398123" y="1548667"/>
            <a:ext cx="1129744" cy="558800"/>
          </a:xfrm>
          <a:prstGeom prst="rect">
            <a:avLst/>
          </a:prstGeom>
        </p:spPr>
      </p:pic>
      <p:pic>
        <p:nvPicPr>
          <p:cNvPr id="85" name="图片 6">
            <a:extLst>
              <a:ext uri="{FF2B5EF4-FFF2-40B4-BE49-F238E27FC236}">
                <a16:creationId xmlns:a16="http://schemas.microsoft.com/office/drawing/2014/main" id="{6E1DA001-3622-6902-0513-153285619573}"/>
              </a:ext>
            </a:extLst>
          </p:cNvPr>
          <p:cNvPicPr>
            <a:picLocks noChangeAspect="1"/>
          </p:cNvPicPr>
          <p:nvPr/>
        </p:nvPicPr>
        <p:blipFill>
          <a:blip r:embed="rId15"/>
          <a:stretch>
            <a:fillRect/>
          </a:stretch>
        </p:blipFill>
        <p:spPr>
          <a:xfrm>
            <a:off x="8579940" y="206698"/>
            <a:ext cx="1048563" cy="406400"/>
          </a:xfrm>
          <a:prstGeom prst="rect">
            <a:avLst/>
          </a:prstGeom>
        </p:spPr>
      </p:pic>
      <p:pic>
        <p:nvPicPr>
          <p:cNvPr id="86" name="图片 6">
            <a:extLst>
              <a:ext uri="{FF2B5EF4-FFF2-40B4-BE49-F238E27FC236}">
                <a16:creationId xmlns:a16="http://schemas.microsoft.com/office/drawing/2014/main" id="{2387F5ED-9965-71B7-9B05-9D7FED0A775F}"/>
              </a:ext>
            </a:extLst>
          </p:cNvPr>
          <p:cNvPicPr>
            <a:picLocks noChangeAspect="1"/>
          </p:cNvPicPr>
          <p:nvPr/>
        </p:nvPicPr>
        <p:blipFill>
          <a:blip r:embed="rId15"/>
          <a:stretch>
            <a:fillRect/>
          </a:stretch>
        </p:blipFill>
        <p:spPr>
          <a:xfrm>
            <a:off x="6305367" y="120075"/>
            <a:ext cx="1048563" cy="406400"/>
          </a:xfrm>
          <a:prstGeom prst="rect">
            <a:avLst/>
          </a:prstGeom>
        </p:spPr>
      </p:pic>
      <p:pic>
        <p:nvPicPr>
          <p:cNvPr id="87" name="Google Shape;213;p8" descr="3 Em Bé Học Bài, Đọc Sách - KhoThietKe.Net">
            <a:extLst>
              <a:ext uri="{FF2B5EF4-FFF2-40B4-BE49-F238E27FC236}">
                <a16:creationId xmlns:a16="http://schemas.microsoft.com/office/drawing/2014/main" id="{448EAEC2-536B-6308-EA2D-DAE4AC6B1497}"/>
              </a:ext>
            </a:extLst>
          </p:cNvPr>
          <p:cNvPicPr preferRelativeResize="0"/>
          <p:nvPr/>
        </p:nvPicPr>
        <p:blipFill rotWithShape="1">
          <a:blip r:embed="rId16">
            <a:alphaModFix/>
          </a:blip>
          <a:srcRect/>
          <a:stretch/>
        </p:blipFill>
        <p:spPr>
          <a:xfrm>
            <a:off x="-279712" y="2928135"/>
            <a:ext cx="3608539" cy="3057244"/>
          </a:xfrm>
          <a:prstGeom prst="rect">
            <a:avLst/>
          </a:prstGeom>
          <a:noFill/>
          <a:ln>
            <a:noFill/>
          </a:ln>
        </p:spPr>
      </p:pic>
      <p:grpSp>
        <p:nvGrpSpPr>
          <p:cNvPr id="92" name="Group 91">
            <a:extLst>
              <a:ext uri="{FF2B5EF4-FFF2-40B4-BE49-F238E27FC236}">
                <a16:creationId xmlns:a16="http://schemas.microsoft.com/office/drawing/2014/main" id="{2BE21513-C504-1D6B-D3FB-414679406F47}"/>
              </a:ext>
            </a:extLst>
          </p:cNvPr>
          <p:cNvGrpSpPr/>
          <p:nvPr/>
        </p:nvGrpSpPr>
        <p:grpSpPr>
          <a:xfrm>
            <a:off x="4215715" y="3005101"/>
            <a:ext cx="7115894" cy="1164494"/>
            <a:chOff x="4350992" y="1465690"/>
            <a:chExt cx="7115894" cy="1164494"/>
          </a:xfrm>
        </p:grpSpPr>
        <p:sp>
          <p:nvSpPr>
            <p:cNvPr id="93" name="Rounded Rectangle 12">
              <a:extLst>
                <a:ext uri="{FF2B5EF4-FFF2-40B4-BE49-F238E27FC236}">
                  <a16:creationId xmlns:a16="http://schemas.microsoft.com/office/drawing/2014/main" id="{4CA2852D-5BC6-8E24-B33C-E148F42F85D5}"/>
                </a:ext>
              </a:extLst>
            </p:cNvPr>
            <p:cNvSpPr/>
            <p:nvPr/>
          </p:nvSpPr>
          <p:spPr>
            <a:xfrm>
              <a:off x="4350992" y="1465690"/>
              <a:ext cx="7115894" cy="1164494"/>
            </a:xfrm>
            <a:prstGeom prst="roundRect">
              <a:avLst/>
            </a:prstGeom>
            <a:solidFill>
              <a:schemeClr val="accent2">
                <a:lumMod val="40000"/>
                <a:lumOff val="6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Cambria" panose="02040503050406030204" pitchFamily="18" charset="0"/>
                <a:ea typeface="Cambria" panose="02040503050406030204" pitchFamily="18" charset="0"/>
              </a:endParaRPr>
            </a:p>
          </p:txBody>
        </p:sp>
        <p:sp>
          <p:nvSpPr>
            <p:cNvPr id="94" name="TextBox 93">
              <a:extLst>
                <a:ext uri="{FF2B5EF4-FFF2-40B4-BE49-F238E27FC236}">
                  <a16:creationId xmlns:a16="http://schemas.microsoft.com/office/drawing/2014/main" id="{1A0D2BF0-4B16-9956-5899-9939DA6F1F93}"/>
                </a:ext>
              </a:extLst>
            </p:cNvPr>
            <p:cNvSpPr txBox="1"/>
            <p:nvPr/>
          </p:nvSpPr>
          <p:spPr>
            <a:xfrm>
              <a:off x="4640792" y="1764678"/>
              <a:ext cx="6629958" cy="584775"/>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dùng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để</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sát</a:t>
              </a:r>
              <a:endParaRPr lang="en-US" sz="3200" b="1" dirty="0">
                <a:solidFill>
                  <a:srgbClr val="002060"/>
                </a:solidFill>
                <a:latin typeface="Cambria" panose="02040503050406030204" pitchFamily="18" charset="0"/>
                <a:ea typeface="Cambria" panose="02040503050406030204" pitchFamily="18" charset="0"/>
              </a:endParaRPr>
            </a:p>
          </p:txBody>
        </p:sp>
      </p:grpSp>
      <p:grpSp>
        <p:nvGrpSpPr>
          <p:cNvPr id="95" name="Group 94">
            <a:extLst>
              <a:ext uri="{FF2B5EF4-FFF2-40B4-BE49-F238E27FC236}">
                <a16:creationId xmlns:a16="http://schemas.microsoft.com/office/drawing/2014/main" id="{393AD342-09CE-9267-60A9-A5097488CADD}"/>
              </a:ext>
            </a:extLst>
          </p:cNvPr>
          <p:cNvGrpSpPr/>
          <p:nvPr/>
        </p:nvGrpSpPr>
        <p:grpSpPr>
          <a:xfrm>
            <a:off x="4205441" y="4546224"/>
            <a:ext cx="7115894" cy="1164494"/>
            <a:chOff x="4350992" y="1465690"/>
            <a:chExt cx="7115894" cy="1164494"/>
          </a:xfrm>
        </p:grpSpPr>
        <p:sp>
          <p:nvSpPr>
            <p:cNvPr id="96" name="Rounded Rectangle 12">
              <a:extLst>
                <a:ext uri="{FF2B5EF4-FFF2-40B4-BE49-F238E27FC236}">
                  <a16:creationId xmlns:a16="http://schemas.microsoft.com/office/drawing/2014/main" id="{956EA404-2463-9C33-FF8A-C95025A17A05}"/>
                </a:ext>
              </a:extLst>
            </p:cNvPr>
            <p:cNvSpPr/>
            <p:nvPr/>
          </p:nvSpPr>
          <p:spPr>
            <a:xfrm>
              <a:off x="4350992" y="1465690"/>
              <a:ext cx="7115894" cy="1164494"/>
            </a:xfrm>
            <a:prstGeom prst="roundRect">
              <a:avLst/>
            </a:prstGeom>
            <a:solidFill>
              <a:schemeClr val="accent2">
                <a:lumMod val="40000"/>
                <a:lumOff val="6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Cambria" panose="02040503050406030204" pitchFamily="18" charset="0"/>
                <a:ea typeface="Cambria" panose="02040503050406030204" pitchFamily="18" charset="0"/>
              </a:endParaRPr>
            </a:p>
          </p:txBody>
        </p:sp>
        <p:sp>
          <p:nvSpPr>
            <p:cNvPr id="97" name="TextBox 96">
              <a:extLst>
                <a:ext uri="{FF2B5EF4-FFF2-40B4-BE49-F238E27FC236}">
                  <a16:creationId xmlns:a16="http://schemas.microsoft.com/office/drawing/2014/main" id="{ACA21F4D-9B95-C80C-70C9-1ED2015EAC1E}"/>
                </a:ext>
              </a:extLst>
            </p:cNvPr>
            <p:cNvSpPr txBox="1"/>
            <p:nvPr/>
          </p:nvSpPr>
          <p:spPr>
            <a:xfrm>
              <a:off x="4412751" y="1551318"/>
              <a:ext cx="7051040" cy="1077218"/>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đặc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điểm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tiêu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biểu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khác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biệt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được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lựa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chọn</a:t>
              </a:r>
              <a:endParaRPr lang="en-US" sz="3200" b="1" dirty="0">
                <a:solidFill>
                  <a:srgbClr val="002060"/>
                </a:solidFill>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wipe(down)">
                                      <p:cBhvr>
                                        <p:cTn id="15" dur="500"/>
                                        <p:tgtEl>
                                          <p:spTgt spid="9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wipe(down)">
                                      <p:cBhvr>
                                        <p:cTn id="20" dur="500"/>
                                        <p:tgtEl>
                                          <p:spTgt spid="9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wipe(down)">
                                      <p:cBhvr>
                                        <p:cTn id="2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54" name="组合 53"/>
          <p:cNvGrpSpPr/>
          <p:nvPr/>
        </p:nvGrpSpPr>
        <p:grpSpPr>
          <a:xfrm>
            <a:off x="-106045" y="0"/>
            <a:ext cx="12390120" cy="3055620"/>
            <a:chOff x="-167" y="0"/>
            <a:chExt cx="19512" cy="4812"/>
          </a:xfrm>
        </p:grpSpPr>
        <p:pic>
          <p:nvPicPr>
            <p:cNvPr id="43"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3"/>
            <a:stretch>
              <a:fillRect/>
            </a:stretch>
          </p:blipFill>
          <p:spPr>
            <a:xfrm>
              <a:off x="-167" y="0"/>
              <a:ext cx="8286" cy="4812"/>
            </a:xfrm>
            <a:prstGeom prst="rect">
              <a:avLst/>
            </a:prstGeom>
          </p:spPr>
        </p:pic>
      </p:grpSp>
      <p:sp>
        <p:nvSpPr>
          <p:cNvPr id="2" name="矩形 1"/>
          <p:cNvSpPr/>
          <p:nvPr/>
        </p:nvSpPr>
        <p:spPr>
          <a:xfrm>
            <a:off x="1244918" y="909003"/>
            <a:ext cx="9702165" cy="5039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20" name="组合 19"/>
          <p:cNvGrpSpPr/>
          <p:nvPr/>
        </p:nvGrpSpPr>
        <p:grpSpPr>
          <a:xfrm>
            <a:off x="22860" y="3161030"/>
            <a:ext cx="12185015" cy="3695700"/>
            <a:chOff x="36" y="4978"/>
            <a:chExt cx="19189" cy="5820"/>
          </a:xfrm>
        </p:grpSpPr>
        <p:pic>
          <p:nvPicPr>
            <p:cNvPr id="22" name="图片 21" descr="组 9"/>
            <p:cNvPicPr>
              <a:picLocks noChangeAspect="1"/>
            </p:cNvPicPr>
            <p:nvPr/>
          </p:nvPicPr>
          <p:blipFill>
            <a:blip r:embed="rId4"/>
            <a:srcRect t="49373"/>
            <a:stretch>
              <a:fillRect/>
            </a:stretch>
          </p:blipFill>
          <p:spPr>
            <a:xfrm rot="16200000">
              <a:off x="12458" y="4031"/>
              <a:ext cx="5821" cy="7715"/>
            </a:xfrm>
            <a:prstGeom prst="rect">
              <a:avLst/>
            </a:prstGeom>
          </p:spPr>
        </p:pic>
        <p:pic>
          <p:nvPicPr>
            <p:cNvPr id="23" name="图片 22" descr="组 9"/>
            <p:cNvPicPr>
              <a:picLocks noChangeAspect="1"/>
            </p:cNvPicPr>
            <p:nvPr/>
          </p:nvPicPr>
          <p:blipFill>
            <a:blip r:embed="rId4"/>
            <a:srcRect t="49373"/>
            <a:stretch>
              <a:fillRect/>
            </a:stretch>
          </p:blipFill>
          <p:spPr>
            <a:xfrm rot="5400000" flipH="1">
              <a:off x="983" y="4031"/>
              <a:ext cx="5821" cy="7715"/>
            </a:xfrm>
            <a:prstGeom prst="rect">
              <a:avLst/>
            </a:prstGeom>
          </p:spPr>
        </p:pic>
      </p:grpSp>
      <p:pic>
        <p:nvPicPr>
          <p:cNvPr id="5" name="Picture 4">
            <a:extLst>
              <a:ext uri="{FF2B5EF4-FFF2-40B4-BE49-F238E27FC236}">
                <a16:creationId xmlns:a16="http://schemas.microsoft.com/office/drawing/2014/main" id="{DC304994-4C90-08CC-FABB-D6812ED3DA5C}"/>
              </a:ext>
            </a:extLst>
          </p:cNvPr>
          <p:cNvPicPr>
            <a:picLocks noChangeAspect="1"/>
          </p:cNvPicPr>
          <p:nvPr/>
        </p:nvPicPr>
        <p:blipFill>
          <a:blip r:embed="rId5"/>
          <a:stretch>
            <a:fillRect/>
          </a:stretch>
        </p:blipFill>
        <p:spPr>
          <a:xfrm>
            <a:off x="2026564" y="2348881"/>
            <a:ext cx="8199831" cy="2566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UTM Azuki" panose="02040603050506020204" pitchFamily="18" charset="0"/>
            </a:endParaRPr>
          </a:p>
        </p:txBody>
      </p:sp>
      <p:sp>
        <p:nvSpPr>
          <p:cNvPr id="3" name="Content Placeholder 2"/>
          <p:cNvSpPr>
            <a:spLocks noGrp="1"/>
          </p:cNvSpPr>
          <p:nvPr>
            <p:ph idx="1"/>
          </p:nvPr>
        </p:nvSpPr>
        <p:spPr/>
        <p:txBody>
          <a:bodyPr/>
          <a:lstStyle/>
          <a:p>
            <a:endParaRPr lang="en-US">
              <a:latin typeface="UTM Azuki" panose="02040603050506020204" pitchFamily="18" charset="0"/>
            </a:endParaRPr>
          </a:p>
        </p:txBody>
      </p:sp>
      <p:pic>
        <p:nvPicPr>
          <p:cNvPr id="1029" name="Picture 5" descr="C:\Users\HP\Desktop\3799644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000" l="9400" r="90000">
                        <a14:foregroundMark x1="51100" y1="8056" x2="55200" y2="7593"/>
                      </a14:backgroundRemoval>
                    </a14:imgEffect>
                  </a14:imgLayer>
                </a14:imgProps>
              </a:ext>
              <a:ext uri="{28A0092B-C50C-407E-A947-70E740481C1C}">
                <a14:useLocalDpi xmlns:a14="http://schemas.microsoft.com/office/drawing/2010/main" val="0"/>
              </a:ext>
            </a:extLst>
          </a:blip>
          <a:srcRect/>
          <a:stretch>
            <a:fillRect/>
          </a:stretch>
        </p:blipFill>
        <p:spPr bwMode="auto">
          <a:xfrm>
            <a:off x="9137650" y="6527292"/>
            <a:ext cx="5245100" cy="56647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HP\Desktop\10153417.jpg"/>
          <p:cNvPicPr>
            <a:picLocks noChangeAspect="1" noChangeArrowheads="1"/>
          </p:cNvPicPr>
          <p:nvPr/>
        </p:nvPicPr>
        <p:blipFill rotWithShape="1">
          <a:blip r:embed="rId5">
            <a:extLst>
              <a:ext uri="{28A0092B-C50C-407E-A947-70E740481C1C}">
                <a14:useLocalDpi xmlns:a14="http://schemas.microsoft.com/office/drawing/2010/main" val="0"/>
              </a:ext>
            </a:extLst>
          </a:blip>
          <a:srcRect b="10834"/>
          <a:stretch/>
        </p:blipFill>
        <p:spPr bwMode="auto">
          <a:xfrm>
            <a:off x="-1100504" y="-1695449"/>
            <a:ext cx="16326766" cy="11355266"/>
          </a:xfrm>
          <a:prstGeom prst="rect">
            <a:avLst/>
          </a:prstGeom>
          <a:noFill/>
          <a:extLst>
            <a:ext uri="{909E8E84-426E-40DD-AFC4-6F175D3DCCD1}">
              <a14:hiddenFill xmlns:a14="http://schemas.microsoft.com/office/drawing/2010/main">
                <a:solidFill>
                  <a:srgbClr val="FFFFFF"/>
                </a:solidFill>
              </a14:hiddenFill>
            </a:ext>
          </a:extLst>
        </p:spPr>
      </p:pic>
      <p:sp>
        <p:nvSpPr>
          <p:cNvPr id="9" name="ô 6"/>
          <p:cNvSpPr/>
          <p:nvPr/>
        </p:nvSpPr>
        <p:spPr>
          <a:xfrm>
            <a:off x="527919" y="1714500"/>
            <a:ext cx="2476537" cy="2077184"/>
          </a:xfrm>
          <a:prstGeom prst="rect">
            <a:avLst/>
          </a:prstGeom>
          <a:solidFill>
            <a:srgbClr val="FF00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Giải</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0" name="ô 10"/>
          <p:cNvSpPr/>
          <p:nvPr/>
        </p:nvSpPr>
        <p:spPr>
          <a:xfrm>
            <a:off x="3595779" y="1714501"/>
            <a:ext cx="2343151" cy="2077183"/>
          </a:xfrm>
          <a:prstGeom prst="rect">
            <a:avLst/>
          </a:prstGeom>
          <a:solidFill>
            <a:srgbClr val="7030A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Cứu</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ô 9"/>
          <p:cNvSpPr/>
          <p:nvPr/>
        </p:nvSpPr>
        <p:spPr>
          <a:xfrm>
            <a:off x="9410699" y="1714502"/>
            <a:ext cx="2776629" cy="2077184"/>
          </a:xfrm>
          <a:prstGeom prst="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Xanh</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2" name="ô 11"/>
          <p:cNvSpPr/>
          <p:nvPr/>
        </p:nvSpPr>
        <p:spPr>
          <a:xfrm>
            <a:off x="6345329" y="1714501"/>
            <a:ext cx="2658971" cy="2077183"/>
          </a:xfrm>
          <a:prstGeom prst="rect">
            <a:avLst/>
          </a:prstGeom>
          <a:solidFill>
            <a:schemeClr val="accent1">
              <a:lumMod val="90000"/>
              <a:lumOff val="10000"/>
            </a:schemeClr>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Rừng</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 name="Rounded Rectangle 3"/>
          <p:cNvSpPr/>
          <p:nvPr/>
        </p:nvSpPr>
        <p:spPr>
          <a:xfrm>
            <a:off x="4878479" y="45910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white"/>
                </a:solidFill>
                <a:effectLst/>
                <a:uLnTx/>
                <a:uFillTx/>
                <a:latin typeface="UTM Azuki" panose="02040603050506020204" pitchFamily="18" charset="0"/>
                <a:ea typeface="+mn-ea"/>
                <a:cs typeface="+mn-cs"/>
              </a:rPr>
              <a:t>Chơi</a:t>
            </a:r>
            <a:endParaRPr kumimoji="0" lang="en-US" sz="66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endParaRPr>
          </a:p>
        </p:txBody>
      </p:sp>
    </p:spTree>
    <p:extLst>
      <p:ext uri="{BB962C8B-B14F-4D97-AF65-F5344CB8AC3E}">
        <p14:creationId xmlns:p14="http://schemas.microsoft.com/office/powerpoint/2010/main" val="961809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iterate type="lt">
                                    <p:tmPct val="0"/>
                                  </p:iterate>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iterate type="lt">
                                    <p:tmPct val="0"/>
                                  </p:iterate>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iterate type="lt">
                                    <p:tmPct val="0"/>
                                  </p:iterate>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34" presetClass="emph" presetSubtype="0" repeatCount="indefinite" fill="hold" grpId="1" nodeType="afterEffect">
                                  <p:stCondLst>
                                    <p:cond delay="0"/>
                                  </p:stCondLst>
                                  <p:iterate type="lt">
                                    <p:tmPct val="10000"/>
                                  </p:iterate>
                                  <p:childTnLst>
                                    <p:animMotion origin="layout" path="M -1.875E-6 1.11111E-6 L -1.875E-6 -0.07222 " pathEditMode="relative" rAng="0" ptsTypes="AA">
                                      <p:cBhvr>
                                        <p:cTn id="33" dur="500" accel="50000" decel="50000" autoRev="1" fill="hold">
                                          <p:stCondLst>
                                            <p:cond delay="0"/>
                                          </p:stCondLst>
                                        </p:cTn>
                                        <p:tgtEl>
                                          <p:spTgt spid="9"/>
                                        </p:tgtEl>
                                        <p:attrNameLst>
                                          <p:attrName>ppt_x</p:attrName>
                                          <p:attrName>ppt_y</p:attrName>
                                        </p:attrNameLst>
                                      </p:cBhvr>
                                      <p:rCtr x="0" y="-3611"/>
                                    </p:animMotion>
                                    <p:animRot by="1500000">
                                      <p:cBhvr>
                                        <p:cTn id="34" dur="250" fill="hold">
                                          <p:stCondLst>
                                            <p:cond delay="0"/>
                                          </p:stCondLst>
                                        </p:cTn>
                                        <p:tgtEl>
                                          <p:spTgt spid="9"/>
                                        </p:tgtEl>
                                        <p:attrNameLst>
                                          <p:attrName>r</p:attrName>
                                        </p:attrNameLst>
                                      </p:cBhvr>
                                    </p:animRot>
                                    <p:animRot by="-1500000">
                                      <p:cBhvr>
                                        <p:cTn id="35" dur="250" fill="hold">
                                          <p:stCondLst>
                                            <p:cond delay="250"/>
                                          </p:stCondLst>
                                        </p:cTn>
                                        <p:tgtEl>
                                          <p:spTgt spid="9"/>
                                        </p:tgtEl>
                                        <p:attrNameLst>
                                          <p:attrName>r</p:attrName>
                                        </p:attrNameLst>
                                      </p:cBhvr>
                                    </p:animRot>
                                    <p:animRot by="-1500000">
                                      <p:cBhvr>
                                        <p:cTn id="36" dur="250" fill="hold">
                                          <p:stCondLst>
                                            <p:cond delay="500"/>
                                          </p:stCondLst>
                                        </p:cTn>
                                        <p:tgtEl>
                                          <p:spTgt spid="9"/>
                                        </p:tgtEl>
                                        <p:attrNameLst>
                                          <p:attrName>r</p:attrName>
                                        </p:attrNameLst>
                                      </p:cBhvr>
                                    </p:animRot>
                                    <p:animRot by="1500000">
                                      <p:cBhvr>
                                        <p:cTn id="37" dur="250" fill="hold">
                                          <p:stCondLst>
                                            <p:cond delay="750"/>
                                          </p:stCondLst>
                                        </p:cTn>
                                        <p:tgtEl>
                                          <p:spTgt spid="9"/>
                                        </p:tgtEl>
                                        <p:attrNameLst>
                                          <p:attrName>r</p:attrName>
                                        </p:attrNameLst>
                                      </p:cBhvr>
                                    </p:animRot>
                                  </p:childTnLst>
                                </p:cTn>
                              </p:par>
                              <p:par>
                                <p:cTn id="38" presetID="34" presetClass="emph" presetSubtype="0" repeatCount="indefinite" fill="hold" grpId="1" nodeType="withEffect">
                                  <p:stCondLst>
                                    <p:cond delay="0"/>
                                  </p:stCondLst>
                                  <p:iterate type="lt">
                                    <p:tmPct val="10000"/>
                                  </p:iterate>
                                  <p:childTnLst>
                                    <p:animMotion origin="layout" path="M 4.375E-6 1.11111E-6 L 4.375E-6 -0.07222 " pathEditMode="relative" rAng="0" ptsTypes="AA">
                                      <p:cBhvr>
                                        <p:cTn id="39" dur="500" accel="50000" decel="50000" autoRev="1" fill="hold">
                                          <p:stCondLst>
                                            <p:cond delay="0"/>
                                          </p:stCondLst>
                                        </p:cTn>
                                        <p:tgtEl>
                                          <p:spTgt spid="10"/>
                                        </p:tgtEl>
                                        <p:attrNameLst>
                                          <p:attrName>ppt_x</p:attrName>
                                          <p:attrName>ppt_y</p:attrName>
                                        </p:attrNameLst>
                                      </p:cBhvr>
                                      <p:rCtr x="0" y="-3611"/>
                                    </p:animMotion>
                                    <p:animRot by="1500000">
                                      <p:cBhvr>
                                        <p:cTn id="40" dur="250" fill="hold">
                                          <p:stCondLst>
                                            <p:cond delay="0"/>
                                          </p:stCondLst>
                                        </p:cTn>
                                        <p:tgtEl>
                                          <p:spTgt spid="10"/>
                                        </p:tgtEl>
                                        <p:attrNameLst>
                                          <p:attrName>r</p:attrName>
                                        </p:attrNameLst>
                                      </p:cBhvr>
                                    </p:animRot>
                                    <p:animRot by="-1500000">
                                      <p:cBhvr>
                                        <p:cTn id="41" dur="250" fill="hold">
                                          <p:stCondLst>
                                            <p:cond delay="250"/>
                                          </p:stCondLst>
                                        </p:cTn>
                                        <p:tgtEl>
                                          <p:spTgt spid="10"/>
                                        </p:tgtEl>
                                        <p:attrNameLst>
                                          <p:attrName>r</p:attrName>
                                        </p:attrNameLst>
                                      </p:cBhvr>
                                    </p:animRot>
                                    <p:animRot by="-1500000">
                                      <p:cBhvr>
                                        <p:cTn id="42" dur="250" fill="hold">
                                          <p:stCondLst>
                                            <p:cond delay="500"/>
                                          </p:stCondLst>
                                        </p:cTn>
                                        <p:tgtEl>
                                          <p:spTgt spid="10"/>
                                        </p:tgtEl>
                                        <p:attrNameLst>
                                          <p:attrName>r</p:attrName>
                                        </p:attrNameLst>
                                      </p:cBhvr>
                                    </p:animRot>
                                    <p:animRot by="1500000">
                                      <p:cBhvr>
                                        <p:cTn id="43" dur="250" fill="hold">
                                          <p:stCondLst>
                                            <p:cond delay="750"/>
                                          </p:stCondLst>
                                        </p:cTn>
                                        <p:tgtEl>
                                          <p:spTgt spid="10"/>
                                        </p:tgtEl>
                                        <p:attrNameLst>
                                          <p:attrName>r</p:attrName>
                                        </p:attrNameLst>
                                      </p:cBhvr>
                                    </p:animRot>
                                  </p:childTnLst>
                                </p:cTn>
                              </p:par>
                              <p:par>
                                <p:cTn id="44" presetID="34" presetClass="emph" presetSubtype="0" repeatCount="indefinite" fill="hold" grpId="1" nodeType="withEffect">
                                  <p:stCondLst>
                                    <p:cond delay="0"/>
                                  </p:stCondLst>
                                  <p:iterate type="lt">
                                    <p:tmPct val="10000"/>
                                  </p:iterate>
                                  <p:childTnLst>
                                    <p:animMotion origin="layout" path="M 2.91667E-6 1.11111E-6 L 2.91667E-6 -0.07222 " pathEditMode="relative" rAng="0" ptsTypes="AA">
                                      <p:cBhvr>
                                        <p:cTn id="45" dur="500" accel="50000" decel="50000" autoRev="1" fill="hold">
                                          <p:stCondLst>
                                            <p:cond delay="0"/>
                                          </p:stCondLst>
                                        </p:cTn>
                                        <p:tgtEl>
                                          <p:spTgt spid="12"/>
                                        </p:tgtEl>
                                        <p:attrNameLst>
                                          <p:attrName>ppt_x</p:attrName>
                                          <p:attrName>ppt_y</p:attrName>
                                        </p:attrNameLst>
                                      </p:cBhvr>
                                      <p:rCtr x="0" y="-3611"/>
                                    </p:animMotion>
                                    <p:animRot by="1500000">
                                      <p:cBhvr>
                                        <p:cTn id="46" dur="250" fill="hold">
                                          <p:stCondLst>
                                            <p:cond delay="0"/>
                                          </p:stCondLst>
                                        </p:cTn>
                                        <p:tgtEl>
                                          <p:spTgt spid="12"/>
                                        </p:tgtEl>
                                        <p:attrNameLst>
                                          <p:attrName>r</p:attrName>
                                        </p:attrNameLst>
                                      </p:cBhvr>
                                    </p:animRot>
                                    <p:animRot by="-1500000">
                                      <p:cBhvr>
                                        <p:cTn id="47" dur="250" fill="hold">
                                          <p:stCondLst>
                                            <p:cond delay="250"/>
                                          </p:stCondLst>
                                        </p:cTn>
                                        <p:tgtEl>
                                          <p:spTgt spid="12"/>
                                        </p:tgtEl>
                                        <p:attrNameLst>
                                          <p:attrName>r</p:attrName>
                                        </p:attrNameLst>
                                      </p:cBhvr>
                                    </p:animRot>
                                    <p:animRot by="-1500000">
                                      <p:cBhvr>
                                        <p:cTn id="48" dur="250" fill="hold">
                                          <p:stCondLst>
                                            <p:cond delay="500"/>
                                          </p:stCondLst>
                                        </p:cTn>
                                        <p:tgtEl>
                                          <p:spTgt spid="12"/>
                                        </p:tgtEl>
                                        <p:attrNameLst>
                                          <p:attrName>r</p:attrName>
                                        </p:attrNameLst>
                                      </p:cBhvr>
                                    </p:animRot>
                                    <p:animRot by="1500000">
                                      <p:cBhvr>
                                        <p:cTn id="49" dur="250" fill="hold">
                                          <p:stCondLst>
                                            <p:cond delay="750"/>
                                          </p:stCondLst>
                                        </p:cTn>
                                        <p:tgtEl>
                                          <p:spTgt spid="12"/>
                                        </p:tgtEl>
                                        <p:attrNameLst>
                                          <p:attrName>r</p:attrName>
                                        </p:attrNameLst>
                                      </p:cBhvr>
                                    </p:animRot>
                                  </p:childTnLst>
                                </p:cTn>
                              </p:par>
                              <p:par>
                                <p:cTn id="50" presetID="34" presetClass="emph" presetSubtype="0" repeatCount="indefinite" fill="hold" grpId="1" nodeType="withEffect">
                                  <p:stCondLst>
                                    <p:cond delay="0"/>
                                  </p:stCondLst>
                                  <p:iterate type="lt">
                                    <p:tmPct val="10000"/>
                                  </p:iterate>
                                  <p:childTnLst>
                                    <p:animMotion origin="layout" path="M 2.91667E-6 1.11111E-6 L 2.91667E-6 -0.07222 " pathEditMode="relative" rAng="0" ptsTypes="AA">
                                      <p:cBhvr>
                                        <p:cTn id="51" dur="500" accel="50000" decel="50000" autoRev="1" fill="hold">
                                          <p:stCondLst>
                                            <p:cond delay="0"/>
                                          </p:stCondLst>
                                        </p:cTn>
                                        <p:tgtEl>
                                          <p:spTgt spid="11"/>
                                        </p:tgtEl>
                                        <p:attrNameLst>
                                          <p:attrName>ppt_x</p:attrName>
                                          <p:attrName>ppt_y</p:attrName>
                                        </p:attrNameLst>
                                      </p:cBhvr>
                                      <p:rCtr x="0" y="-3611"/>
                                    </p:animMotion>
                                    <p:animRot by="1500000">
                                      <p:cBhvr>
                                        <p:cTn id="52" dur="250" fill="hold">
                                          <p:stCondLst>
                                            <p:cond delay="0"/>
                                          </p:stCondLst>
                                        </p:cTn>
                                        <p:tgtEl>
                                          <p:spTgt spid="11"/>
                                        </p:tgtEl>
                                        <p:attrNameLst>
                                          <p:attrName>r</p:attrName>
                                        </p:attrNameLst>
                                      </p:cBhvr>
                                    </p:animRot>
                                    <p:animRot by="-1500000">
                                      <p:cBhvr>
                                        <p:cTn id="53" dur="250" fill="hold">
                                          <p:stCondLst>
                                            <p:cond delay="250"/>
                                          </p:stCondLst>
                                        </p:cTn>
                                        <p:tgtEl>
                                          <p:spTgt spid="11"/>
                                        </p:tgtEl>
                                        <p:attrNameLst>
                                          <p:attrName>r</p:attrName>
                                        </p:attrNameLst>
                                      </p:cBhvr>
                                    </p:animRot>
                                    <p:animRot by="-1500000">
                                      <p:cBhvr>
                                        <p:cTn id="54" dur="250" fill="hold">
                                          <p:stCondLst>
                                            <p:cond delay="500"/>
                                          </p:stCondLst>
                                        </p:cTn>
                                        <p:tgtEl>
                                          <p:spTgt spid="11"/>
                                        </p:tgtEl>
                                        <p:attrNameLst>
                                          <p:attrName>r</p:attrName>
                                        </p:attrNameLst>
                                      </p:cBhvr>
                                    </p:animRot>
                                    <p:animRot by="1500000">
                                      <p:cBhvr>
                                        <p:cTn id="55" dur="250" fill="hold">
                                          <p:stCondLst>
                                            <p:cond delay="750"/>
                                          </p:stCondLst>
                                        </p:cTn>
                                        <p:tgtEl>
                                          <p:spTgt spid="11"/>
                                        </p:tgtEl>
                                        <p:attrNameLst>
                                          <p:attrName>r</p:attrName>
                                        </p:attrNameLst>
                                      </p:cBhvr>
                                    </p:animRo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1000"/>
                                        <p:tgtEl>
                                          <p:spTgt spid="4"/>
                                        </p:tgtEl>
                                      </p:cBhvr>
                                    </p:animEffect>
                                    <p:anim calcmode="lin" valueType="num">
                                      <p:cBhvr>
                                        <p:cTn id="61" dur="1000" fill="hold"/>
                                        <p:tgtEl>
                                          <p:spTgt spid="4"/>
                                        </p:tgtEl>
                                        <p:attrNameLst>
                                          <p:attrName>ppt_x</p:attrName>
                                        </p:attrNameLst>
                                      </p:cBhvr>
                                      <p:tavLst>
                                        <p:tav tm="0">
                                          <p:val>
                                            <p:strVal val="#ppt_x"/>
                                          </p:val>
                                        </p:tav>
                                        <p:tav tm="100000">
                                          <p:val>
                                            <p:strVal val="#ppt_x"/>
                                          </p:val>
                                        </p:tav>
                                      </p:tavLst>
                                    </p:anim>
                                    <p:anim calcmode="lin" valueType="num">
                                      <p:cBhvr>
                                        <p:cTn id="6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2051" name="Picture 3" descr="C:\Users\HP\Desktop\30009097.jpg"/>
          <p:cNvPicPr>
            <a:picLocks noChangeAspect="1" noChangeArrowheads="1"/>
          </p:cNvPicPr>
          <p:nvPr/>
        </p:nvPicPr>
        <p:blipFill rotWithShape="1">
          <a:blip r:embed="rId2">
            <a:extLst>
              <a:ext uri="{28A0092B-C50C-407E-A947-70E740481C1C}">
                <a14:useLocalDpi xmlns:a14="http://schemas.microsoft.com/office/drawing/2010/main" val="0"/>
              </a:ext>
            </a:extLst>
          </a:blip>
          <a:srcRect b="11218"/>
          <a:stretch/>
        </p:blipFill>
        <p:spPr bwMode="auto">
          <a:xfrm>
            <a:off x="0" y="-1596722"/>
            <a:ext cx="12401550" cy="8588073"/>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54874" y="3028950"/>
            <a:ext cx="7755674" cy="3962402"/>
          </a:xfrm>
          <a:prstGeom prst="rect">
            <a:avLst/>
          </a:prstGeom>
        </p:spPr>
      </p:pic>
      <p:pic>
        <p:nvPicPr>
          <p:cNvPr id="2052" name="Picture 4" descr="C:\Users\HP\Desktop\38376747.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26" b="90000" l="8200" r="90000"/>
                    </a14:imgEffect>
                  </a14:imgLayer>
                </a14:imgProps>
              </a:ext>
              <a:ext uri="{28A0092B-C50C-407E-A947-70E740481C1C}">
                <a14:useLocalDpi xmlns:a14="http://schemas.microsoft.com/office/drawing/2010/main" val="0"/>
              </a:ext>
            </a:extLst>
          </a:blip>
          <a:srcRect/>
          <a:stretch>
            <a:fillRect/>
          </a:stretch>
        </p:blipFill>
        <p:spPr bwMode="auto">
          <a:xfrm>
            <a:off x="6858000" y="2697314"/>
            <a:ext cx="4286250" cy="462915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1295400" y="1409700"/>
            <a:ext cx="6172200" cy="2906864"/>
          </a:xfrm>
          <a:prstGeom prst="wedgeRoundRectCallout">
            <a:avLst>
              <a:gd name="adj1" fmla="val 58283"/>
              <a:gd name="adj2" fmla="val 32813"/>
              <a:gd name="adj3" fmla="val 16667"/>
            </a:avLst>
          </a:prstGeom>
          <a:solidFill>
            <a:srgbClr val="DC6A2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Hiện</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nay ở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rừng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đang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đám</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cháy</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rất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lớn</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hãy</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cùng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anh</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đi</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giải</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cứu</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các</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con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vật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bị</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mắc</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kẹt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nhé</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412534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par>
                                <p:cTn id="15" presetID="14" presetClass="exit" presetSubtype="10" fill="hold" nodeType="withEffect">
                                  <p:stCondLst>
                                    <p:cond delay="0"/>
                                  </p:stCondLst>
                                  <p:childTnLst>
                                    <p:animEffect transition="out" filter="randombar(horizontal)">
                                      <p:cBhvr>
                                        <p:cTn id="16" dur="500"/>
                                        <p:tgtEl>
                                          <p:spTgt spid="2052"/>
                                        </p:tgtEl>
                                      </p:cBhvr>
                                    </p:animEffect>
                                    <p:set>
                                      <p:cBhvr>
                                        <p:cTn id="17" dur="1" fill="hold">
                                          <p:stCondLst>
                                            <p:cond delay="499"/>
                                          </p:stCondLst>
                                        </p:cTn>
                                        <p:tgtEl>
                                          <p:spTgt spid="205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2" presetClass="exit" presetSubtype="2" accel="44000" fill="hold" nodeType="afterEffect">
                                  <p:stCondLst>
                                    <p:cond delay="0"/>
                                  </p:stCondLst>
                                  <p:childTnLst>
                                    <p:anim calcmode="lin" valueType="num">
                                      <p:cBhvr additive="base">
                                        <p:cTn id="27" dur="1500"/>
                                        <p:tgtEl>
                                          <p:spTgt spid="7"/>
                                        </p:tgtEl>
                                        <p:attrNameLst>
                                          <p:attrName>ppt_x</p:attrName>
                                        </p:attrNameLst>
                                      </p:cBhvr>
                                      <p:tavLst>
                                        <p:tav tm="0">
                                          <p:val>
                                            <p:strVal val="ppt_x"/>
                                          </p:val>
                                        </p:tav>
                                        <p:tav tm="100000">
                                          <p:val>
                                            <p:strVal val="1+ppt_w/2"/>
                                          </p:val>
                                        </p:tav>
                                      </p:tavLst>
                                    </p:anim>
                                    <p:anim calcmode="lin" valueType="num">
                                      <p:cBhvr additive="base">
                                        <p:cTn id="28" dur="1500"/>
                                        <p:tgtEl>
                                          <p:spTgt spid="7"/>
                                        </p:tgtEl>
                                        <p:attrNameLst>
                                          <p:attrName>ppt_y</p:attrName>
                                        </p:attrNameLst>
                                      </p:cBhvr>
                                      <p:tavLst>
                                        <p:tav tm="0">
                                          <p:val>
                                            <p:strVal val="ppt_y"/>
                                          </p:val>
                                        </p:tav>
                                        <p:tav tm="100000">
                                          <p:val>
                                            <p:strVal val="ppt_y"/>
                                          </p:val>
                                        </p:tav>
                                      </p:tavLst>
                                    </p:anim>
                                    <p:set>
                                      <p:cBhvr>
                                        <p:cTn id="29" dur="1" fill="hold">
                                          <p:stCondLst>
                                            <p:cond delay="1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5" name="TextBox 4"/>
          <p:cNvSpPr txBox="1"/>
          <p:nvPr/>
        </p:nvSpPr>
        <p:spPr>
          <a:xfrm>
            <a:off x="293914" y="25037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7" name="TextBox 6"/>
          <p:cNvSpPr txBox="1"/>
          <p:nvPr/>
        </p:nvSpPr>
        <p:spPr>
          <a:xfrm>
            <a:off x="11507197" y="6488668"/>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1" name="TextBox 10"/>
          <p:cNvSpPr txBox="1"/>
          <p:nvPr/>
        </p:nvSpPr>
        <p:spPr>
          <a:xfrm>
            <a:off x="7086600" y="25037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22"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9">
            <a:extLst>
              <a:ext uri="{BEBA8EAE-BF5A-486C-A8C5-ECC9F3942E4B}">
                <a14:imgProps xmlns:a14="http://schemas.microsoft.com/office/drawing/2010/main">
                  <a14:imgLayer r:embed="rId6">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628643" y="339525"/>
            <a:ext cx="6258415" cy="1680254"/>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Khi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quan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sát</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cây</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cần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sử</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dụng</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mấy</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giác</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quan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14" name="Rectangle 13"/>
          <p:cNvSpPr/>
          <p:nvPr/>
        </p:nvSpPr>
        <p:spPr>
          <a:xfrm>
            <a:off x="3736617" y="234435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a:t>
            </a:r>
          </a:p>
        </p:txBody>
      </p:sp>
      <p:sp>
        <p:nvSpPr>
          <p:cNvPr id="42" name="Rectangle 41"/>
          <p:cNvSpPr/>
          <p:nvPr/>
        </p:nvSpPr>
        <p:spPr>
          <a:xfrm>
            <a:off x="6924273" y="2314718"/>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5</a:t>
            </a:r>
          </a:p>
        </p:txBody>
      </p:sp>
      <p:sp>
        <p:nvSpPr>
          <p:cNvPr id="43" name="Rectangle 42"/>
          <p:cNvSpPr/>
          <p:nvPr/>
        </p:nvSpPr>
        <p:spPr>
          <a:xfrm>
            <a:off x="3736617"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a:t>
            </a: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p>
        </p:txBody>
      </p:sp>
      <p:pic>
        <p:nvPicPr>
          <p:cNvPr id="3081"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10015441" y="3697416"/>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74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1000" fill="hold"/>
                                        <p:tgtEl>
                                          <p:spTgt spid="44"/>
                                        </p:tgtEl>
                                        <p:attrNameLst>
                                          <p:attrName>ppt_w</p:attrName>
                                        </p:attrNameLst>
                                      </p:cBhvr>
                                      <p:tavLst>
                                        <p:tav tm="0">
                                          <p:val>
                                            <p:fltVal val="0"/>
                                          </p:val>
                                        </p:tav>
                                        <p:tav tm="100000">
                                          <p:val>
                                            <p:strVal val="#ppt_w"/>
                                          </p:val>
                                        </p:tav>
                                      </p:tavLst>
                                    </p:anim>
                                    <p:anim calcmode="lin" valueType="num">
                                      <p:cBhvr>
                                        <p:cTn id="34" dur="1000" fill="hold"/>
                                        <p:tgtEl>
                                          <p:spTgt spid="44"/>
                                        </p:tgtEl>
                                        <p:attrNameLst>
                                          <p:attrName>ppt_h</p:attrName>
                                        </p:attrNameLst>
                                      </p:cBhvr>
                                      <p:tavLst>
                                        <p:tav tm="0">
                                          <p:val>
                                            <p:fltVal val="0"/>
                                          </p:val>
                                        </p:tav>
                                        <p:tav tm="100000">
                                          <p:val>
                                            <p:strVal val="#ppt_h"/>
                                          </p:val>
                                        </p:tav>
                                      </p:tavLst>
                                    </p:anim>
                                    <p:anim calcmode="lin" valueType="num">
                                      <p:cBhvr>
                                        <p:cTn id="35" dur="1000" fill="hold"/>
                                        <p:tgtEl>
                                          <p:spTgt spid="44"/>
                                        </p:tgtEl>
                                        <p:attrNameLst>
                                          <p:attrName>style.rotation</p:attrName>
                                        </p:attrNameLst>
                                      </p:cBhvr>
                                      <p:tavLst>
                                        <p:tav tm="0">
                                          <p:val>
                                            <p:fltVal val="90"/>
                                          </p:val>
                                        </p:tav>
                                        <p:tav tm="100000">
                                          <p:val>
                                            <p:fltVal val="0"/>
                                          </p:val>
                                        </p:tav>
                                      </p:tavLst>
                                    </p:anim>
                                    <p:animEffect transition="in" filter="fade">
                                      <p:cBhvr>
                                        <p:cTn id="36" dur="1000"/>
                                        <p:tgtEl>
                                          <p:spTgt spid="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59" dur="2000" fill="hold"/>
                                        <p:tgtEl>
                                          <p:spTgt spid="3081"/>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081"/>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1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5" name="TextBox 4"/>
          <p:cNvSpPr txBox="1"/>
          <p:nvPr/>
        </p:nvSpPr>
        <p:spPr>
          <a:xfrm>
            <a:off x="293914" y="25037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7" name="TextBox 6"/>
          <p:cNvSpPr txBox="1"/>
          <p:nvPr/>
        </p:nvSpPr>
        <p:spPr>
          <a:xfrm>
            <a:off x="11507197" y="6488668"/>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8" name="TextBox 7"/>
          <p:cNvSpPr txBox="1"/>
          <p:nvPr/>
        </p:nvSpPr>
        <p:spPr>
          <a:xfrm>
            <a:off x="10676520" y="832778"/>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1" name="TextBox 10"/>
          <p:cNvSpPr txBox="1"/>
          <p:nvPr/>
        </p:nvSpPr>
        <p:spPr>
          <a:xfrm>
            <a:off x="6255924" y="648112"/>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108531" y="2983618"/>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0391629" y="2718552"/>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7476121" y="3311605"/>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6973147" y="3529342"/>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733046" y="304420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047652" y="3010174"/>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365456" y="3404352"/>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052409" y="3044208"/>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532772" y="1017444"/>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4622381" y="2451554"/>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38523" y="-7233"/>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108531" y="263399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56517" y="624277"/>
            <a:ext cx="10477970" cy="1854635"/>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2.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Tác</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giả</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đã</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sử</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dụng</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giác</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quan</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nào</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trong</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câu</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văn</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sau</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a:t>
            </a:r>
            <a:r>
              <a:rPr kumimoji="0" lang="vi-VN" sz="4000" b="0" i="1"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Gió đưa hương thơm ngát như hương cau, hương bưởi toả khắp khu vườn.</a:t>
            </a:r>
            <a:r>
              <a:rPr kumimoji="0" lang="en-US" sz="4000" b="0" i="1"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a:t>
            </a:r>
          </a:p>
        </p:txBody>
      </p:sp>
      <p:sp>
        <p:nvSpPr>
          <p:cNvPr id="14" name="Rectangle 13"/>
          <p:cNvSpPr/>
          <p:nvPr/>
        </p:nvSpPr>
        <p:spPr>
          <a:xfrm>
            <a:off x="3001602" y="3939079"/>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Rectangle 41"/>
          <p:cNvSpPr/>
          <p:nvPr/>
        </p:nvSpPr>
        <p:spPr>
          <a:xfrm>
            <a:off x="6133008" y="3937834"/>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Khứu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p:cNvSpPr/>
          <p:nvPr/>
        </p:nvSpPr>
        <p:spPr>
          <a:xfrm>
            <a:off x="6095407" y="274247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p:cNvSpPr/>
          <p:nvPr/>
        </p:nvSpPr>
        <p:spPr>
          <a:xfrm>
            <a:off x="2933519" y="278040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719772" y="4776651"/>
            <a:ext cx="843132" cy="13034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12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1000" fill="hold"/>
                                        <p:tgtEl>
                                          <p:spTgt spid="44"/>
                                        </p:tgtEl>
                                        <p:attrNameLst>
                                          <p:attrName>ppt_w</p:attrName>
                                        </p:attrNameLst>
                                      </p:cBhvr>
                                      <p:tavLst>
                                        <p:tav tm="0">
                                          <p:val>
                                            <p:fltVal val="0"/>
                                          </p:val>
                                        </p:tav>
                                        <p:tav tm="100000">
                                          <p:val>
                                            <p:strVal val="#ppt_w"/>
                                          </p:val>
                                        </p:tav>
                                      </p:tavLst>
                                    </p:anim>
                                    <p:anim calcmode="lin" valueType="num">
                                      <p:cBhvr>
                                        <p:cTn id="22" dur="1000" fill="hold"/>
                                        <p:tgtEl>
                                          <p:spTgt spid="44"/>
                                        </p:tgtEl>
                                        <p:attrNameLst>
                                          <p:attrName>ppt_h</p:attrName>
                                        </p:attrNameLst>
                                      </p:cBhvr>
                                      <p:tavLst>
                                        <p:tav tm="0">
                                          <p:val>
                                            <p:fltVal val="0"/>
                                          </p:val>
                                        </p:tav>
                                        <p:tav tm="100000">
                                          <p:val>
                                            <p:strVal val="#ppt_h"/>
                                          </p:val>
                                        </p:tav>
                                      </p:tavLst>
                                    </p:anim>
                                    <p:anim calcmode="lin" valueType="num">
                                      <p:cBhvr>
                                        <p:cTn id="23" dur="1000" fill="hold"/>
                                        <p:tgtEl>
                                          <p:spTgt spid="44"/>
                                        </p:tgtEl>
                                        <p:attrNameLst>
                                          <p:attrName>style.rotation</p:attrName>
                                        </p:attrNameLst>
                                      </p:cBhvr>
                                      <p:tavLst>
                                        <p:tav tm="0">
                                          <p:val>
                                            <p:fltVal val="90"/>
                                          </p:val>
                                        </p:tav>
                                        <p:tav tm="100000">
                                          <p:val>
                                            <p:fltVal val="0"/>
                                          </p:val>
                                        </p:tav>
                                      </p:tavLst>
                                    </p:anim>
                                    <p:animEffect transition="in" filter="fade">
                                      <p:cBhvr>
                                        <p:cTn id="24" dur="1000"/>
                                        <p:tgtEl>
                                          <p:spTgt spid="4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44"/>
                                        </p:tgtEl>
                                        <p:attrNameLst>
                                          <p:attrName>ppt_x</p:attrName>
                                        </p:attrNameLst>
                                      </p:cBhvr>
                                      <p:tavLst>
                                        <p:tav tm="0">
                                          <p:val>
                                            <p:strVal val="ppt_x"/>
                                          </p:val>
                                        </p:tav>
                                        <p:tav tm="100000">
                                          <p:val>
                                            <p:strVal val="ppt_x"/>
                                          </p:val>
                                        </p:tav>
                                      </p:tavLst>
                                    </p:anim>
                                    <p:anim calcmode="lin" valueType="num">
                                      <p:cBhvr additive="base">
                                        <p:cTn id="47" dur="500"/>
                                        <p:tgtEl>
                                          <p:spTgt spid="44"/>
                                        </p:tgtEl>
                                        <p:attrNameLst>
                                          <p:attrName>ppt_y</p:attrName>
                                        </p:attrNameLst>
                                      </p:cBhvr>
                                      <p:tavLst>
                                        <p:tav tm="0">
                                          <p:val>
                                            <p:strVal val="ppt_y"/>
                                          </p:val>
                                        </p:tav>
                                        <p:tav tm="100000">
                                          <p:val>
                                            <p:strVal val="1+ppt_h/2"/>
                                          </p:val>
                                        </p:tav>
                                      </p:tavLst>
                                    </p:anim>
                                    <p:set>
                                      <p:cBhvr>
                                        <p:cTn id="48" dur="1" fill="hold">
                                          <p:stCondLst>
                                            <p:cond delay="499"/>
                                          </p:stCondLst>
                                        </p:cTn>
                                        <p:tgtEl>
                                          <p:spTgt spid="4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14"/>
                                        </p:tgtEl>
                                        <p:attrNameLst>
                                          <p:attrName>ppt_x</p:attrName>
                                        </p:attrNameLst>
                                      </p:cBhvr>
                                      <p:tavLst>
                                        <p:tav tm="0">
                                          <p:val>
                                            <p:strVal val="ppt_x"/>
                                          </p:val>
                                        </p:tav>
                                        <p:tav tm="100000">
                                          <p:val>
                                            <p:strVal val="ppt_x"/>
                                          </p:val>
                                        </p:tav>
                                      </p:tavLst>
                                    </p:anim>
                                    <p:anim calcmode="lin" valueType="num">
                                      <p:cBhvr additive="base">
                                        <p:cTn id="51" dur="500"/>
                                        <p:tgtEl>
                                          <p:spTgt spid="14"/>
                                        </p:tgtEl>
                                        <p:attrNameLst>
                                          <p:attrName>ppt_y</p:attrName>
                                        </p:attrNameLst>
                                      </p:cBhvr>
                                      <p:tavLst>
                                        <p:tav tm="0">
                                          <p:val>
                                            <p:strVal val="ppt_y"/>
                                          </p:val>
                                        </p:tav>
                                        <p:tav tm="100000">
                                          <p:val>
                                            <p:strVal val="1+ppt_h/2"/>
                                          </p:val>
                                        </p:tav>
                                      </p:tavLst>
                                    </p:anim>
                                    <p:set>
                                      <p:cBhvr>
                                        <p:cTn id="52" dur="1" fill="hold">
                                          <p:stCondLst>
                                            <p:cond delay="499"/>
                                          </p:stCondLst>
                                        </p:cTn>
                                        <p:tgtEl>
                                          <p:spTgt spid="14"/>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3"/>
                                        </p:tgtEl>
                                        <p:attrNameLst>
                                          <p:attrName>ppt_x</p:attrName>
                                        </p:attrNameLst>
                                      </p:cBhvr>
                                      <p:tavLst>
                                        <p:tav tm="0">
                                          <p:val>
                                            <p:strVal val="ppt_x"/>
                                          </p:val>
                                        </p:tav>
                                        <p:tav tm="100000">
                                          <p:val>
                                            <p:strVal val="ppt_x"/>
                                          </p:val>
                                        </p:tav>
                                      </p:tavLst>
                                    </p:anim>
                                    <p:anim calcmode="lin" valueType="num">
                                      <p:cBhvr additive="base">
                                        <p:cTn id="55" dur="500"/>
                                        <p:tgtEl>
                                          <p:spTgt spid="43"/>
                                        </p:tgtEl>
                                        <p:attrNameLst>
                                          <p:attrName>ppt_y</p:attrName>
                                        </p:attrNameLst>
                                      </p:cBhvr>
                                      <p:tavLst>
                                        <p:tav tm="0">
                                          <p:val>
                                            <p:strVal val="ppt_y"/>
                                          </p:val>
                                        </p:tav>
                                        <p:tav tm="100000">
                                          <p:val>
                                            <p:strVal val="1+ppt_h/2"/>
                                          </p:val>
                                        </p:tav>
                                      </p:tavLst>
                                    </p:anim>
                                    <p:set>
                                      <p:cBhvr>
                                        <p:cTn id="56" dur="1" fill="hold">
                                          <p:stCondLst>
                                            <p:cond delay="499"/>
                                          </p:stCondLst>
                                        </p:cTn>
                                        <p:tgtEl>
                                          <p:spTgt spid="43"/>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91110" y="297951"/>
            <a:ext cx="10304980" cy="1749879"/>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dirty="0">
                <a:solidFill>
                  <a:srgbClr val="FFFF00"/>
                </a:solidFill>
                <a:latin typeface="Cambria" panose="02040503050406030204" pitchFamily="18" charset="0"/>
                <a:ea typeface="Cambria" panose="02040503050406030204" pitchFamily="18" charset="0"/>
              </a:rPr>
              <a:t>3. </a:t>
            </a:r>
            <a:r>
              <a:rPr lang="en-US" sz="4000" dirty="0" err="1">
                <a:solidFill>
                  <a:srgbClr val="FFFF00"/>
                </a:solidFill>
                <a:latin typeface="Cambria" panose="02040503050406030204" pitchFamily="18" charset="0"/>
                <a:ea typeface="Cambria" panose="02040503050406030204" pitchFamily="18" charset="0"/>
              </a:rPr>
              <a:t>Tác</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giả</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đã</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sử</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dụng</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giác</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quan</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nào</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trong</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câu</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văn</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sau</a:t>
            </a:r>
            <a:r>
              <a:rPr lang="en-US" sz="4000" dirty="0">
                <a:solidFill>
                  <a:srgbClr val="FFFF00"/>
                </a:solidFill>
                <a:latin typeface="Cambria" panose="02040503050406030204" pitchFamily="18" charset="0"/>
                <a:ea typeface="Cambria" panose="02040503050406030204" pitchFamily="18" charset="0"/>
              </a:rPr>
              <a:t>: </a:t>
            </a:r>
            <a:r>
              <a:rPr lang="en-US" sz="4000" i="1" dirty="0">
                <a:solidFill>
                  <a:srgbClr val="FFFF00"/>
                </a:solidFill>
                <a:latin typeface="Cambria" panose="02040503050406030204" pitchFamily="18" charset="0"/>
                <a:ea typeface="Cambria" panose="02040503050406030204" pitchFamily="18" charset="0"/>
              </a:rPr>
              <a:t>“</a:t>
            </a:r>
            <a:r>
              <a:rPr lang="en-US" sz="4000" i="1" dirty="0" err="1">
                <a:solidFill>
                  <a:srgbClr val="FFFF00"/>
                </a:solidFill>
                <a:latin typeface="Cambria" panose="02040503050406030204" pitchFamily="18" charset="0"/>
                <a:ea typeface="Cambria" panose="02040503050406030204" pitchFamily="18" charset="0"/>
              </a:rPr>
              <a:t>Hoa</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đậu</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từng</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chùm</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màu</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trắng</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ngà</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Cánh</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hoa</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nhỏ</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như</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vảy</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cá</a:t>
            </a:r>
            <a:r>
              <a:rPr lang="en-US" sz="4000" i="1" dirty="0">
                <a:solidFill>
                  <a:srgbClr val="FFFF00"/>
                </a:solidFill>
                <a:latin typeface="Cambria" panose="02040503050406030204" pitchFamily="18" charset="0"/>
                <a:ea typeface="Cambria" panose="02040503050406030204" pitchFamily="18" charset="0"/>
              </a:rPr>
              <a:t>”</a:t>
            </a:r>
          </a:p>
        </p:txBody>
      </p:sp>
      <p:sp>
        <p:nvSpPr>
          <p:cNvPr id="14" name="Rectangle 13"/>
          <p:cNvSpPr/>
          <p:nvPr/>
        </p:nvSpPr>
        <p:spPr>
          <a:xfrm>
            <a:off x="3736617" y="234435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Thính</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899538" y="236197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Thị</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3741721" y="3441805"/>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Vị</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Xúc</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40"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1060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4120" y="3273312"/>
            <a:ext cx="872772" cy="1349234"/>
          </a:xfrm>
          <a:prstGeom prst="rect">
            <a:avLst/>
          </a:prstGeom>
        </p:spPr>
      </p:pic>
      <p:pic>
        <p:nvPicPr>
          <p:cNvPr id="45" name="Picture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1920" y="3048130"/>
            <a:ext cx="1388816" cy="1499921"/>
          </a:xfrm>
          <a:prstGeom prst="rect">
            <a:avLst/>
          </a:prstGeom>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77524" y="2773074"/>
            <a:ext cx="823118" cy="2050031"/>
          </a:xfrm>
          <a:prstGeom prst="rect">
            <a:avLst/>
          </a:prstGeom>
        </p:spPr>
      </p:pic>
      <p:pic>
        <p:nvPicPr>
          <p:cNvPr id="39" name="Picture 9"/>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10345317" y="3697416"/>
            <a:ext cx="1753975" cy="2606826"/>
          </a:xfrm>
          <a:prstGeom prst="rect">
            <a:avLst/>
          </a:prstGeom>
          <a:noFill/>
          <a:extLst>
            <a:ext uri="{909E8E84-426E-40DD-AFC4-6F175D3DCCD1}">
              <a14:hiddenFill xmlns:a14="http://schemas.microsoft.com/office/drawing/2010/main">
                <a:solidFill>
                  <a:srgbClr val="FFFFFF"/>
                </a:solidFill>
              </a14:hiddenFill>
            </a:ext>
          </a:extLst>
        </p:spPr>
      </p:pic>
      <p:sp>
        <p:nvSpPr>
          <p:cNvPr id="46" name="ô 9"/>
          <p:cNvSpPr/>
          <p:nvPr/>
        </p:nvSpPr>
        <p:spPr>
          <a:xfrm>
            <a:off x="2663848" y="2577921"/>
            <a:ext cx="7322399" cy="2327231"/>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Giờ</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tụi</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mình</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đã</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được</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an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toàn</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cảm</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ơn</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nhiều</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nhé</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258796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1000" fill="hold"/>
                                        <p:tgtEl>
                                          <p:spTgt spid="44"/>
                                        </p:tgtEl>
                                        <p:attrNameLst>
                                          <p:attrName>ppt_w</p:attrName>
                                        </p:attrNameLst>
                                      </p:cBhvr>
                                      <p:tavLst>
                                        <p:tav tm="0">
                                          <p:val>
                                            <p:fltVal val="0"/>
                                          </p:val>
                                        </p:tav>
                                        <p:tav tm="100000">
                                          <p:val>
                                            <p:strVal val="#ppt_w"/>
                                          </p:val>
                                        </p:tav>
                                      </p:tavLst>
                                    </p:anim>
                                    <p:anim calcmode="lin" valueType="num">
                                      <p:cBhvr>
                                        <p:cTn id="34" dur="1000" fill="hold"/>
                                        <p:tgtEl>
                                          <p:spTgt spid="44"/>
                                        </p:tgtEl>
                                        <p:attrNameLst>
                                          <p:attrName>ppt_h</p:attrName>
                                        </p:attrNameLst>
                                      </p:cBhvr>
                                      <p:tavLst>
                                        <p:tav tm="0">
                                          <p:val>
                                            <p:fltVal val="0"/>
                                          </p:val>
                                        </p:tav>
                                        <p:tav tm="100000">
                                          <p:val>
                                            <p:strVal val="#ppt_h"/>
                                          </p:val>
                                        </p:tav>
                                      </p:tavLst>
                                    </p:anim>
                                    <p:anim calcmode="lin" valueType="num">
                                      <p:cBhvr>
                                        <p:cTn id="35" dur="1000" fill="hold"/>
                                        <p:tgtEl>
                                          <p:spTgt spid="44"/>
                                        </p:tgtEl>
                                        <p:attrNameLst>
                                          <p:attrName>style.rotation</p:attrName>
                                        </p:attrNameLst>
                                      </p:cBhvr>
                                      <p:tavLst>
                                        <p:tav tm="0">
                                          <p:val>
                                            <p:fltVal val="90"/>
                                          </p:val>
                                        </p:tav>
                                        <p:tav tm="100000">
                                          <p:val>
                                            <p:fltVal val="0"/>
                                          </p:val>
                                        </p:tav>
                                      </p:tavLst>
                                    </p:anim>
                                    <p:animEffect transition="in" filter="fade">
                                      <p:cBhvr>
                                        <p:cTn id="36" dur="1000"/>
                                        <p:tgtEl>
                                          <p:spTgt spid="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par>
                          <p:cTn id="68" fill="hold">
                            <p:stCondLst>
                              <p:cond delay="6500"/>
                            </p:stCondLst>
                            <p:childTnLst>
                              <p:par>
                                <p:cTn id="69" presetID="42" presetClass="exit" presetSubtype="0" fill="hold" grpId="1" nodeType="afterEffect">
                                  <p:stCondLst>
                                    <p:cond delay="0"/>
                                  </p:stCondLst>
                                  <p:childTnLst>
                                    <p:animEffect transition="out" filter="fade">
                                      <p:cBhvr>
                                        <p:cTn id="70" dur="1000"/>
                                        <p:tgtEl>
                                          <p:spTgt spid="42"/>
                                        </p:tgtEl>
                                      </p:cBhvr>
                                    </p:animEffect>
                                    <p:anim calcmode="lin" valueType="num">
                                      <p:cBhvr>
                                        <p:cTn id="71" dur="1000"/>
                                        <p:tgtEl>
                                          <p:spTgt spid="42"/>
                                        </p:tgtEl>
                                        <p:attrNameLst>
                                          <p:attrName>ppt_x</p:attrName>
                                        </p:attrNameLst>
                                      </p:cBhvr>
                                      <p:tavLst>
                                        <p:tav tm="0">
                                          <p:val>
                                            <p:strVal val="ppt_x"/>
                                          </p:val>
                                        </p:tav>
                                        <p:tav tm="100000">
                                          <p:val>
                                            <p:strVal val="ppt_x"/>
                                          </p:val>
                                        </p:tav>
                                      </p:tavLst>
                                    </p:anim>
                                    <p:anim calcmode="lin" valueType="num">
                                      <p:cBhvr>
                                        <p:cTn id="72" dur="1000"/>
                                        <p:tgtEl>
                                          <p:spTgt spid="42"/>
                                        </p:tgtEl>
                                        <p:attrNameLst>
                                          <p:attrName>ppt_y</p:attrName>
                                        </p:attrNameLst>
                                      </p:cBhvr>
                                      <p:tavLst>
                                        <p:tav tm="0">
                                          <p:val>
                                            <p:strVal val="ppt_y"/>
                                          </p:val>
                                        </p:tav>
                                        <p:tav tm="100000">
                                          <p:val>
                                            <p:strVal val="ppt_y+.1"/>
                                          </p:val>
                                        </p:tav>
                                      </p:tavLst>
                                    </p:anim>
                                    <p:set>
                                      <p:cBhvr>
                                        <p:cTn id="73" dur="1" fill="hold">
                                          <p:stCondLst>
                                            <p:cond delay="999"/>
                                          </p:stCondLst>
                                        </p:cTn>
                                        <p:tgtEl>
                                          <p:spTgt spid="42"/>
                                        </p:tgtEl>
                                        <p:attrNameLst>
                                          <p:attrName>style.visibility</p:attrName>
                                        </p:attrNameLst>
                                      </p:cBhvr>
                                      <p:to>
                                        <p:strVal val="hidden"/>
                                      </p:to>
                                    </p:set>
                                  </p:childTnLst>
                                </p:cTn>
                              </p:par>
                              <p:par>
                                <p:cTn id="74" presetID="42" presetClass="exit" presetSubtype="0" fill="hold" grpId="0" nodeType="withEffect">
                                  <p:stCondLst>
                                    <p:cond delay="0"/>
                                  </p:stCondLst>
                                  <p:childTnLst>
                                    <p:animEffect transition="out" filter="fade">
                                      <p:cBhvr>
                                        <p:cTn id="75" dur="1000"/>
                                        <p:tgtEl>
                                          <p:spTgt spid="12"/>
                                        </p:tgtEl>
                                      </p:cBhvr>
                                    </p:animEffect>
                                    <p:anim calcmode="lin" valueType="num">
                                      <p:cBhvr>
                                        <p:cTn id="76" dur="1000"/>
                                        <p:tgtEl>
                                          <p:spTgt spid="12"/>
                                        </p:tgtEl>
                                        <p:attrNameLst>
                                          <p:attrName>ppt_x</p:attrName>
                                        </p:attrNameLst>
                                      </p:cBhvr>
                                      <p:tavLst>
                                        <p:tav tm="0">
                                          <p:val>
                                            <p:strVal val="ppt_x"/>
                                          </p:val>
                                        </p:tav>
                                        <p:tav tm="100000">
                                          <p:val>
                                            <p:strVal val="ppt_x"/>
                                          </p:val>
                                        </p:tav>
                                      </p:tavLst>
                                    </p:anim>
                                    <p:anim calcmode="lin" valueType="num">
                                      <p:cBhvr>
                                        <p:cTn id="77" dur="1000"/>
                                        <p:tgtEl>
                                          <p:spTgt spid="12"/>
                                        </p:tgtEl>
                                        <p:attrNameLst>
                                          <p:attrName>ppt_y</p:attrName>
                                        </p:attrNameLst>
                                      </p:cBhvr>
                                      <p:tavLst>
                                        <p:tav tm="0">
                                          <p:val>
                                            <p:strVal val="ppt_y"/>
                                          </p:val>
                                        </p:tav>
                                        <p:tav tm="100000">
                                          <p:val>
                                            <p:strVal val="ppt_y+.1"/>
                                          </p:val>
                                        </p:tav>
                                      </p:tavLst>
                                    </p:anim>
                                    <p:set>
                                      <p:cBhvr>
                                        <p:cTn id="78" dur="1" fill="hold">
                                          <p:stCondLst>
                                            <p:cond delay="999"/>
                                          </p:stCondLst>
                                        </p:cTn>
                                        <p:tgtEl>
                                          <p:spTgt spid="12"/>
                                        </p:tgtEl>
                                        <p:attrNameLst>
                                          <p:attrName>style.visibility</p:attrName>
                                        </p:attrNameLst>
                                      </p:cBhvr>
                                      <p:to>
                                        <p:strVal val="hidden"/>
                                      </p:to>
                                    </p:set>
                                  </p:childTnLst>
                                </p:cTn>
                              </p:par>
                            </p:childTnLst>
                          </p:cTn>
                        </p:par>
                        <p:par>
                          <p:cTn id="79" fill="hold">
                            <p:stCondLst>
                              <p:cond delay="7500"/>
                            </p:stCondLst>
                            <p:childTnLst>
                              <p:par>
                                <p:cTn id="80" presetID="10" presetClass="entr" presetSubtype="0" fill="hold" grpId="0" nodeType="after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fade">
                                      <p:cBhvr>
                                        <p:cTn id="8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4" grpId="1" animBg="1"/>
      <p:bldP spid="42" grpId="0" animBg="1"/>
      <p:bldP spid="42" grpId="1" animBg="1"/>
      <p:bldP spid="43" grpId="0" animBg="1"/>
      <p:bldP spid="43" grpId="1" animBg="1"/>
      <p:bldP spid="44" grpId="0" animBg="1"/>
      <p:bldP spid="44" grpId="1" animBg="1"/>
      <p:bldP spid="4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15" name="Hình chữ nhật: Góc Tròn 14">
            <a:extLst>
              <a:ext uri="{FF2B5EF4-FFF2-40B4-BE49-F238E27FC236}">
                <a16:creationId xmlns:a16="http://schemas.microsoft.com/office/drawing/2014/main" id="{B76ED77C-3B0B-A18A-B571-5CEB9C2E3E4E}"/>
              </a:ext>
            </a:extLst>
          </p:cNvPr>
          <p:cNvSpPr/>
          <p:nvPr/>
        </p:nvSpPr>
        <p:spPr>
          <a:xfrm>
            <a:off x="342900" y="1326898"/>
            <a:ext cx="11468100" cy="5406839"/>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ea typeface="Arial Unicode MS"/>
              <a:cs typeface="+mn-cs"/>
            </a:endParaRPr>
          </a:p>
        </p:txBody>
      </p:sp>
      <p:sp>
        <p:nvSpPr>
          <p:cNvPr id="4" name="Hình chữ nhật: Góc Tròn 3">
            <a:extLst>
              <a:ext uri="{FF2B5EF4-FFF2-40B4-BE49-F238E27FC236}">
                <a16:creationId xmlns:a16="http://schemas.microsoft.com/office/drawing/2014/main" id="{518343CF-9FE0-C389-3A06-9856B744D2A4}"/>
              </a:ext>
            </a:extLst>
          </p:cNvPr>
          <p:cNvSpPr/>
          <p:nvPr/>
        </p:nvSpPr>
        <p:spPr>
          <a:xfrm>
            <a:off x="1131405" y="133350"/>
            <a:ext cx="9929191" cy="16573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ea typeface="Arial Unicode MS"/>
                <a:cs typeface="+mn-cs"/>
              </a:rPr>
              <a:t> </a:t>
            </a: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131404" y="361860"/>
            <a:ext cx="9929191" cy="1200329"/>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libri" panose="020F0502020204030204" pitchFamily="34" charset="0"/>
                <a:ea typeface="Arial Unicode MS"/>
                <a:cs typeface="Calibri" panose="020F0502020204030204" pitchFamily="34" charset="0"/>
              </a:rPr>
              <a:t>Viết lời cảm ơn người thân khi nhận được một </a:t>
            </a:r>
            <a:endParaRPr kumimoji="0" lang="en-US" sz="3600" b="1" i="0" u="none" strike="noStrike" kern="1200" cap="none" spc="0" normalizeH="0" baseline="0" noProof="0">
              <a:ln>
                <a:noFill/>
              </a:ln>
              <a:solidFill>
                <a:prstClr val="black"/>
              </a:solidFill>
              <a:effectLst/>
              <a:uLnTx/>
              <a:uFillTx/>
              <a:latin typeface="Calibri" panose="020F0502020204030204" pitchFamily="34" charset="0"/>
              <a:ea typeface="Arial Unicode MS"/>
              <a:cs typeface="Calibri" panose="020F0502020204030204" pitchFamily="34" charset="0"/>
            </a:endParaRP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libri" panose="020F0502020204030204" pitchFamily="34" charset="0"/>
                <a:ea typeface="Arial Unicode MS"/>
                <a:cs typeface="Calibri" panose="020F0502020204030204" pitchFamily="34" charset="0"/>
              </a:rPr>
              <a:t>món quà hoặc sự quan tâm, chăm sóc từ người đó.</a:t>
            </a:r>
            <a:endParaRPr kumimoji="0" lang="en-US" sz="3600" b="1" i="0" u="none" strike="noStrike" kern="1200" cap="none" spc="0" normalizeH="0" baseline="0" noProof="0">
              <a:ln>
                <a:noFill/>
              </a:ln>
              <a:solidFill>
                <a:prstClr val="black"/>
              </a:solidFill>
              <a:effectLst/>
              <a:uLnTx/>
              <a:uFillTx/>
              <a:latin typeface="Calibri" panose="020F0502020204030204" pitchFamily="34" charset="0"/>
              <a:ea typeface="Arial Unicode MS"/>
              <a:cs typeface="Calibri" panose="020F0502020204030204" pitchFamily="34" charset="0"/>
            </a:endParaRPr>
          </a:p>
        </p:txBody>
      </p:sp>
      <p:pic>
        <p:nvPicPr>
          <p:cNvPr id="1026" name="Picture 2" descr="Chi tiết - Sở Khoa Học Và Công Nghệ - Cổng thông tin điện tử tỉnh Bắc Ninh">
            <a:extLst>
              <a:ext uri="{FF2B5EF4-FFF2-40B4-BE49-F238E27FC236}">
                <a16:creationId xmlns:a16="http://schemas.microsoft.com/office/drawing/2014/main" id="{47CADE73-4AC9-44C7-A798-026F98DF5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380767"/>
            <a:ext cx="6858000" cy="385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10730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7"/>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9"/>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0"/>
          <a:srcRect t="13066" r="-2559" b="-947"/>
          <a:stretch>
            <a:fillRect/>
          </a:stretch>
        </p:blipFill>
        <p:spPr>
          <a:xfrm>
            <a:off x="881380" y="567055"/>
            <a:ext cx="3075940" cy="3053715"/>
          </a:xfrm>
          <a:prstGeom prst="ellipse">
            <a:avLst/>
          </a:prstGeom>
        </p:spPr>
      </p:pic>
      <p:pic>
        <p:nvPicPr>
          <p:cNvPr id="2" name="Picture 1">
            <a:extLst>
              <a:ext uri="{FF2B5EF4-FFF2-40B4-BE49-F238E27FC236}">
                <a16:creationId xmlns:a16="http://schemas.microsoft.com/office/drawing/2014/main" id="{9490C892-973F-45C4-AE23-5079B297DF61}"/>
              </a:ext>
            </a:extLst>
          </p:cNvPr>
          <p:cNvPicPr>
            <a:picLocks noChangeAspect="1"/>
          </p:cNvPicPr>
          <p:nvPr/>
        </p:nvPicPr>
        <p:blipFill>
          <a:blip r:embed="rId11"/>
          <a:stretch>
            <a:fillRect/>
          </a:stretch>
        </p:blipFill>
        <p:spPr>
          <a:xfrm>
            <a:off x="3158233" y="1947497"/>
            <a:ext cx="5913633"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8" name="Hình ảnh 7" descr="Ảnh có chứa đồ chơi, búp bê, đồ họa véc-tơ, mẫu họa&#10;&#10;Mô tả được tạo tự động">
            <a:extLst>
              <a:ext uri="{FF2B5EF4-FFF2-40B4-BE49-F238E27FC236}">
                <a16:creationId xmlns:a16="http://schemas.microsoft.com/office/drawing/2014/main" id="{ECF4B238-42F3-50A4-C1FD-A59BF0A07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0611" y="3031246"/>
            <a:ext cx="6737819" cy="4065744"/>
          </a:xfrm>
          <a:prstGeom prst="rect">
            <a:avLst/>
          </a:prstGeom>
        </p:spPr>
      </p:pic>
      <p:pic>
        <p:nvPicPr>
          <p:cNvPr id="2" name="Picture 1">
            <a:extLst>
              <a:ext uri="{FF2B5EF4-FFF2-40B4-BE49-F238E27FC236}">
                <a16:creationId xmlns:a16="http://schemas.microsoft.com/office/drawing/2014/main" id="{5167EF29-28D4-BC78-A3A9-8BB9A0E22AEC}"/>
              </a:ext>
            </a:extLst>
          </p:cNvPr>
          <p:cNvPicPr>
            <a:picLocks noChangeAspect="1"/>
          </p:cNvPicPr>
          <p:nvPr/>
        </p:nvPicPr>
        <p:blipFill>
          <a:blip r:embed="rId5"/>
          <a:stretch>
            <a:fillRect/>
          </a:stretch>
        </p:blipFill>
        <p:spPr>
          <a:xfrm>
            <a:off x="1018607" y="2175201"/>
            <a:ext cx="10175106" cy="1268078"/>
          </a:xfrm>
          <a:prstGeom prst="rect">
            <a:avLst/>
          </a:prstGeom>
        </p:spPr>
      </p:pic>
    </p:spTree>
    <p:extLst>
      <p:ext uri="{BB962C8B-B14F-4D97-AF65-F5344CB8AC3E}">
        <p14:creationId xmlns:p14="http://schemas.microsoft.com/office/powerpoint/2010/main" val="3448036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92E497-8FDD-51B4-11E0-E2A04F4589A8}"/>
              </a:ext>
            </a:extLst>
          </p:cNvPr>
          <p:cNvSpPr/>
          <p:nvPr/>
        </p:nvSpPr>
        <p:spPr>
          <a:xfrm>
            <a:off x="-1" y="0"/>
            <a:ext cx="6048375" cy="600075"/>
          </a:xfrm>
          <a:prstGeom prst="rect">
            <a:avLst/>
          </a:prstGeom>
          <a:solidFill>
            <a:srgbClr val="FF99CC"/>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b="1" dirty="0" err="1">
                <a:latin typeface="Cambria" panose="02040503050406030204" pitchFamily="18" charset="0"/>
                <a:ea typeface="Cambria" panose="02040503050406030204" pitchFamily="18" charset="0"/>
              </a:rPr>
              <a:t>Trò</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chơi</a:t>
            </a:r>
            <a:r>
              <a:rPr lang="en-US" sz="3600" b="1" dirty="0">
                <a:latin typeface="Cambria" panose="02040503050406030204" pitchFamily="18" charset="0"/>
                <a:ea typeface="Cambria" panose="02040503050406030204" pitchFamily="18" charset="0"/>
              </a:rPr>
              <a:t> “ĐỐ BẠN, CÂY GÌ?”</a:t>
            </a:r>
          </a:p>
        </p:txBody>
      </p:sp>
      <p:pic>
        <p:nvPicPr>
          <p:cNvPr id="5"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id="{857A60DE-8D7F-4772-AD40-76CC554983D5}"/>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516288" y="634926"/>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id="{77C04C42-05E8-C035-394D-B1D15B487F6F}"/>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045537" y="634927"/>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id="{22DD3D54-4793-0C24-C5C9-ABBDE7777F26}"/>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516288" y="3603172"/>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id="{086FD68C-6E90-5D2D-09BE-765AF9AD275F}"/>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110848" y="3566739"/>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id="{73AAE974-5626-0100-BF83-281237213264}"/>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2138646" y="1194325"/>
            <a:ext cx="3162697" cy="2585414"/>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2">
            <a:extLst>
              <a:ext uri="{FF2B5EF4-FFF2-40B4-BE49-F238E27FC236}">
                <a16:creationId xmlns:a16="http://schemas.microsoft.com/office/drawing/2014/main" id="{0A5A474B-4ED9-AD38-5087-85BEBB859737}"/>
              </a:ext>
            </a:extLst>
          </p:cNvPr>
          <p:cNvSpPr/>
          <p:nvPr/>
        </p:nvSpPr>
        <p:spPr>
          <a:xfrm>
            <a:off x="1645329" y="771525"/>
            <a:ext cx="4149329" cy="163788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b="1" dirty="0">
                <a:latin typeface="Times New Roman" panose="02020603050405020304" pitchFamily="18" charset="0"/>
                <a:ea typeface="Calibri" panose="020F0502020204030204" pitchFamily="34" charset="0"/>
              </a:rPr>
              <a:t>Thân nhiều gai nhọn</a:t>
            </a:r>
          </a:p>
          <a:p>
            <a:pPr algn="ctr"/>
            <a:r>
              <a:rPr lang="vi-VN" sz="2800" b="1" dirty="0">
                <a:latin typeface="Times New Roman" panose="02020603050405020304" pitchFamily="18" charset="0"/>
                <a:ea typeface="Calibri" panose="020F0502020204030204" pitchFamily="34" charset="0"/>
              </a:rPr>
              <a:t>Hoa trắng ngát thơm</a:t>
            </a:r>
          </a:p>
          <a:p>
            <a:pPr algn="ctr"/>
            <a:r>
              <a:rPr lang="vi-VN" sz="2800" b="1" dirty="0">
                <a:latin typeface="Times New Roman" panose="02020603050405020304" pitchFamily="18" charset="0"/>
                <a:ea typeface="Calibri" panose="020F0502020204030204" pitchFamily="34" charset="0"/>
              </a:rPr>
              <a:t>Cành trĩu quả tròn</a:t>
            </a:r>
          </a:p>
          <a:p>
            <a:pPr algn="ctr"/>
            <a:r>
              <a:rPr lang="vi-VN" sz="2800" b="1" dirty="0">
                <a:latin typeface="Times New Roman" panose="02020603050405020304" pitchFamily="18" charset="0"/>
                <a:ea typeface="Calibri" panose="020F0502020204030204" pitchFamily="34" charset="0"/>
              </a:rPr>
              <a:t>Mang đầy múi ngọt</a:t>
            </a:r>
            <a:endParaRPr lang="en-US" sz="2800" b="1" dirty="0"/>
          </a:p>
        </p:txBody>
      </p:sp>
      <p:pic>
        <p:nvPicPr>
          <p:cNvPr id="11"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id="{247CFAB0-510D-495A-7718-BD9CB29E3E32}"/>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6705058" y="1226981"/>
            <a:ext cx="3162697" cy="25854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id="{BAD2397B-C37D-DA9D-D704-5FB82189EF9A}"/>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2186695" y="4178923"/>
            <a:ext cx="3162697" cy="25854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id="{79554285-7089-C12A-8586-30092C756637}"/>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6705058" y="4197251"/>
            <a:ext cx="3162697" cy="2585414"/>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7">
            <a:extLst>
              <a:ext uri="{FF2B5EF4-FFF2-40B4-BE49-F238E27FC236}">
                <a16:creationId xmlns:a16="http://schemas.microsoft.com/office/drawing/2014/main" id="{9DB85A84-14D8-DC70-8934-E313027E094C}"/>
              </a:ext>
            </a:extLst>
          </p:cNvPr>
          <p:cNvSpPr/>
          <p:nvPr/>
        </p:nvSpPr>
        <p:spPr>
          <a:xfrm>
            <a:off x="6245334" y="729464"/>
            <a:ext cx="4082143" cy="172135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b="1" dirty="0">
                <a:latin typeface="Times New Roman" panose="02020603050405020304" pitchFamily="18" charset="0"/>
                <a:ea typeface="Calibri" panose="020F0502020204030204" pitchFamily="34" charset="0"/>
              </a:rPr>
              <a:t>Cây gì thân cao</a:t>
            </a:r>
            <a:endParaRPr lang="en-US" sz="2800" b="1" dirty="0">
              <a:latin typeface="Times New Roman" panose="02020603050405020304" pitchFamily="18" charset="0"/>
              <a:ea typeface="Calibri" panose="020F0502020204030204" pitchFamily="34" charset="0"/>
            </a:endParaRPr>
          </a:p>
          <a:p>
            <a:pPr algn="ctr"/>
            <a:r>
              <a:rPr lang="vi-VN" sz="2800" b="1" dirty="0">
                <a:latin typeface="Times New Roman" panose="02020603050405020304" pitchFamily="18" charset="0"/>
                <a:ea typeface="Calibri" panose="020F0502020204030204" pitchFamily="34" charset="0"/>
              </a:rPr>
              <a:t>Lá thưa răng lược</a:t>
            </a:r>
            <a:endParaRPr lang="en-US" sz="2800" b="1" dirty="0">
              <a:latin typeface="Times New Roman" panose="02020603050405020304" pitchFamily="18" charset="0"/>
              <a:ea typeface="Calibri" panose="020F0502020204030204" pitchFamily="34" charset="0"/>
            </a:endParaRPr>
          </a:p>
          <a:p>
            <a:pPr algn="ctr"/>
            <a:r>
              <a:rPr lang="vi-VN" sz="2800" b="1" dirty="0">
                <a:latin typeface="Times New Roman" panose="02020603050405020304" pitchFamily="18" charset="0"/>
                <a:ea typeface="Calibri" panose="020F0502020204030204" pitchFamily="34" charset="0"/>
              </a:rPr>
              <a:t>Ai đem nước ngọt</a:t>
            </a:r>
            <a:endParaRPr lang="en-US" sz="2800" b="1" dirty="0">
              <a:latin typeface="Times New Roman" panose="02020603050405020304" pitchFamily="18" charset="0"/>
              <a:ea typeface="Calibri" panose="020F0502020204030204" pitchFamily="34" charset="0"/>
            </a:endParaRPr>
          </a:p>
          <a:p>
            <a:pPr algn="ctr"/>
            <a:r>
              <a:rPr lang="vi-VN" sz="2800" b="1" dirty="0">
                <a:latin typeface="Times New Roman" panose="02020603050405020304" pitchFamily="18" charset="0"/>
                <a:ea typeface="Calibri" panose="020F0502020204030204" pitchFamily="34" charset="0"/>
              </a:rPr>
              <a:t>Đựng đầy quả xanh ?</a:t>
            </a:r>
            <a:endParaRPr lang="en-US" sz="2800" b="1" dirty="0"/>
          </a:p>
        </p:txBody>
      </p:sp>
      <p:sp>
        <p:nvSpPr>
          <p:cNvPr id="17" name="Rounded Rectangle 12">
            <a:extLst>
              <a:ext uri="{FF2B5EF4-FFF2-40B4-BE49-F238E27FC236}">
                <a16:creationId xmlns:a16="http://schemas.microsoft.com/office/drawing/2014/main" id="{324C3D11-38F5-C0AB-AF71-AA1840D8C31E}"/>
              </a:ext>
            </a:extLst>
          </p:cNvPr>
          <p:cNvSpPr/>
          <p:nvPr/>
        </p:nvSpPr>
        <p:spPr>
          <a:xfrm>
            <a:off x="914400" y="3811763"/>
            <a:ext cx="5085707" cy="164834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fontAlgn="base"/>
            <a:r>
              <a:rPr lang="vi-VN" sz="2300" b="1" dirty="0">
                <a:latin typeface="+mj-lt"/>
              </a:rPr>
              <a:t>Hè về áo đỏ như son</a:t>
            </a:r>
          </a:p>
          <a:p>
            <a:pPr algn="ctr" fontAlgn="base"/>
            <a:r>
              <a:rPr lang="vi-VN" sz="2300" b="1" dirty="0">
                <a:latin typeface="+mj-lt"/>
              </a:rPr>
              <a:t>Hè đi thay lá xanh non mượt mà</a:t>
            </a:r>
          </a:p>
          <a:p>
            <a:pPr algn="ctr" fontAlgn="base"/>
            <a:r>
              <a:rPr lang="vi-VN" sz="2300" b="1" dirty="0">
                <a:latin typeface="+mj-lt"/>
              </a:rPr>
              <a:t>Bao nhiêu tay tỏa rộng ra</a:t>
            </a:r>
          </a:p>
          <a:p>
            <a:pPr algn="ctr" fontAlgn="base"/>
            <a:r>
              <a:rPr lang="vi-VN" sz="2300" b="1" dirty="0">
                <a:latin typeface="+mj-lt"/>
              </a:rPr>
              <a:t>Như vẫy như đón bạn ta đến trường</a:t>
            </a:r>
          </a:p>
        </p:txBody>
      </p:sp>
      <p:sp>
        <p:nvSpPr>
          <p:cNvPr id="18" name="Rounded Rectangle 14">
            <a:extLst>
              <a:ext uri="{FF2B5EF4-FFF2-40B4-BE49-F238E27FC236}">
                <a16:creationId xmlns:a16="http://schemas.microsoft.com/office/drawing/2014/main" id="{2418E46D-B3D2-3885-2B73-319EA6799C5D}"/>
              </a:ext>
            </a:extLst>
          </p:cNvPr>
          <p:cNvSpPr/>
          <p:nvPr/>
        </p:nvSpPr>
        <p:spPr>
          <a:xfrm>
            <a:off x="6256961" y="3811763"/>
            <a:ext cx="5322013" cy="165986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200" b="1" dirty="0">
                <a:latin typeface="+mj-lt"/>
              </a:rPr>
              <a:t>Cây gì lá tựa tai voi</a:t>
            </a:r>
            <a:endParaRPr lang="en-US" sz="2200" b="1" dirty="0">
              <a:latin typeface="+mj-lt"/>
            </a:endParaRPr>
          </a:p>
          <a:p>
            <a:pPr algn="ctr"/>
            <a:r>
              <a:rPr lang="vi-VN" sz="2200" b="1" dirty="0">
                <a:latin typeface="+mj-lt"/>
              </a:rPr>
              <a:t>Hè cho bóng mát em chơi sân trường</a:t>
            </a:r>
            <a:endParaRPr lang="en-US" sz="2200" b="1" dirty="0">
              <a:latin typeface="+mj-lt"/>
            </a:endParaRPr>
          </a:p>
          <a:p>
            <a:pPr algn="ctr"/>
            <a:r>
              <a:rPr lang="vi-VN" sz="2200" b="1" dirty="0">
                <a:latin typeface="+mj-lt"/>
              </a:rPr>
              <a:t>Đông về trơ trụi cành xương</a:t>
            </a:r>
            <a:endParaRPr lang="en-US" sz="2200" b="1" dirty="0">
              <a:latin typeface="+mj-lt"/>
            </a:endParaRPr>
          </a:p>
          <a:p>
            <a:pPr algn="ctr"/>
            <a:r>
              <a:rPr lang="vi-VN" sz="2200" b="1" dirty="0">
                <a:latin typeface="+mj-lt"/>
              </a:rPr>
              <a:t>Lá thành mảnh nắng nhẹ vuông gió chiều</a:t>
            </a:r>
          </a:p>
        </p:txBody>
      </p:sp>
      <p:pic>
        <p:nvPicPr>
          <p:cNvPr id="19" name="Picture 6">
            <a:extLst>
              <a:ext uri="{FF2B5EF4-FFF2-40B4-BE49-F238E27FC236}">
                <a16:creationId xmlns:a16="http://schemas.microsoft.com/office/drawing/2014/main" id="{FED168A9-7B7B-E9CB-C336-12F7CAD76A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173" r="10173"/>
          <a:stretch/>
        </p:blipFill>
        <p:spPr bwMode="auto">
          <a:xfrm>
            <a:off x="359181" y="1674689"/>
            <a:ext cx="2508863" cy="209849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a:extLst>
              <a:ext uri="{FF2B5EF4-FFF2-40B4-BE49-F238E27FC236}">
                <a16:creationId xmlns:a16="http://schemas.microsoft.com/office/drawing/2014/main" id="{BE7D17CA-C92A-5D9A-8063-ABC20D7ED0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9601" r="19601"/>
          <a:stretch/>
        </p:blipFill>
        <p:spPr bwMode="auto">
          <a:xfrm>
            <a:off x="9136573" y="1376738"/>
            <a:ext cx="2699255" cy="241597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a:extLst>
              <a:ext uri="{FF2B5EF4-FFF2-40B4-BE49-F238E27FC236}">
                <a16:creationId xmlns:a16="http://schemas.microsoft.com/office/drawing/2014/main" id="{952D20D3-CAE6-B46D-C357-54F444A669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0122" r="30122"/>
          <a:stretch/>
        </p:blipFill>
        <p:spPr bwMode="auto">
          <a:xfrm>
            <a:off x="311893" y="4119937"/>
            <a:ext cx="2600867" cy="250175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a:extLst>
              <a:ext uri="{FF2B5EF4-FFF2-40B4-BE49-F238E27FC236}">
                <a16:creationId xmlns:a16="http://schemas.microsoft.com/office/drawing/2014/main" id="{8BDD814D-D044-0364-E926-3F60859294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4355" r="4355"/>
          <a:stretch/>
        </p:blipFill>
        <p:spPr bwMode="auto">
          <a:xfrm>
            <a:off x="9077037" y="4243227"/>
            <a:ext cx="3022496" cy="2501758"/>
          </a:xfrm>
          <a:prstGeom prst="rect">
            <a:avLst/>
          </a:prstGeom>
          <a:noFill/>
          <a:extLst>
            <a:ext uri="{909E8E84-426E-40DD-AFC4-6F175D3DCCD1}">
              <a14:hiddenFill xmlns:a14="http://schemas.microsoft.com/office/drawing/2010/main">
                <a:solidFill>
                  <a:srgbClr val="FFFFFF"/>
                </a:solidFill>
              </a14:hiddenFill>
            </a:ext>
          </a:extLst>
        </p:spPr>
      </p:pic>
      <p:sp>
        <p:nvSpPr>
          <p:cNvPr id="40" name="Oval 39">
            <a:extLst>
              <a:ext uri="{FF2B5EF4-FFF2-40B4-BE49-F238E27FC236}">
                <a16:creationId xmlns:a16="http://schemas.microsoft.com/office/drawing/2014/main" id="{4A9CE1B6-8323-498C-4CBD-4F2DA37DDCB2}"/>
              </a:ext>
            </a:extLst>
          </p:cNvPr>
          <p:cNvSpPr/>
          <p:nvPr/>
        </p:nvSpPr>
        <p:spPr>
          <a:xfrm>
            <a:off x="3338058" y="2550853"/>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1</a:t>
            </a:r>
          </a:p>
        </p:txBody>
      </p:sp>
      <p:sp>
        <p:nvSpPr>
          <p:cNvPr id="42" name="Oval 41">
            <a:extLst>
              <a:ext uri="{FF2B5EF4-FFF2-40B4-BE49-F238E27FC236}">
                <a16:creationId xmlns:a16="http://schemas.microsoft.com/office/drawing/2014/main" id="{17A1205F-7560-57F0-1FC3-397CA44B23BA}"/>
              </a:ext>
            </a:extLst>
          </p:cNvPr>
          <p:cNvSpPr/>
          <p:nvPr/>
        </p:nvSpPr>
        <p:spPr>
          <a:xfrm>
            <a:off x="7990550" y="2508694"/>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2</a:t>
            </a:r>
          </a:p>
        </p:txBody>
      </p:sp>
      <p:sp>
        <p:nvSpPr>
          <p:cNvPr id="44" name="Oval 43">
            <a:extLst>
              <a:ext uri="{FF2B5EF4-FFF2-40B4-BE49-F238E27FC236}">
                <a16:creationId xmlns:a16="http://schemas.microsoft.com/office/drawing/2014/main" id="{CB23008B-3501-168C-6B1C-107926ECD118}"/>
              </a:ext>
            </a:extLst>
          </p:cNvPr>
          <p:cNvSpPr/>
          <p:nvPr/>
        </p:nvSpPr>
        <p:spPr>
          <a:xfrm>
            <a:off x="3348943" y="5568392"/>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3</a:t>
            </a:r>
          </a:p>
        </p:txBody>
      </p:sp>
      <p:sp>
        <p:nvSpPr>
          <p:cNvPr id="45" name="Oval 44">
            <a:extLst>
              <a:ext uri="{FF2B5EF4-FFF2-40B4-BE49-F238E27FC236}">
                <a16:creationId xmlns:a16="http://schemas.microsoft.com/office/drawing/2014/main" id="{84019579-51FC-8CDA-2966-9C83F3748862}"/>
              </a:ext>
            </a:extLst>
          </p:cNvPr>
          <p:cNvSpPr/>
          <p:nvPr/>
        </p:nvSpPr>
        <p:spPr>
          <a:xfrm>
            <a:off x="8033216" y="5506301"/>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4</a:t>
            </a:r>
          </a:p>
        </p:txBody>
      </p:sp>
      <p:sp>
        <p:nvSpPr>
          <p:cNvPr id="46" name="Rectangle: Rounded Corners 45">
            <a:extLst>
              <a:ext uri="{FF2B5EF4-FFF2-40B4-BE49-F238E27FC236}">
                <a16:creationId xmlns:a16="http://schemas.microsoft.com/office/drawing/2014/main" id="{5A1C6C7A-66DB-0A26-647A-CA1CFFAD36D2}"/>
              </a:ext>
            </a:extLst>
          </p:cNvPr>
          <p:cNvSpPr/>
          <p:nvPr/>
        </p:nvSpPr>
        <p:spPr>
          <a:xfrm>
            <a:off x="657546" y="3277456"/>
            <a:ext cx="1880171"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bưởi</a:t>
            </a:r>
            <a:endParaRPr lang="en-US" sz="2800" b="1" dirty="0">
              <a:solidFill>
                <a:srgbClr val="FF0000"/>
              </a:solidFill>
            </a:endParaRPr>
          </a:p>
        </p:txBody>
      </p:sp>
      <p:sp>
        <p:nvSpPr>
          <p:cNvPr id="47" name="Rectangle: Rounded Corners 46">
            <a:extLst>
              <a:ext uri="{FF2B5EF4-FFF2-40B4-BE49-F238E27FC236}">
                <a16:creationId xmlns:a16="http://schemas.microsoft.com/office/drawing/2014/main" id="{9C9EB8D1-1D34-D244-7B98-3AA8CE403C19}"/>
              </a:ext>
            </a:extLst>
          </p:cNvPr>
          <p:cNvSpPr/>
          <p:nvPr/>
        </p:nvSpPr>
        <p:spPr>
          <a:xfrm>
            <a:off x="9584077" y="3286018"/>
            <a:ext cx="1880171"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dừa</a:t>
            </a:r>
            <a:endParaRPr lang="en-US" sz="2800" b="1" dirty="0">
              <a:solidFill>
                <a:srgbClr val="FF0000"/>
              </a:solidFill>
            </a:endParaRPr>
          </a:p>
        </p:txBody>
      </p:sp>
      <p:sp>
        <p:nvSpPr>
          <p:cNvPr id="48" name="Rectangle: Rounded Corners 47">
            <a:extLst>
              <a:ext uri="{FF2B5EF4-FFF2-40B4-BE49-F238E27FC236}">
                <a16:creationId xmlns:a16="http://schemas.microsoft.com/office/drawing/2014/main" id="{521B0653-D9DF-01DF-6F1A-47F43C536F64}"/>
              </a:ext>
            </a:extLst>
          </p:cNvPr>
          <p:cNvSpPr/>
          <p:nvPr/>
        </p:nvSpPr>
        <p:spPr>
          <a:xfrm>
            <a:off x="534256" y="6121685"/>
            <a:ext cx="2125039"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phượng</a:t>
            </a:r>
            <a:endParaRPr lang="en-US" sz="2800" b="1" dirty="0">
              <a:solidFill>
                <a:srgbClr val="FF0000"/>
              </a:solidFill>
            </a:endParaRPr>
          </a:p>
        </p:txBody>
      </p:sp>
      <p:sp>
        <p:nvSpPr>
          <p:cNvPr id="49" name="Rectangle: Rounded Corners 48">
            <a:extLst>
              <a:ext uri="{FF2B5EF4-FFF2-40B4-BE49-F238E27FC236}">
                <a16:creationId xmlns:a16="http://schemas.microsoft.com/office/drawing/2014/main" id="{7C7B16BB-DD3D-2F60-28CA-E41780C5B539}"/>
              </a:ext>
            </a:extLst>
          </p:cNvPr>
          <p:cNvSpPr/>
          <p:nvPr/>
        </p:nvSpPr>
        <p:spPr>
          <a:xfrm>
            <a:off x="9565240" y="6296346"/>
            <a:ext cx="2125039"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bàng</a:t>
            </a:r>
            <a:endParaRPr lang="en-US"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0"/>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xit" presetSubtype="0" fill="hold"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22" presetClass="entr" presetSubtype="4"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childTnLst>
              </p:cTn>
              <p:nextCondLst>
                <p:cond evt="onClick" delay="0">
                  <p:tgtEl>
                    <p:spTgt spid="40"/>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subTnLst>
                                    <p:audio>
                                      <p:cMediaNode>
                                        <p:cTn display="0" masterRel="sameClick">
                                          <p:stCondLst>
                                            <p:cond evt="begin" delay="0">
                                              <p:tn val="44"/>
                                            </p:cond>
                                          </p:stCondLst>
                                          <p:endCondLst>
                                            <p:cond evt="onStopAudio" delay="0">
                                              <p:tgtEl>
                                                <p:sldTgt/>
                                              </p:tgtEl>
                                            </p:cond>
                                          </p:endCondLst>
                                        </p:cTn>
                                        <p:tgtEl>
                                          <p:sndTgt r:embed="rId3" name="chimes.wav"/>
                                        </p:tgtEl>
                                      </p:cMediaNode>
                                    </p:audio>
                                  </p:sub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down)">
                                      <p:cBhvr>
                                        <p:cTn id="59" dur="500"/>
                                        <p:tgtEl>
                                          <p:spTgt spid="16"/>
                                        </p:tgtEl>
                                      </p:cBhvr>
                                    </p:animEffect>
                                  </p:childTnLst>
                                </p:cTn>
                              </p:par>
                              <p:par>
                                <p:cTn id="60" presetID="10" presetClass="exit" presetSubtype="0" fill="hold" nodeType="withEffect">
                                  <p:stCondLst>
                                    <p:cond delay="0"/>
                                  </p:stCondLst>
                                  <p:childTnLst>
                                    <p:animEffect transition="out" filter="fade">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63" restart="whenNotActive" fill="hold" evtFilter="cancelBubble" nodeType="interactiveSeq">
                <p:stCondLst>
                  <p:cond evt="onClick" delay="0">
                    <p:tgtEl>
                      <p:spTgt spid="16"/>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childTnLst>
                                  <p:subTnLst>
                                    <p:audio>
                                      <p:cMediaNode>
                                        <p:cTn display="0" masterRel="sameClick">
                                          <p:stCondLst>
                                            <p:cond evt="begin" delay="0">
                                              <p:tn val="66"/>
                                            </p:cond>
                                          </p:stCondLst>
                                          <p:endCondLst>
                                            <p:cond evt="onStopAudio" delay="0">
                                              <p:tgtEl>
                                                <p:sldTgt/>
                                              </p:tgtEl>
                                            </p:cond>
                                          </p:endCondLst>
                                        </p:cTn>
                                        <p:tgtEl>
                                          <p:sndTgt r:embed="rId3" name="chimes.wav"/>
                                        </p:tgtEl>
                                      </p:cMediaNode>
                                    </p:audio>
                                  </p:sub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500"/>
                                        <p:tgtEl>
                                          <p:spTgt spid="47"/>
                                        </p:tgtEl>
                                      </p:cBhvr>
                                    </p:animEffect>
                                  </p:childTnLst>
                                </p:cTn>
                              </p:par>
                            </p:childTnLst>
                          </p:cTn>
                        </p:par>
                      </p:childTnLst>
                    </p:cTn>
                  </p:par>
                </p:childTnLst>
              </p:cTn>
              <p:nextCondLst>
                <p:cond evt="onClick" delay="0">
                  <p:tgtEl>
                    <p:spTgt spid="16"/>
                  </p:tgtEl>
                </p:cond>
              </p:nextCondLst>
            </p:seq>
            <p:seq concurrent="1" nextAc="seek">
              <p:cTn id="73" restart="whenNotActive" fill="hold" evtFilter="cancelBubble" nodeType="interactiveSeq">
                <p:stCondLst>
                  <p:cond evt="onClick" delay="0">
                    <p:tgtEl>
                      <p:spTgt spid="44"/>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500"/>
                                        <p:tgtEl>
                                          <p:spTgt spid="14"/>
                                        </p:tgtEl>
                                      </p:cBhvr>
                                    </p:animEffect>
                                  </p:childTnLst>
                                </p:cTn>
                              </p:par>
                              <p:par>
                                <p:cTn id="79" presetID="10" presetClass="exit" presetSubtype="0" fill="hold" nodeType="withEffect">
                                  <p:stCondLst>
                                    <p:cond delay="0"/>
                                  </p:stCondLst>
                                  <p:childTnLst>
                                    <p:animEffect transition="out" filter="fade">
                                      <p:cBhvr>
                                        <p:cTn id="80" dur="500"/>
                                        <p:tgtEl>
                                          <p:spTgt spid="7"/>
                                        </p:tgtEl>
                                      </p:cBhvr>
                                    </p:animEffect>
                                    <p:set>
                                      <p:cBhvr>
                                        <p:cTn id="81" dur="1" fill="hold">
                                          <p:stCondLst>
                                            <p:cond delay="499"/>
                                          </p:stCondLst>
                                        </p:cTn>
                                        <p:tgtEl>
                                          <p:spTgt spid="7"/>
                                        </p:tgtEl>
                                        <p:attrNameLst>
                                          <p:attrName>style.visibility</p:attrName>
                                        </p:attrNameLst>
                                      </p:cBhvr>
                                      <p:to>
                                        <p:strVal val="hidden"/>
                                      </p:to>
                                    </p:set>
                                  </p:childTnLst>
                                </p:cTn>
                              </p:par>
                              <p:par>
                                <p:cTn id="82" presetID="22" presetClass="entr" presetSubtype="4" fill="hold" grpId="0" nodeType="with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wipe(down)">
                                      <p:cBhvr>
                                        <p:cTn id="84" dur="500"/>
                                        <p:tgtEl>
                                          <p:spTgt spid="17"/>
                                        </p:tgtEl>
                                      </p:cBhvr>
                                    </p:animEffect>
                                  </p:childTnLst>
                                </p:cTn>
                              </p:par>
                            </p:childTnLst>
                          </p:cTn>
                        </p:par>
                      </p:childTnLst>
                    </p:cTn>
                  </p:par>
                </p:childTnLst>
              </p:cTn>
              <p:nextCondLst>
                <p:cond evt="onClick" delay="0">
                  <p:tgtEl>
                    <p:spTgt spid="44"/>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500"/>
                                        <p:tgtEl>
                                          <p:spTgt spid="38"/>
                                        </p:tgtEl>
                                      </p:cBhvr>
                                    </p:animEffect>
                                  </p:childTnLst>
                                  <p:subTnLst>
                                    <p:audio>
                                      <p:cMediaNode>
                                        <p:cTn display="0" masterRel="sameClick">
                                          <p:stCondLst>
                                            <p:cond evt="begin" delay="0">
                                              <p:tn val="88"/>
                                            </p:cond>
                                          </p:stCondLst>
                                          <p:endCondLst>
                                            <p:cond evt="onStopAudio" delay="0">
                                              <p:tgtEl>
                                                <p:sldTgt/>
                                              </p:tgtEl>
                                            </p:cond>
                                          </p:endCondLst>
                                        </p:cTn>
                                        <p:tgtEl>
                                          <p:sndTgt r:embed="rId3" name="chimes.wav"/>
                                        </p:tgtEl>
                                      </p:cMediaNode>
                                    </p:audio>
                                  </p:sub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fade">
                                      <p:cBhvr>
                                        <p:cTn id="94" dur="500"/>
                                        <p:tgtEl>
                                          <p:spTgt spid="48"/>
                                        </p:tgtEl>
                                      </p:cBhvr>
                                    </p:animEffect>
                                  </p:childTnLst>
                                </p:cTn>
                              </p:par>
                            </p:childTnLst>
                          </p:cTn>
                        </p:par>
                      </p:childTnLst>
                    </p:cTn>
                  </p:par>
                </p:childTnLst>
              </p:cTn>
              <p:nextCondLst>
                <p:cond evt="onClick" delay="0">
                  <p:tgtEl>
                    <p:spTgt spid="17"/>
                  </p:tgtEl>
                </p:cond>
              </p:nextCondLst>
            </p:seq>
            <p:seq concurrent="1" nextAc="seek">
              <p:cTn id="95" restart="whenNotActive" fill="hold" evtFilter="cancelBubble" nodeType="interactiveSeq">
                <p:stCondLst>
                  <p:cond evt="onClick" delay="0">
                    <p:tgtEl>
                      <p:spTgt spid="45"/>
                    </p:tgtEl>
                  </p:cond>
                </p:stCondLst>
                <p:endSync evt="end" delay="0">
                  <p:rtn val="all"/>
                </p:endSync>
                <p:childTnLst>
                  <p:par>
                    <p:cTn id="96" fill="hold">
                      <p:stCondLst>
                        <p:cond delay="0"/>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fade">
                                      <p:cBhvr>
                                        <p:cTn id="100" dur="500"/>
                                        <p:tgtEl>
                                          <p:spTgt spid="15"/>
                                        </p:tgtEl>
                                      </p:cBhvr>
                                    </p:animEffect>
                                  </p:childTnLst>
                                </p:cTn>
                              </p:par>
                              <p:par>
                                <p:cTn id="101" presetID="10" presetClass="exit" presetSubtype="0" fill="hold" nodeType="withEffect">
                                  <p:stCondLst>
                                    <p:cond delay="0"/>
                                  </p:stCondLst>
                                  <p:childTnLst>
                                    <p:animEffect transition="out" filter="fade">
                                      <p:cBhvr>
                                        <p:cTn id="102" dur="500"/>
                                        <p:tgtEl>
                                          <p:spTgt spid="8"/>
                                        </p:tgtEl>
                                      </p:cBhvr>
                                    </p:animEffect>
                                    <p:set>
                                      <p:cBhvr>
                                        <p:cTn id="103" dur="1" fill="hold">
                                          <p:stCondLst>
                                            <p:cond delay="499"/>
                                          </p:stCondLst>
                                        </p:cTn>
                                        <p:tgtEl>
                                          <p:spTgt spid="8"/>
                                        </p:tgtEl>
                                        <p:attrNameLst>
                                          <p:attrName>style.visibility</p:attrName>
                                        </p:attrNameLst>
                                      </p:cBhvr>
                                      <p:to>
                                        <p:strVal val="hidden"/>
                                      </p:to>
                                    </p:set>
                                  </p:childTnLst>
                                </p:cTn>
                              </p:par>
                              <p:par>
                                <p:cTn id="104" presetID="22" presetClass="entr" presetSubtype="4" fill="hold" grpId="0" nodeType="with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wipe(down)">
                                      <p:cBhvr>
                                        <p:cTn id="106" dur="500"/>
                                        <p:tgtEl>
                                          <p:spTgt spid="18"/>
                                        </p:tgtEl>
                                      </p:cBhvr>
                                    </p:animEffect>
                                  </p:childTnLst>
                                </p:cTn>
                              </p:par>
                            </p:childTnLst>
                          </p:cTn>
                        </p:par>
                      </p:childTnLst>
                    </p:cTn>
                  </p:par>
                </p:childTnLst>
              </p:cTn>
              <p:nextCondLst>
                <p:cond evt="onClick" delay="0">
                  <p:tgtEl>
                    <p:spTgt spid="45"/>
                  </p:tgtEl>
                </p:cond>
              </p:nextCondLst>
            </p:seq>
            <p:seq concurrent="1" nextAc="seek">
              <p:cTn id="107" restart="whenNotActive" fill="hold" evtFilter="cancelBubble" nodeType="interactiveSeq">
                <p:stCondLst>
                  <p:cond evt="onClick" delay="0">
                    <p:tgtEl>
                      <p:spTgt spid="18"/>
                    </p:tgtEl>
                  </p:cond>
                </p:stCondLst>
                <p:endSync evt="end" delay="0">
                  <p:rtn val="all"/>
                </p:endSync>
                <p:childTnLst>
                  <p:par>
                    <p:cTn id="108" fill="hold">
                      <p:stCondLst>
                        <p:cond delay="0"/>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fade">
                                      <p:cBhvr>
                                        <p:cTn id="112" dur="500"/>
                                        <p:tgtEl>
                                          <p:spTgt spid="39"/>
                                        </p:tgtEl>
                                      </p:cBhvr>
                                    </p:animEffect>
                                  </p:childTnLst>
                                  <p:subTnLst>
                                    <p:audio>
                                      <p:cMediaNode>
                                        <p:cTn display="0" masterRel="sameClick">
                                          <p:stCondLst>
                                            <p:cond evt="begin" delay="0">
                                              <p:tn val="110"/>
                                            </p:cond>
                                          </p:stCondLst>
                                          <p:endCondLst>
                                            <p:cond evt="onStopAudio" delay="0">
                                              <p:tgtEl>
                                                <p:sldTgt/>
                                              </p:tgtEl>
                                            </p:cond>
                                          </p:endCondLst>
                                        </p:cTn>
                                        <p:tgtEl>
                                          <p:sndTgt r:embed="rId3" name="chimes.wav"/>
                                        </p:tgtEl>
                                      </p:cMediaNode>
                                    </p:audio>
                                  </p:subTnLst>
                                </p:cTn>
                              </p:par>
                            </p:childTnLst>
                          </p:cTn>
                        </p:par>
                        <p:par>
                          <p:cTn id="113" fill="hold">
                            <p:stCondLst>
                              <p:cond delay="500"/>
                            </p:stCondLst>
                            <p:childTnLst>
                              <p:par>
                                <p:cTn id="114" presetID="10" presetClass="entr" presetSubtype="0" fill="hold" grpId="0" nodeType="after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fade">
                                      <p:cBhvr>
                                        <p:cTn id="116" dur="500"/>
                                        <p:tgtEl>
                                          <p:spTgt spid="49"/>
                                        </p:tgtEl>
                                      </p:cBhvr>
                                    </p:animEffect>
                                  </p:childTnLst>
                                </p:cTn>
                              </p:par>
                            </p:childTnLst>
                          </p:cTn>
                        </p:par>
                      </p:childTnLst>
                    </p:cTn>
                  </p:par>
                </p:childTnLst>
              </p:cTn>
              <p:nextCondLst>
                <p:cond evt="onClick" delay="0">
                  <p:tgtEl>
                    <p:spTgt spid="18"/>
                  </p:tgtEl>
                </p:cond>
              </p:nextCondLst>
            </p:seq>
          </p:childTnLst>
        </p:cTn>
      </p:par>
    </p:tnLst>
    <p:bldLst>
      <p:bldP spid="10" grpId="0" animBg="1"/>
      <p:bldP spid="16" grpId="0" animBg="1"/>
      <p:bldP spid="17" grpId="0" animBg="1"/>
      <p:bldP spid="18" grpId="0" animBg="1"/>
      <p:bldP spid="40" grpId="0" animBg="1"/>
      <p:bldP spid="42" grpId="0" animBg="1"/>
      <p:bldP spid="44" grpId="0" animBg="1"/>
      <p:bldP spid="45" grpId="0" animBg="1"/>
      <p:bldP spid="46" grpId="0" animBg="1"/>
      <p:bldP spid="47" grpId="0" animBg="1"/>
      <p:bldP spid="48" grpId="0" animBg="1"/>
      <p:bldP spid="4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7"/>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9"/>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0"/>
          <a:srcRect t="13066" r="-2559" b="-947"/>
          <a:stretch>
            <a:fillRect/>
          </a:stretch>
        </p:blipFill>
        <p:spPr>
          <a:xfrm>
            <a:off x="7849870" y="2748280"/>
            <a:ext cx="3075940" cy="3053715"/>
          </a:xfrm>
          <a:prstGeom prst="ellipse">
            <a:avLst/>
          </a:prstGeom>
        </p:spPr>
      </p:pic>
      <p:pic>
        <p:nvPicPr>
          <p:cNvPr id="4" name="Picture 3">
            <a:extLst>
              <a:ext uri="{FF2B5EF4-FFF2-40B4-BE49-F238E27FC236}">
                <a16:creationId xmlns:a16="http://schemas.microsoft.com/office/drawing/2014/main" id="{43669AB4-279E-D562-B991-3C53D65F163E}"/>
              </a:ext>
            </a:extLst>
          </p:cNvPr>
          <p:cNvPicPr>
            <a:picLocks noChangeAspect="1"/>
          </p:cNvPicPr>
          <p:nvPr/>
        </p:nvPicPr>
        <p:blipFill>
          <a:blip r:embed="rId11"/>
          <a:stretch>
            <a:fillRect/>
          </a:stretch>
        </p:blipFill>
        <p:spPr>
          <a:xfrm>
            <a:off x="2894339" y="1729057"/>
            <a:ext cx="5651482"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C2FCCCA1-A54B-6173-1F51-6DAA0D816925}"/>
              </a:ext>
            </a:extLst>
          </p:cNvPr>
          <p:cNvSpPr/>
          <p:nvPr/>
        </p:nvSpPr>
        <p:spPr>
          <a:xfrm>
            <a:off x="2676319" y="906663"/>
            <a:ext cx="9268031" cy="4420442"/>
          </a:xfrm>
          <a:prstGeom prst="roundRect">
            <a:avLst/>
          </a:prstGeom>
          <a:solidFill>
            <a:schemeClr val="bg1"/>
          </a:solidFill>
          <a:ln w="69850">
            <a:solidFill>
              <a:srgbClr val="00B05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sp>
        <p:nvSpPr>
          <p:cNvPr id="12" name="Hộp Văn bản 11">
            <a:extLst>
              <a:ext uri="{FF2B5EF4-FFF2-40B4-BE49-F238E27FC236}">
                <a16:creationId xmlns:a16="http://schemas.microsoft.com/office/drawing/2014/main" id="{61D6417D-BEA9-A3EE-A4F0-B1B25DD9B65A}"/>
              </a:ext>
            </a:extLst>
          </p:cNvPr>
          <p:cNvSpPr txBox="1"/>
          <p:nvPr/>
        </p:nvSpPr>
        <p:spPr>
          <a:xfrm>
            <a:off x="2965382" y="2193554"/>
            <a:ext cx="8597968" cy="1862048"/>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1. </a:t>
            </a:r>
            <a:r>
              <a:rPr kumimoji="0" lang="en-US" sz="11500" b="1" i="0" u="none" strike="noStrike" kern="1200" cap="none" spc="0" normalizeH="0" baseline="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Chuẩn</a:t>
            </a:r>
            <a:r>
              <a:rPr kumimoji="0" lang="en-US" sz="115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115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bị</a:t>
            </a:r>
            <a:endParaRPr kumimoji="0" lang="en-US" sz="115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endParaRPr>
          </a:p>
        </p:txBody>
      </p:sp>
      <p:pic>
        <p:nvPicPr>
          <p:cNvPr id="3" name="Picture 2">
            <a:extLst>
              <a:ext uri="{FF2B5EF4-FFF2-40B4-BE49-F238E27FC236}">
                <a16:creationId xmlns:a16="http://schemas.microsoft.com/office/drawing/2014/main" id="{D8154C0C-A05B-4D3E-A5FF-34D3BC884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28756" y="1142994"/>
            <a:ext cx="6096012" cy="6096012"/>
          </a:xfrm>
          <a:prstGeom prst="rect">
            <a:avLst/>
          </a:prstGeom>
        </p:spPr>
      </p:pic>
    </p:spTree>
    <p:extLst>
      <p:ext uri="{BB962C8B-B14F-4D97-AF65-F5344CB8AC3E}">
        <p14:creationId xmlns:p14="http://schemas.microsoft.com/office/powerpoint/2010/main" val="2106658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16"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0" y="174171"/>
            <a:ext cx="5938463"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Lựa</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chọn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cây</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quan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sát</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C8F6FCB2-4898-E5C5-80BF-C9E7E16EA4D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397286" y="3946427"/>
            <a:ext cx="2954215" cy="26046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Bouquet of red roses for valentine's day Free Photo">
            <a:extLst>
              <a:ext uri="{FF2B5EF4-FFF2-40B4-BE49-F238E27FC236}">
                <a16:creationId xmlns:a16="http://schemas.microsoft.com/office/drawing/2014/main" id="{C1D54A55-4C43-55BD-3C9D-A1103F32CBF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8455" t="3861"/>
          <a:stretch/>
        </p:blipFill>
        <p:spPr bwMode="auto">
          <a:xfrm>
            <a:off x="1397286" y="1407560"/>
            <a:ext cx="2464116" cy="23061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4" descr="Closeup shot of a lotus flower Free Photo">
            <a:extLst>
              <a:ext uri="{FF2B5EF4-FFF2-40B4-BE49-F238E27FC236}">
                <a16:creationId xmlns:a16="http://schemas.microsoft.com/office/drawing/2014/main" id="{44F2A624-E74C-0775-EC74-1FA483E3C4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28919" y="1407560"/>
            <a:ext cx="2698570" cy="1806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6" descr="White gerbera Free Photo">
            <a:extLst>
              <a:ext uri="{FF2B5EF4-FFF2-40B4-BE49-F238E27FC236}">
                <a16:creationId xmlns:a16="http://schemas.microsoft.com/office/drawing/2014/main" id="{AE2CE814-B861-248A-A9EB-38C604C22C1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 r="-1614" b="19109"/>
          <a:stretch/>
        </p:blipFill>
        <p:spPr bwMode="auto">
          <a:xfrm>
            <a:off x="4656302" y="3829824"/>
            <a:ext cx="2282572" cy="27212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loseup shot of a yellow gaillardia flower Free Photo">
            <a:extLst>
              <a:ext uri="{FF2B5EF4-FFF2-40B4-BE49-F238E27FC236}">
                <a16:creationId xmlns:a16="http://schemas.microsoft.com/office/drawing/2014/main" id="{201C9278-EEA7-56A7-A3C6-637756A5111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5926"/>
          <a:stretch/>
        </p:blipFill>
        <p:spPr bwMode="auto">
          <a:xfrm>
            <a:off x="7243675" y="3647115"/>
            <a:ext cx="2985741" cy="2620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0" descr="Purple phalaenopsis orchid flower Free Photo">
            <a:extLst>
              <a:ext uri="{FF2B5EF4-FFF2-40B4-BE49-F238E27FC236}">
                <a16:creationId xmlns:a16="http://schemas.microsoft.com/office/drawing/2014/main" id="{AF78E59A-7361-7AEF-4606-7487157B05C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38450" y="1460112"/>
            <a:ext cx="3413421" cy="22083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9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0" y="174171"/>
            <a:ext cx="5938463"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Lựa</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chọn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cây</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quan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sát</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pic>
        <p:nvPicPr>
          <p:cNvPr id="5" name="Picture 4" descr="Sliced and whole oranges">
            <a:extLst>
              <a:ext uri="{FF2B5EF4-FFF2-40B4-BE49-F238E27FC236}">
                <a16:creationId xmlns:a16="http://schemas.microsoft.com/office/drawing/2014/main" id="{564C1BEB-2C0F-E5AD-8330-9F1C973FD01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414111" y="1585796"/>
            <a:ext cx="3195357" cy="21285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A bunch of bananas in woman hand isolated on a white background Premium Photo">
            <a:extLst>
              <a:ext uri="{FF2B5EF4-FFF2-40B4-BE49-F238E27FC236}">
                <a16:creationId xmlns:a16="http://schemas.microsoft.com/office/drawing/2014/main" id="{0F108F05-CDAE-8F12-84FC-CCC6FBEB25B0}"/>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0024" y="2711709"/>
            <a:ext cx="5962650" cy="3981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Big ripe watermelon isolated on the white Premium Photo">
            <a:extLst>
              <a:ext uri="{FF2B5EF4-FFF2-40B4-BE49-F238E27FC236}">
                <a16:creationId xmlns:a16="http://schemas.microsoft.com/office/drawing/2014/main" id="{EF3F7F85-BB7E-7495-E281-EEB93C280811}"/>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5591" b="89936" l="9898" r="89932"/>
                    </a14:imgEffect>
                  </a14:imgLayer>
                </a14:imgProps>
              </a:ext>
              <a:ext uri="{28A0092B-C50C-407E-A947-70E740481C1C}">
                <a14:useLocalDpi xmlns:a14="http://schemas.microsoft.com/office/drawing/2010/main" val="0"/>
              </a:ext>
            </a:extLst>
          </a:blip>
          <a:srcRect/>
          <a:stretch>
            <a:fillRect/>
          </a:stretch>
        </p:blipFill>
        <p:spPr bwMode="auto">
          <a:xfrm>
            <a:off x="4459554" y="682938"/>
            <a:ext cx="3336625" cy="35643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Durian fruit isolated Free Photo">
            <a:extLst>
              <a:ext uri="{FF2B5EF4-FFF2-40B4-BE49-F238E27FC236}">
                <a16:creationId xmlns:a16="http://schemas.microsoft.com/office/drawing/2014/main" id="{8DF5B8C6-C2BF-AC65-25B9-2FD6EA14400A}"/>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2638" b="95683" l="9744" r="89776"/>
                    </a14:imgEffect>
                  </a14:imgLayer>
                </a14:imgProps>
              </a:ext>
              <a:ext uri="{28A0092B-C50C-407E-A947-70E740481C1C}">
                <a14:useLocalDpi xmlns:a14="http://schemas.microsoft.com/office/drawing/2010/main" val="0"/>
              </a:ext>
            </a:extLst>
          </a:blip>
          <a:srcRect/>
          <a:stretch>
            <a:fillRect/>
          </a:stretch>
        </p:blipFill>
        <p:spPr bwMode="auto">
          <a:xfrm>
            <a:off x="1529382" y="1212351"/>
            <a:ext cx="3585671" cy="238853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lime and a half of a fruit&#10;&#10;Description automatically generated">
            <a:extLst>
              <a:ext uri="{FF2B5EF4-FFF2-40B4-BE49-F238E27FC236}">
                <a16:creationId xmlns:a16="http://schemas.microsoft.com/office/drawing/2014/main" id="{7A0AA8AA-DB95-C339-C4A4-88207244FB5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552900" y="3431568"/>
            <a:ext cx="2982397" cy="2845942"/>
          </a:xfrm>
          <a:prstGeom prst="rect">
            <a:avLst/>
          </a:prstGeom>
        </p:spPr>
      </p:pic>
    </p:spTree>
    <p:extLst>
      <p:ext uri="{BB962C8B-B14F-4D97-AF65-F5344CB8AC3E}">
        <p14:creationId xmlns:p14="http://schemas.microsoft.com/office/powerpoint/2010/main" val="4066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3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par>
                                <p:cTn id="21" presetID="53" presetClass="entr" presetSubtype="16"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par>
                                <p:cTn id="26" presetID="53"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0" y="174171"/>
            <a:ext cx="5938463"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Lựa</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chọn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cây</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quan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sát</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pic>
        <p:nvPicPr>
          <p:cNvPr id="1026" name="Picture 2" descr="Phượng vĩ – Wikipedia tiếng Việt">
            <a:extLst>
              <a:ext uri="{FF2B5EF4-FFF2-40B4-BE49-F238E27FC236}">
                <a16:creationId xmlns:a16="http://schemas.microsoft.com/office/drawing/2014/main" id="{97821E62-F40E-EBB3-0FD7-37AEAF2B1D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0280" y="1397285"/>
            <a:ext cx="3006901" cy="25100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Cây Bàng Nhớt (Bàng Lá To, Bàng Việt Nam) | Cây Xanh Đẹp">
            <a:extLst>
              <a:ext uri="{FF2B5EF4-FFF2-40B4-BE49-F238E27FC236}">
                <a16:creationId xmlns:a16="http://schemas.microsoft.com/office/drawing/2014/main" id="{DBA419CB-0F5D-9D71-58FF-02D65054BBA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54138" y="1397284"/>
            <a:ext cx="2864467" cy="2465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4" name="Picture 10" descr="13 Loại Cây Bóng Mát đẹp, tán rộng, lớn nhanh - Trồng cây gì">
            <a:extLst>
              <a:ext uri="{FF2B5EF4-FFF2-40B4-BE49-F238E27FC236}">
                <a16:creationId xmlns:a16="http://schemas.microsoft.com/office/drawing/2014/main" id="{BD1B5916-71B4-5D7B-9698-9628C99777E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41897" y="3765559"/>
            <a:ext cx="2547991" cy="25522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6" name="Picture 12" descr="Cây Sấu">
            <a:extLst>
              <a:ext uri="{FF2B5EF4-FFF2-40B4-BE49-F238E27FC236}">
                <a16:creationId xmlns:a16="http://schemas.microsoft.com/office/drawing/2014/main" id="{DAD51A6D-D483-4420-0434-62AFED5710B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08386" y="3647326"/>
            <a:ext cx="2717729" cy="27177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8951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34"/>
                                        </p:tgtEl>
                                        <p:attrNameLst>
                                          <p:attrName>style.visibility</p:attrName>
                                        </p:attrNameLst>
                                      </p:cBhvr>
                                      <p:to>
                                        <p:strVal val="visible"/>
                                      </p:to>
                                    </p:set>
                                    <p:animEffect transition="in" filter="fade">
                                      <p:cBhvr>
                                        <p:cTn id="17" dur="1000"/>
                                        <p:tgtEl>
                                          <p:spTgt spid="1034"/>
                                        </p:tgtEl>
                                      </p:cBhvr>
                                    </p:animEffect>
                                    <p:anim calcmode="lin" valueType="num">
                                      <p:cBhvr>
                                        <p:cTn id="18" dur="1000" fill="hold"/>
                                        <p:tgtEl>
                                          <p:spTgt spid="1034"/>
                                        </p:tgtEl>
                                        <p:attrNameLst>
                                          <p:attrName>ppt_x</p:attrName>
                                        </p:attrNameLst>
                                      </p:cBhvr>
                                      <p:tavLst>
                                        <p:tav tm="0">
                                          <p:val>
                                            <p:strVal val="#ppt_x"/>
                                          </p:val>
                                        </p:tav>
                                        <p:tav tm="100000">
                                          <p:val>
                                            <p:strVal val="#ppt_x"/>
                                          </p:val>
                                        </p:tav>
                                      </p:tavLst>
                                    </p:anim>
                                    <p:anim calcmode="lin" valueType="num">
                                      <p:cBhvr>
                                        <p:cTn id="19" dur="1000" fill="hold"/>
                                        <p:tgtEl>
                                          <p:spTgt spid="103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36"/>
                                        </p:tgtEl>
                                        <p:attrNameLst>
                                          <p:attrName>style.visibility</p:attrName>
                                        </p:attrNameLst>
                                      </p:cBhvr>
                                      <p:to>
                                        <p:strVal val="visible"/>
                                      </p:to>
                                    </p:set>
                                    <p:animEffect transition="in" filter="fade">
                                      <p:cBhvr>
                                        <p:cTn id="22" dur="1000"/>
                                        <p:tgtEl>
                                          <p:spTgt spid="1036"/>
                                        </p:tgtEl>
                                      </p:cBhvr>
                                    </p:animEffect>
                                    <p:anim calcmode="lin" valueType="num">
                                      <p:cBhvr>
                                        <p:cTn id="23" dur="1000" fill="hold"/>
                                        <p:tgtEl>
                                          <p:spTgt spid="1036"/>
                                        </p:tgtEl>
                                        <p:attrNameLst>
                                          <p:attrName>ppt_x</p:attrName>
                                        </p:attrNameLst>
                                      </p:cBhvr>
                                      <p:tavLst>
                                        <p:tav tm="0">
                                          <p:val>
                                            <p:strVal val="#ppt_x"/>
                                          </p:val>
                                        </p:tav>
                                        <p:tav tm="100000">
                                          <p:val>
                                            <p:strVal val="#ppt_x"/>
                                          </p:val>
                                        </p:tav>
                                      </p:tavLst>
                                    </p:anim>
                                    <p:anim calcmode="lin" valueType="num">
                                      <p:cBhvr>
                                        <p:cTn id="24" dur="1000" fill="hold"/>
                                        <p:tgtEl>
                                          <p:spTgt spid="10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40" name="Picture 39">
            <a:extLst>
              <a:ext uri="{FF2B5EF4-FFF2-40B4-BE49-F238E27FC236}">
                <a16:creationId xmlns:a16="http://schemas.microsoft.com/office/drawing/2014/main" id="{3F2365A9-6DB7-5CF1-183B-ED7ED9C9C41B}"/>
              </a:ext>
            </a:extLst>
          </p:cNvPr>
          <p:cNvPicPr>
            <a:picLocks noChangeAspect="1"/>
          </p:cNvPicPr>
          <p:nvPr/>
        </p:nvPicPr>
        <p:blipFill>
          <a:blip r:embed="rId11"/>
          <a:stretch>
            <a:fillRect/>
          </a:stretch>
        </p:blipFill>
        <p:spPr>
          <a:xfrm>
            <a:off x="4305900" y="1869896"/>
            <a:ext cx="4312701" cy="4340489"/>
          </a:xfrm>
          <a:prstGeom prst="rect">
            <a:avLst/>
          </a:prstGeom>
        </p:spPr>
      </p:pic>
      <p:grpSp>
        <p:nvGrpSpPr>
          <p:cNvPr id="56" name="Group 55">
            <a:extLst>
              <a:ext uri="{FF2B5EF4-FFF2-40B4-BE49-F238E27FC236}">
                <a16:creationId xmlns:a16="http://schemas.microsoft.com/office/drawing/2014/main" id="{5FFA9B92-13B3-E601-AF82-136AF767B194}"/>
              </a:ext>
            </a:extLst>
          </p:cNvPr>
          <p:cNvGrpSpPr/>
          <p:nvPr/>
        </p:nvGrpSpPr>
        <p:grpSpPr>
          <a:xfrm>
            <a:off x="0" y="360166"/>
            <a:ext cx="5023780" cy="2310429"/>
            <a:chOff x="10274" y="-50800"/>
            <a:chExt cx="5023780" cy="2310429"/>
          </a:xfrm>
        </p:grpSpPr>
        <p:sp>
          <p:nvSpPr>
            <p:cNvPr id="48" name="Rectangle: Rounded Corners 47">
              <a:extLst>
                <a:ext uri="{FF2B5EF4-FFF2-40B4-BE49-F238E27FC236}">
                  <a16:creationId xmlns:a16="http://schemas.microsoft.com/office/drawing/2014/main" id="{830D6866-2303-6843-FF28-A060D864DB6E}"/>
                </a:ext>
              </a:extLst>
            </p:cNvPr>
            <p:cNvSpPr/>
            <p:nvPr/>
          </p:nvSpPr>
          <p:spPr>
            <a:xfrm>
              <a:off x="530466" y="842481"/>
              <a:ext cx="4503588" cy="1417148"/>
            </a:xfrm>
            <a:custGeom>
              <a:avLst/>
              <a:gdLst>
                <a:gd name="connsiteX0" fmla="*/ 0 w 4503588"/>
                <a:gd name="connsiteY0" fmla="*/ 472505 h 1417148"/>
                <a:gd name="connsiteX1" fmla="*/ 472505 w 4503588"/>
                <a:gd name="connsiteY1" fmla="*/ 0 h 1417148"/>
                <a:gd name="connsiteX2" fmla="*/ 4031083 w 4503588"/>
                <a:gd name="connsiteY2" fmla="*/ 0 h 1417148"/>
                <a:gd name="connsiteX3" fmla="*/ 4503588 w 4503588"/>
                <a:gd name="connsiteY3" fmla="*/ 472505 h 1417148"/>
                <a:gd name="connsiteX4" fmla="*/ 4503588 w 4503588"/>
                <a:gd name="connsiteY4" fmla="*/ 944643 h 1417148"/>
                <a:gd name="connsiteX5" fmla="*/ 4031083 w 4503588"/>
                <a:gd name="connsiteY5" fmla="*/ 1417148 h 1417148"/>
                <a:gd name="connsiteX6" fmla="*/ 472505 w 4503588"/>
                <a:gd name="connsiteY6" fmla="*/ 1417148 h 1417148"/>
                <a:gd name="connsiteX7" fmla="*/ 0 w 4503588"/>
                <a:gd name="connsiteY7" fmla="*/ 944643 h 1417148"/>
                <a:gd name="connsiteX8" fmla="*/ 0 w 4503588"/>
                <a:gd name="connsiteY8" fmla="*/ 472505 h 141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3588" h="1417148" fill="none" extrusionOk="0">
                  <a:moveTo>
                    <a:pt x="0" y="472505"/>
                  </a:moveTo>
                  <a:cubicBezTo>
                    <a:pt x="2524" y="195271"/>
                    <a:pt x="188331" y="12853"/>
                    <a:pt x="472505" y="0"/>
                  </a:cubicBezTo>
                  <a:cubicBezTo>
                    <a:pt x="904745" y="-73180"/>
                    <a:pt x="2306569" y="86135"/>
                    <a:pt x="4031083" y="0"/>
                  </a:cubicBezTo>
                  <a:cubicBezTo>
                    <a:pt x="4337534" y="13544"/>
                    <a:pt x="4482808" y="202214"/>
                    <a:pt x="4503588" y="472505"/>
                  </a:cubicBezTo>
                  <a:cubicBezTo>
                    <a:pt x="4509658" y="588471"/>
                    <a:pt x="4498482" y="824198"/>
                    <a:pt x="4503588" y="944643"/>
                  </a:cubicBezTo>
                  <a:cubicBezTo>
                    <a:pt x="4468345" y="1201768"/>
                    <a:pt x="4302335" y="1404243"/>
                    <a:pt x="4031083" y="1417148"/>
                  </a:cubicBezTo>
                  <a:cubicBezTo>
                    <a:pt x="3531264" y="1462008"/>
                    <a:pt x="937496" y="1534770"/>
                    <a:pt x="472505" y="1417148"/>
                  </a:cubicBezTo>
                  <a:cubicBezTo>
                    <a:pt x="209928" y="1420619"/>
                    <a:pt x="40974" y="1181962"/>
                    <a:pt x="0" y="944643"/>
                  </a:cubicBezTo>
                  <a:cubicBezTo>
                    <a:pt x="-16136" y="779284"/>
                    <a:pt x="8060" y="627142"/>
                    <a:pt x="0" y="472505"/>
                  </a:cubicBezTo>
                  <a:close/>
                </a:path>
                <a:path w="4503588" h="1417148" stroke="0" extrusionOk="0">
                  <a:moveTo>
                    <a:pt x="0" y="472505"/>
                  </a:moveTo>
                  <a:cubicBezTo>
                    <a:pt x="1396" y="220396"/>
                    <a:pt x="187996" y="-29777"/>
                    <a:pt x="472505" y="0"/>
                  </a:cubicBezTo>
                  <a:cubicBezTo>
                    <a:pt x="1661263" y="33707"/>
                    <a:pt x="3029157" y="-162475"/>
                    <a:pt x="4031083" y="0"/>
                  </a:cubicBezTo>
                  <a:cubicBezTo>
                    <a:pt x="4336394" y="-13622"/>
                    <a:pt x="4496761" y="216658"/>
                    <a:pt x="4503588" y="472505"/>
                  </a:cubicBezTo>
                  <a:cubicBezTo>
                    <a:pt x="4525325" y="623858"/>
                    <a:pt x="4487134" y="776423"/>
                    <a:pt x="4503588" y="944643"/>
                  </a:cubicBezTo>
                  <a:cubicBezTo>
                    <a:pt x="4538493" y="1234758"/>
                    <a:pt x="4247552" y="1395415"/>
                    <a:pt x="4031083" y="1417148"/>
                  </a:cubicBezTo>
                  <a:cubicBezTo>
                    <a:pt x="3371231" y="1469999"/>
                    <a:pt x="1592619" y="1539430"/>
                    <a:pt x="472505" y="1417148"/>
                  </a:cubicBezTo>
                  <a:cubicBezTo>
                    <a:pt x="220692" y="1467381"/>
                    <a:pt x="33844" y="1208623"/>
                    <a:pt x="0" y="944643"/>
                  </a:cubicBezTo>
                  <a:cubicBezTo>
                    <a:pt x="-10874" y="803748"/>
                    <a:pt x="-26120" y="684990"/>
                    <a:pt x="0" y="472505"/>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1.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nhìn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hình</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dáng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các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bộ</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phận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màu</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sắc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p:txBody>
        </p:sp>
        <p:pic>
          <p:nvPicPr>
            <p:cNvPr id="53" name="Picture 52" descr="A brown eye with white eyeliner and black eye shadow&#10;&#10;Description automatically generated">
              <a:extLst>
                <a:ext uri="{FF2B5EF4-FFF2-40B4-BE49-F238E27FC236}">
                  <a16:creationId xmlns:a16="http://schemas.microsoft.com/office/drawing/2014/main" id="{5AEACB45-3F7D-33EF-55FC-E67A3780DD6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74" y="-50800"/>
              <a:ext cx="1458931" cy="1458931"/>
            </a:xfrm>
            <a:prstGeom prst="rect">
              <a:avLst/>
            </a:prstGeom>
          </p:spPr>
        </p:pic>
      </p:grpSp>
      <p:grpSp>
        <p:nvGrpSpPr>
          <p:cNvPr id="57" name="Group 56">
            <a:extLst>
              <a:ext uri="{FF2B5EF4-FFF2-40B4-BE49-F238E27FC236}">
                <a16:creationId xmlns:a16="http://schemas.microsoft.com/office/drawing/2014/main" id="{610EFBC4-A516-FFF0-03DC-AFE3DBFEADE1}"/>
              </a:ext>
            </a:extLst>
          </p:cNvPr>
          <p:cNvGrpSpPr/>
          <p:nvPr/>
        </p:nvGrpSpPr>
        <p:grpSpPr>
          <a:xfrm>
            <a:off x="6697849" y="665185"/>
            <a:ext cx="5343180" cy="2108152"/>
            <a:chOff x="-309126" y="151477"/>
            <a:chExt cx="5343180" cy="2108152"/>
          </a:xfrm>
        </p:grpSpPr>
        <p:sp>
          <p:nvSpPr>
            <p:cNvPr id="58" name="Rectangle: Rounded Corners 57">
              <a:extLst>
                <a:ext uri="{FF2B5EF4-FFF2-40B4-BE49-F238E27FC236}">
                  <a16:creationId xmlns:a16="http://schemas.microsoft.com/office/drawing/2014/main" id="{73C25D15-66BA-BA5E-AAB6-22C075FF98C8}"/>
                </a:ext>
              </a:extLst>
            </p:cNvPr>
            <p:cNvSpPr/>
            <p:nvPr/>
          </p:nvSpPr>
          <p:spPr>
            <a:xfrm>
              <a:off x="530466" y="842481"/>
              <a:ext cx="4503588" cy="1417148"/>
            </a:xfrm>
            <a:custGeom>
              <a:avLst/>
              <a:gdLst>
                <a:gd name="connsiteX0" fmla="*/ 0 w 4503588"/>
                <a:gd name="connsiteY0" fmla="*/ 472505 h 1417148"/>
                <a:gd name="connsiteX1" fmla="*/ 472505 w 4503588"/>
                <a:gd name="connsiteY1" fmla="*/ 0 h 1417148"/>
                <a:gd name="connsiteX2" fmla="*/ 4031083 w 4503588"/>
                <a:gd name="connsiteY2" fmla="*/ 0 h 1417148"/>
                <a:gd name="connsiteX3" fmla="*/ 4503588 w 4503588"/>
                <a:gd name="connsiteY3" fmla="*/ 472505 h 1417148"/>
                <a:gd name="connsiteX4" fmla="*/ 4503588 w 4503588"/>
                <a:gd name="connsiteY4" fmla="*/ 944643 h 1417148"/>
                <a:gd name="connsiteX5" fmla="*/ 4031083 w 4503588"/>
                <a:gd name="connsiteY5" fmla="*/ 1417148 h 1417148"/>
                <a:gd name="connsiteX6" fmla="*/ 472505 w 4503588"/>
                <a:gd name="connsiteY6" fmla="*/ 1417148 h 1417148"/>
                <a:gd name="connsiteX7" fmla="*/ 0 w 4503588"/>
                <a:gd name="connsiteY7" fmla="*/ 944643 h 1417148"/>
                <a:gd name="connsiteX8" fmla="*/ 0 w 4503588"/>
                <a:gd name="connsiteY8" fmla="*/ 472505 h 141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3588" h="1417148" fill="none" extrusionOk="0">
                  <a:moveTo>
                    <a:pt x="0" y="472505"/>
                  </a:moveTo>
                  <a:cubicBezTo>
                    <a:pt x="2524" y="195271"/>
                    <a:pt x="188331" y="12853"/>
                    <a:pt x="472505" y="0"/>
                  </a:cubicBezTo>
                  <a:cubicBezTo>
                    <a:pt x="904745" y="-73180"/>
                    <a:pt x="2306569" y="86135"/>
                    <a:pt x="4031083" y="0"/>
                  </a:cubicBezTo>
                  <a:cubicBezTo>
                    <a:pt x="4337534" y="13544"/>
                    <a:pt x="4482808" y="202214"/>
                    <a:pt x="4503588" y="472505"/>
                  </a:cubicBezTo>
                  <a:cubicBezTo>
                    <a:pt x="4509658" y="588471"/>
                    <a:pt x="4498482" y="824198"/>
                    <a:pt x="4503588" y="944643"/>
                  </a:cubicBezTo>
                  <a:cubicBezTo>
                    <a:pt x="4468345" y="1201768"/>
                    <a:pt x="4302335" y="1404243"/>
                    <a:pt x="4031083" y="1417148"/>
                  </a:cubicBezTo>
                  <a:cubicBezTo>
                    <a:pt x="3531264" y="1462008"/>
                    <a:pt x="937496" y="1534770"/>
                    <a:pt x="472505" y="1417148"/>
                  </a:cubicBezTo>
                  <a:cubicBezTo>
                    <a:pt x="209928" y="1420619"/>
                    <a:pt x="40974" y="1181962"/>
                    <a:pt x="0" y="944643"/>
                  </a:cubicBezTo>
                  <a:cubicBezTo>
                    <a:pt x="-16136" y="779284"/>
                    <a:pt x="8060" y="627142"/>
                    <a:pt x="0" y="472505"/>
                  </a:cubicBezTo>
                  <a:close/>
                </a:path>
                <a:path w="4503588" h="1417148" stroke="0" extrusionOk="0">
                  <a:moveTo>
                    <a:pt x="0" y="472505"/>
                  </a:moveTo>
                  <a:cubicBezTo>
                    <a:pt x="1396" y="220396"/>
                    <a:pt x="187996" y="-29777"/>
                    <a:pt x="472505" y="0"/>
                  </a:cubicBezTo>
                  <a:cubicBezTo>
                    <a:pt x="1661263" y="33707"/>
                    <a:pt x="3029157" y="-162475"/>
                    <a:pt x="4031083" y="0"/>
                  </a:cubicBezTo>
                  <a:cubicBezTo>
                    <a:pt x="4336394" y="-13622"/>
                    <a:pt x="4496761" y="216658"/>
                    <a:pt x="4503588" y="472505"/>
                  </a:cubicBezTo>
                  <a:cubicBezTo>
                    <a:pt x="4525325" y="623858"/>
                    <a:pt x="4487134" y="776423"/>
                    <a:pt x="4503588" y="944643"/>
                  </a:cubicBezTo>
                  <a:cubicBezTo>
                    <a:pt x="4538493" y="1234758"/>
                    <a:pt x="4247552" y="1395415"/>
                    <a:pt x="4031083" y="1417148"/>
                  </a:cubicBezTo>
                  <a:cubicBezTo>
                    <a:pt x="3371231" y="1469999"/>
                    <a:pt x="1592619" y="1539430"/>
                    <a:pt x="472505" y="1417148"/>
                  </a:cubicBezTo>
                  <a:cubicBezTo>
                    <a:pt x="220692" y="1467381"/>
                    <a:pt x="33844" y="1208623"/>
                    <a:pt x="0" y="944643"/>
                  </a:cubicBezTo>
                  <a:cubicBezTo>
                    <a:pt x="-10874" y="803748"/>
                    <a:pt x="-26120" y="684990"/>
                    <a:pt x="0" y="472505"/>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2.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nghe</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tiếng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lá</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reo</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trong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gió</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tiếng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chim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trong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vòm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lá</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59" name="Picture 58">
              <a:extLst>
                <a:ext uri="{FF2B5EF4-FFF2-40B4-BE49-F238E27FC236}">
                  <a16:creationId xmlns:a16="http://schemas.microsoft.com/office/drawing/2014/main" id="{6A7C2D7C-5938-83AC-3345-44F001A4B472}"/>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09126" y="151477"/>
              <a:ext cx="1948711" cy="1379372"/>
            </a:xfrm>
            <a:prstGeom prst="rect">
              <a:avLst/>
            </a:prstGeom>
          </p:spPr>
        </p:pic>
      </p:grpSp>
      <p:grpSp>
        <p:nvGrpSpPr>
          <p:cNvPr id="60" name="Group 59">
            <a:extLst>
              <a:ext uri="{FF2B5EF4-FFF2-40B4-BE49-F238E27FC236}">
                <a16:creationId xmlns:a16="http://schemas.microsoft.com/office/drawing/2014/main" id="{C6E1C670-BA15-CC7D-3EB9-D5C78B41F4B6}"/>
              </a:ext>
            </a:extLst>
          </p:cNvPr>
          <p:cNvGrpSpPr/>
          <p:nvPr/>
        </p:nvGrpSpPr>
        <p:grpSpPr>
          <a:xfrm>
            <a:off x="7903534" y="2928135"/>
            <a:ext cx="4199423" cy="1910993"/>
            <a:chOff x="162813" y="12083"/>
            <a:chExt cx="4199423" cy="2247546"/>
          </a:xfrm>
        </p:grpSpPr>
        <p:sp>
          <p:nvSpPr>
            <p:cNvPr id="61" name="Rectangle: Rounded Corners 60">
              <a:extLst>
                <a:ext uri="{FF2B5EF4-FFF2-40B4-BE49-F238E27FC236}">
                  <a16:creationId xmlns:a16="http://schemas.microsoft.com/office/drawing/2014/main" id="{C7E2BC8C-A533-0BDD-DA32-16469E5122D3}"/>
                </a:ext>
              </a:extLst>
            </p:cNvPr>
            <p:cNvSpPr/>
            <p:nvPr/>
          </p:nvSpPr>
          <p:spPr>
            <a:xfrm>
              <a:off x="530466" y="842481"/>
              <a:ext cx="3831770" cy="1417148"/>
            </a:xfrm>
            <a:custGeom>
              <a:avLst/>
              <a:gdLst>
                <a:gd name="connsiteX0" fmla="*/ 0 w 3831770"/>
                <a:gd name="connsiteY0" fmla="*/ 472505 h 1417148"/>
                <a:gd name="connsiteX1" fmla="*/ 472505 w 3831770"/>
                <a:gd name="connsiteY1" fmla="*/ 0 h 1417148"/>
                <a:gd name="connsiteX2" fmla="*/ 3359265 w 3831770"/>
                <a:gd name="connsiteY2" fmla="*/ 0 h 1417148"/>
                <a:gd name="connsiteX3" fmla="*/ 3831770 w 3831770"/>
                <a:gd name="connsiteY3" fmla="*/ 472505 h 1417148"/>
                <a:gd name="connsiteX4" fmla="*/ 3831770 w 3831770"/>
                <a:gd name="connsiteY4" fmla="*/ 944643 h 1417148"/>
                <a:gd name="connsiteX5" fmla="*/ 3359265 w 3831770"/>
                <a:gd name="connsiteY5" fmla="*/ 1417148 h 1417148"/>
                <a:gd name="connsiteX6" fmla="*/ 472505 w 3831770"/>
                <a:gd name="connsiteY6" fmla="*/ 1417148 h 1417148"/>
                <a:gd name="connsiteX7" fmla="*/ 0 w 3831770"/>
                <a:gd name="connsiteY7" fmla="*/ 944643 h 1417148"/>
                <a:gd name="connsiteX8" fmla="*/ 0 w 3831770"/>
                <a:gd name="connsiteY8" fmla="*/ 472505 h 141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770" h="1417148" fill="none" extrusionOk="0">
                  <a:moveTo>
                    <a:pt x="0" y="472505"/>
                  </a:moveTo>
                  <a:cubicBezTo>
                    <a:pt x="2524" y="195271"/>
                    <a:pt x="188331" y="12853"/>
                    <a:pt x="472505" y="0"/>
                  </a:cubicBezTo>
                  <a:cubicBezTo>
                    <a:pt x="1502091" y="-73180"/>
                    <a:pt x="2651507" y="86135"/>
                    <a:pt x="3359265" y="0"/>
                  </a:cubicBezTo>
                  <a:cubicBezTo>
                    <a:pt x="3665716" y="13544"/>
                    <a:pt x="3810990" y="202214"/>
                    <a:pt x="3831770" y="472505"/>
                  </a:cubicBezTo>
                  <a:cubicBezTo>
                    <a:pt x="3837840" y="588471"/>
                    <a:pt x="3826664" y="824198"/>
                    <a:pt x="3831770" y="944643"/>
                  </a:cubicBezTo>
                  <a:cubicBezTo>
                    <a:pt x="3796527" y="1201768"/>
                    <a:pt x="3630517" y="1404243"/>
                    <a:pt x="3359265" y="1417148"/>
                  </a:cubicBezTo>
                  <a:cubicBezTo>
                    <a:pt x="2382094" y="1462008"/>
                    <a:pt x="1779451" y="1534770"/>
                    <a:pt x="472505" y="1417148"/>
                  </a:cubicBezTo>
                  <a:cubicBezTo>
                    <a:pt x="209928" y="1420619"/>
                    <a:pt x="40974" y="1181962"/>
                    <a:pt x="0" y="944643"/>
                  </a:cubicBezTo>
                  <a:cubicBezTo>
                    <a:pt x="-16136" y="779284"/>
                    <a:pt x="8060" y="627142"/>
                    <a:pt x="0" y="472505"/>
                  </a:cubicBezTo>
                  <a:close/>
                </a:path>
                <a:path w="3831770" h="1417148" stroke="0" extrusionOk="0">
                  <a:moveTo>
                    <a:pt x="0" y="472505"/>
                  </a:moveTo>
                  <a:cubicBezTo>
                    <a:pt x="1396" y="220396"/>
                    <a:pt x="187996" y="-29777"/>
                    <a:pt x="472505" y="0"/>
                  </a:cubicBezTo>
                  <a:cubicBezTo>
                    <a:pt x="1548663" y="33707"/>
                    <a:pt x="2971455" y="-162475"/>
                    <a:pt x="3359265" y="0"/>
                  </a:cubicBezTo>
                  <a:cubicBezTo>
                    <a:pt x="3664576" y="-13622"/>
                    <a:pt x="3824943" y="216658"/>
                    <a:pt x="3831770" y="472505"/>
                  </a:cubicBezTo>
                  <a:cubicBezTo>
                    <a:pt x="3853507" y="623858"/>
                    <a:pt x="3815316" y="776423"/>
                    <a:pt x="3831770" y="944643"/>
                  </a:cubicBezTo>
                  <a:cubicBezTo>
                    <a:pt x="3866675" y="1234758"/>
                    <a:pt x="3575734" y="1395415"/>
                    <a:pt x="3359265" y="1417148"/>
                  </a:cubicBezTo>
                  <a:cubicBezTo>
                    <a:pt x="2104467" y="1469999"/>
                    <a:pt x="1141396" y="1539430"/>
                    <a:pt x="472505" y="1417148"/>
                  </a:cubicBezTo>
                  <a:cubicBezTo>
                    <a:pt x="220692" y="1467381"/>
                    <a:pt x="33844" y="1208623"/>
                    <a:pt x="0" y="944643"/>
                  </a:cubicBezTo>
                  <a:cubicBezTo>
                    <a:pt x="-10874" y="803748"/>
                    <a:pt x="-26120" y="684990"/>
                    <a:pt x="0" y="472505"/>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3.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ngửi</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mùi</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hoa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quả</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chín</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2" name="Picture 61">
              <a:extLst>
                <a:ext uri="{FF2B5EF4-FFF2-40B4-BE49-F238E27FC236}">
                  <a16:creationId xmlns:a16="http://schemas.microsoft.com/office/drawing/2014/main" id="{74E4179F-12D3-F837-BD16-115EBBD699FB}"/>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62813" y="12083"/>
              <a:ext cx="1240467" cy="1067808"/>
            </a:xfrm>
            <a:prstGeom prst="rect">
              <a:avLst/>
            </a:prstGeom>
          </p:spPr>
        </p:pic>
      </p:grpSp>
      <p:grpSp>
        <p:nvGrpSpPr>
          <p:cNvPr id="68" name="Group 67">
            <a:extLst>
              <a:ext uri="{FF2B5EF4-FFF2-40B4-BE49-F238E27FC236}">
                <a16:creationId xmlns:a16="http://schemas.microsoft.com/office/drawing/2014/main" id="{FD4963B1-4280-69C4-0C66-E198A24399C0}"/>
              </a:ext>
            </a:extLst>
          </p:cNvPr>
          <p:cNvGrpSpPr/>
          <p:nvPr/>
        </p:nvGrpSpPr>
        <p:grpSpPr>
          <a:xfrm>
            <a:off x="7473909" y="4859677"/>
            <a:ext cx="4197533" cy="1746606"/>
            <a:chOff x="164703" y="205421"/>
            <a:chExt cx="4197533" cy="2054208"/>
          </a:xfrm>
        </p:grpSpPr>
        <p:sp>
          <p:nvSpPr>
            <p:cNvPr id="69" name="Rectangle: Rounded Corners 68">
              <a:extLst>
                <a:ext uri="{FF2B5EF4-FFF2-40B4-BE49-F238E27FC236}">
                  <a16:creationId xmlns:a16="http://schemas.microsoft.com/office/drawing/2014/main" id="{37468DD7-092A-9489-000A-58EE6BF79BA2}"/>
                </a:ext>
              </a:extLst>
            </p:cNvPr>
            <p:cNvSpPr/>
            <p:nvPr/>
          </p:nvSpPr>
          <p:spPr>
            <a:xfrm>
              <a:off x="530466" y="842481"/>
              <a:ext cx="3831770" cy="1417148"/>
            </a:xfrm>
            <a:custGeom>
              <a:avLst/>
              <a:gdLst>
                <a:gd name="connsiteX0" fmla="*/ 0 w 3831770"/>
                <a:gd name="connsiteY0" fmla="*/ 472505 h 1417148"/>
                <a:gd name="connsiteX1" fmla="*/ 472505 w 3831770"/>
                <a:gd name="connsiteY1" fmla="*/ 0 h 1417148"/>
                <a:gd name="connsiteX2" fmla="*/ 3359265 w 3831770"/>
                <a:gd name="connsiteY2" fmla="*/ 0 h 1417148"/>
                <a:gd name="connsiteX3" fmla="*/ 3831770 w 3831770"/>
                <a:gd name="connsiteY3" fmla="*/ 472505 h 1417148"/>
                <a:gd name="connsiteX4" fmla="*/ 3831770 w 3831770"/>
                <a:gd name="connsiteY4" fmla="*/ 944643 h 1417148"/>
                <a:gd name="connsiteX5" fmla="*/ 3359265 w 3831770"/>
                <a:gd name="connsiteY5" fmla="*/ 1417148 h 1417148"/>
                <a:gd name="connsiteX6" fmla="*/ 472505 w 3831770"/>
                <a:gd name="connsiteY6" fmla="*/ 1417148 h 1417148"/>
                <a:gd name="connsiteX7" fmla="*/ 0 w 3831770"/>
                <a:gd name="connsiteY7" fmla="*/ 944643 h 1417148"/>
                <a:gd name="connsiteX8" fmla="*/ 0 w 3831770"/>
                <a:gd name="connsiteY8" fmla="*/ 472505 h 141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770" h="1417148" fill="none" extrusionOk="0">
                  <a:moveTo>
                    <a:pt x="0" y="472505"/>
                  </a:moveTo>
                  <a:cubicBezTo>
                    <a:pt x="2524" y="195271"/>
                    <a:pt x="188331" y="12853"/>
                    <a:pt x="472505" y="0"/>
                  </a:cubicBezTo>
                  <a:cubicBezTo>
                    <a:pt x="1502091" y="-73180"/>
                    <a:pt x="2651507" y="86135"/>
                    <a:pt x="3359265" y="0"/>
                  </a:cubicBezTo>
                  <a:cubicBezTo>
                    <a:pt x="3665716" y="13544"/>
                    <a:pt x="3810990" y="202214"/>
                    <a:pt x="3831770" y="472505"/>
                  </a:cubicBezTo>
                  <a:cubicBezTo>
                    <a:pt x="3837840" y="588471"/>
                    <a:pt x="3826664" y="824198"/>
                    <a:pt x="3831770" y="944643"/>
                  </a:cubicBezTo>
                  <a:cubicBezTo>
                    <a:pt x="3796527" y="1201768"/>
                    <a:pt x="3630517" y="1404243"/>
                    <a:pt x="3359265" y="1417148"/>
                  </a:cubicBezTo>
                  <a:cubicBezTo>
                    <a:pt x="2382094" y="1462008"/>
                    <a:pt x="1779451" y="1534770"/>
                    <a:pt x="472505" y="1417148"/>
                  </a:cubicBezTo>
                  <a:cubicBezTo>
                    <a:pt x="209928" y="1420619"/>
                    <a:pt x="40974" y="1181962"/>
                    <a:pt x="0" y="944643"/>
                  </a:cubicBezTo>
                  <a:cubicBezTo>
                    <a:pt x="-16136" y="779284"/>
                    <a:pt x="8060" y="627142"/>
                    <a:pt x="0" y="472505"/>
                  </a:cubicBezTo>
                  <a:close/>
                </a:path>
                <a:path w="3831770" h="1417148" stroke="0" extrusionOk="0">
                  <a:moveTo>
                    <a:pt x="0" y="472505"/>
                  </a:moveTo>
                  <a:cubicBezTo>
                    <a:pt x="1396" y="220396"/>
                    <a:pt x="187996" y="-29777"/>
                    <a:pt x="472505" y="0"/>
                  </a:cubicBezTo>
                  <a:cubicBezTo>
                    <a:pt x="1548663" y="33707"/>
                    <a:pt x="2971455" y="-162475"/>
                    <a:pt x="3359265" y="0"/>
                  </a:cubicBezTo>
                  <a:cubicBezTo>
                    <a:pt x="3664576" y="-13622"/>
                    <a:pt x="3824943" y="216658"/>
                    <a:pt x="3831770" y="472505"/>
                  </a:cubicBezTo>
                  <a:cubicBezTo>
                    <a:pt x="3853507" y="623858"/>
                    <a:pt x="3815316" y="776423"/>
                    <a:pt x="3831770" y="944643"/>
                  </a:cubicBezTo>
                  <a:cubicBezTo>
                    <a:pt x="3866675" y="1234758"/>
                    <a:pt x="3575734" y="1395415"/>
                    <a:pt x="3359265" y="1417148"/>
                  </a:cubicBezTo>
                  <a:cubicBezTo>
                    <a:pt x="2104467" y="1469999"/>
                    <a:pt x="1141396" y="1539430"/>
                    <a:pt x="472505" y="1417148"/>
                  </a:cubicBezTo>
                  <a:cubicBezTo>
                    <a:pt x="220692" y="1467381"/>
                    <a:pt x="33844" y="1208623"/>
                    <a:pt x="0" y="944643"/>
                  </a:cubicBezTo>
                  <a:cubicBezTo>
                    <a:pt x="-10874" y="803748"/>
                    <a:pt x="-26120" y="684990"/>
                    <a:pt x="0" y="472505"/>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4.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nếm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được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vị</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quả</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70" name="Picture 69">
              <a:extLst>
                <a:ext uri="{FF2B5EF4-FFF2-40B4-BE49-F238E27FC236}">
                  <a16:creationId xmlns:a16="http://schemas.microsoft.com/office/drawing/2014/main" id="{BDEFD936-E833-DBC8-138C-07E6F94A278E}"/>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64703" y="205421"/>
              <a:ext cx="907912" cy="1067808"/>
            </a:xfrm>
            <a:prstGeom prst="rect">
              <a:avLst/>
            </a:prstGeom>
          </p:spPr>
        </p:pic>
      </p:grpSp>
      <p:grpSp>
        <p:nvGrpSpPr>
          <p:cNvPr id="71" name="Group 70">
            <a:extLst>
              <a:ext uri="{FF2B5EF4-FFF2-40B4-BE49-F238E27FC236}">
                <a16:creationId xmlns:a16="http://schemas.microsoft.com/office/drawing/2014/main" id="{0358D625-9FC5-337E-D438-29F14A46F292}"/>
              </a:ext>
            </a:extLst>
          </p:cNvPr>
          <p:cNvGrpSpPr/>
          <p:nvPr/>
        </p:nvGrpSpPr>
        <p:grpSpPr>
          <a:xfrm>
            <a:off x="-108417" y="4397339"/>
            <a:ext cx="5214674" cy="2065106"/>
            <a:chOff x="-153796" y="157087"/>
            <a:chExt cx="5214674" cy="2428800"/>
          </a:xfrm>
        </p:grpSpPr>
        <p:sp>
          <p:nvSpPr>
            <p:cNvPr id="72" name="Rectangle: Rounded Corners 71">
              <a:extLst>
                <a:ext uri="{FF2B5EF4-FFF2-40B4-BE49-F238E27FC236}">
                  <a16:creationId xmlns:a16="http://schemas.microsoft.com/office/drawing/2014/main" id="{BF1A92F8-B784-1D28-1A2D-BDC26F7BE995}"/>
                </a:ext>
              </a:extLst>
            </p:cNvPr>
            <p:cNvSpPr/>
            <p:nvPr/>
          </p:nvSpPr>
          <p:spPr>
            <a:xfrm>
              <a:off x="530466" y="842481"/>
              <a:ext cx="4530412" cy="1743406"/>
            </a:xfrm>
            <a:custGeom>
              <a:avLst/>
              <a:gdLst>
                <a:gd name="connsiteX0" fmla="*/ 0 w 4530412"/>
                <a:gd name="connsiteY0" fmla="*/ 581286 h 1743406"/>
                <a:gd name="connsiteX1" fmla="*/ 581286 w 4530412"/>
                <a:gd name="connsiteY1" fmla="*/ 0 h 1743406"/>
                <a:gd name="connsiteX2" fmla="*/ 3949126 w 4530412"/>
                <a:gd name="connsiteY2" fmla="*/ 0 h 1743406"/>
                <a:gd name="connsiteX3" fmla="*/ 4530412 w 4530412"/>
                <a:gd name="connsiteY3" fmla="*/ 581286 h 1743406"/>
                <a:gd name="connsiteX4" fmla="*/ 4530412 w 4530412"/>
                <a:gd name="connsiteY4" fmla="*/ 1162120 h 1743406"/>
                <a:gd name="connsiteX5" fmla="*/ 3949126 w 4530412"/>
                <a:gd name="connsiteY5" fmla="*/ 1743406 h 1743406"/>
                <a:gd name="connsiteX6" fmla="*/ 581286 w 4530412"/>
                <a:gd name="connsiteY6" fmla="*/ 1743406 h 1743406"/>
                <a:gd name="connsiteX7" fmla="*/ 0 w 4530412"/>
                <a:gd name="connsiteY7" fmla="*/ 1162120 h 1743406"/>
                <a:gd name="connsiteX8" fmla="*/ 0 w 4530412"/>
                <a:gd name="connsiteY8" fmla="*/ 581286 h 174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0412" h="1743406" fill="none" extrusionOk="0">
                  <a:moveTo>
                    <a:pt x="0" y="581286"/>
                  </a:moveTo>
                  <a:cubicBezTo>
                    <a:pt x="5323" y="225914"/>
                    <a:pt x="243856" y="9077"/>
                    <a:pt x="581286" y="0"/>
                  </a:cubicBezTo>
                  <a:cubicBezTo>
                    <a:pt x="1136828" y="-73180"/>
                    <a:pt x="2653254" y="86135"/>
                    <a:pt x="3949126" y="0"/>
                  </a:cubicBezTo>
                  <a:cubicBezTo>
                    <a:pt x="4280310" y="3022"/>
                    <a:pt x="4486939" y="240724"/>
                    <a:pt x="4530412" y="581286"/>
                  </a:cubicBezTo>
                  <a:cubicBezTo>
                    <a:pt x="4517016" y="820024"/>
                    <a:pt x="4549096" y="923111"/>
                    <a:pt x="4530412" y="1162120"/>
                  </a:cubicBezTo>
                  <a:cubicBezTo>
                    <a:pt x="4506671" y="1480574"/>
                    <a:pt x="4295909" y="1711130"/>
                    <a:pt x="3949126" y="1743406"/>
                  </a:cubicBezTo>
                  <a:cubicBezTo>
                    <a:pt x="3302383" y="1788266"/>
                    <a:pt x="1885603" y="1861028"/>
                    <a:pt x="581286" y="1743406"/>
                  </a:cubicBezTo>
                  <a:cubicBezTo>
                    <a:pt x="236404" y="1794495"/>
                    <a:pt x="39562" y="1460332"/>
                    <a:pt x="0" y="1162120"/>
                  </a:cubicBezTo>
                  <a:cubicBezTo>
                    <a:pt x="10526" y="873334"/>
                    <a:pt x="27959" y="710359"/>
                    <a:pt x="0" y="581286"/>
                  </a:cubicBezTo>
                  <a:close/>
                </a:path>
                <a:path w="4530412" h="1743406" stroke="0" extrusionOk="0">
                  <a:moveTo>
                    <a:pt x="0" y="581286"/>
                  </a:moveTo>
                  <a:cubicBezTo>
                    <a:pt x="2505" y="276135"/>
                    <a:pt x="253352" y="-8722"/>
                    <a:pt x="581286" y="0"/>
                  </a:cubicBezTo>
                  <a:cubicBezTo>
                    <a:pt x="1184982" y="33707"/>
                    <a:pt x="2565964" y="-162475"/>
                    <a:pt x="3949126" y="0"/>
                  </a:cubicBezTo>
                  <a:cubicBezTo>
                    <a:pt x="4285719" y="-4778"/>
                    <a:pt x="4514719" y="271998"/>
                    <a:pt x="4530412" y="581286"/>
                  </a:cubicBezTo>
                  <a:cubicBezTo>
                    <a:pt x="4570710" y="784509"/>
                    <a:pt x="4497769" y="974678"/>
                    <a:pt x="4530412" y="1162120"/>
                  </a:cubicBezTo>
                  <a:cubicBezTo>
                    <a:pt x="4551533" y="1500799"/>
                    <a:pt x="4243489" y="1730377"/>
                    <a:pt x="3949126" y="1743406"/>
                  </a:cubicBezTo>
                  <a:cubicBezTo>
                    <a:pt x="2599664" y="1796257"/>
                    <a:pt x="2209369" y="1865688"/>
                    <a:pt x="581286" y="1743406"/>
                  </a:cubicBezTo>
                  <a:cubicBezTo>
                    <a:pt x="269659" y="1795090"/>
                    <a:pt x="34828" y="1486266"/>
                    <a:pt x="0" y="1162120"/>
                  </a:cubicBezTo>
                  <a:cubicBezTo>
                    <a:pt x="26644" y="886189"/>
                    <a:pt x="35044" y="771578"/>
                    <a:pt x="0" y="581286"/>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5.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Chạm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tay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vào</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thân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ram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ráp</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lá</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mềm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mượt</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73" name="Picture 72">
              <a:extLst>
                <a:ext uri="{FF2B5EF4-FFF2-40B4-BE49-F238E27FC236}">
                  <a16:creationId xmlns:a16="http://schemas.microsoft.com/office/drawing/2014/main" id="{1210F60E-3A9E-7F09-6136-ACC54EB08F88}"/>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53796" y="157087"/>
              <a:ext cx="1421620" cy="1671987"/>
            </a:xfrm>
            <a:prstGeom prst="rect">
              <a:avLst/>
            </a:prstGeom>
          </p:spPr>
        </p:pic>
      </p:grpSp>
      <p:sp>
        <p:nvSpPr>
          <p:cNvPr id="74" name="Rectangle 73">
            <a:extLst>
              <a:ext uri="{FF2B5EF4-FFF2-40B4-BE49-F238E27FC236}">
                <a16:creationId xmlns:a16="http://schemas.microsoft.com/office/drawing/2014/main" id="{1A1A9527-4913-A284-ED74-BE67DCF0A182}"/>
              </a:ext>
            </a:extLst>
          </p:cNvPr>
          <p:cNvSpPr/>
          <p:nvPr/>
        </p:nvSpPr>
        <p:spPr>
          <a:xfrm>
            <a:off x="1325366" y="112526"/>
            <a:ext cx="8784404" cy="53474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Sử</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dụng</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các</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giác</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quan</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để</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quan</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sát</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cây</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1000"/>
                                        <p:tgtEl>
                                          <p:spTgt spid="56"/>
                                        </p:tgtEl>
                                      </p:cBhvr>
                                    </p:animEffect>
                                    <p:anim calcmode="lin" valueType="num">
                                      <p:cBhvr>
                                        <p:cTn id="13" dur="1000" fill="hold"/>
                                        <p:tgtEl>
                                          <p:spTgt spid="56"/>
                                        </p:tgtEl>
                                        <p:attrNameLst>
                                          <p:attrName>ppt_x</p:attrName>
                                        </p:attrNameLst>
                                      </p:cBhvr>
                                      <p:tavLst>
                                        <p:tav tm="0">
                                          <p:val>
                                            <p:strVal val="#ppt_x"/>
                                          </p:val>
                                        </p:tav>
                                        <p:tav tm="100000">
                                          <p:val>
                                            <p:strVal val="#ppt_x"/>
                                          </p:val>
                                        </p:tav>
                                      </p:tavLst>
                                    </p:anim>
                                    <p:anim calcmode="lin" valueType="num">
                                      <p:cBhvr>
                                        <p:cTn id="14"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click.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1000"/>
                                        <p:tgtEl>
                                          <p:spTgt spid="57"/>
                                        </p:tgtEl>
                                      </p:cBhvr>
                                    </p:animEffect>
                                    <p:anim calcmode="lin" valueType="num">
                                      <p:cBhvr>
                                        <p:cTn id="20" dur="1000" fill="hold"/>
                                        <p:tgtEl>
                                          <p:spTgt spid="57"/>
                                        </p:tgtEl>
                                        <p:attrNameLst>
                                          <p:attrName>ppt_x</p:attrName>
                                        </p:attrNameLst>
                                      </p:cBhvr>
                                      <p:tavLst>
                                        <p:tav tm="0">
                                          <p:val>
                                            <p:strVal val="#ppt_x"/>
                                          </p:val>
                                        </p:tav>
                                        <p:tav tm="100000">
                                          <p:val>
                                            <p:strVal val="#ppt_x"/>
                                          </p:val>
                                        </p:tav>
                                      </p:tavLst>
                                    </p:anim>
                                    <p:anim calcmode="lin" valueType="num">
                                      <p:cBhvr>
                                        <p:cTn id="21"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1000"/>
                                        <p:tgtEl>
                                          <p:spTgt spid="60"/>
                                        </p:tgtEl>
                                      </p:cBhvr>
                                    </p:animEffect>
                                    <p:anim calcmode="lin" valueType="num">
                                      <p:cBhvr>
                                        <p:cTn id="27" dur="1000" fill="hold"/>
                                        <p:tgtEl>
                                          <p:spTgt spid="60"/>
                                        </p:tgtEl>
                                        <p:attrNameLst>
                                          <p:attrName>ppt_x</p:attrName>
                                        </p:attrNameLst>
                                      </p:cBhvr>
                                      <p:tavLst>
                                        <p:tav tm="0">
                                          <p:val>
                                            <p:strVal val="#ppt_x"/>
                                          </p:val>
                                        </p:tav>
                                        <p:tav tm="100000">
                                          <p:val>
                                            <p:strVal val="#ppt_x"/>
                                          </p:val>
                                        </p:tav>
                                      </p:tavLst>
                                    </p:anim>
                                    <p:anim calcmode="lin" valueType="num">
                                      <p:cBhvr>
                                        <p:cTn id="28" dur="1000" fill="hold"/>
                                        <p:tgtEl>
                                          <p:spTgt spid="6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fade">
                                      <p:cBhvr>
                                        <p:cTn id="33" dur="1000"/>
                                        <p:tgtEl>
                                          <p:spTgt spid="68"/>
                                        </p:tgtEl>
                                      </p:cBhvr>
                                    </p:animEffect>
                                    <p:anim calcmode="lin" valueType="num">
                                      <p:cBhvr>
                                        <p:cTn id="34" dur="1000" fill="hold"/>
                                        <p:tgtEl>
                                          <p:spTgt spid="68"/>
                                        </p:tgtEl>
                                        <p:attrNameLst>
                                          <p:attrName>ppt_x</p:attrName>
                                        </p:attrNameLst>
                                      </p:cBhvr>
                                      <p:tavLst>
                                        <p:tav tm="0">
                                          <p:val>
                                            <p:strVal val="#ppt_x"/>
                                          </p:val>
                                        </p:tav>
                                        <p:tav tm="100000">
                                          <p:val>
                                            <p:strVal val="#ppt_x"/>
                                          </p:val>
                                        </p:tav>
                                      </p:tavLst>
                                    </p:anim>
                                    <p:anim calcmode="lin" valueType="num">
                                      <p:cBhvr>
                                        <p:cTn id="35" dur="1000" fill="hold"/>
                                        <p:tgtEl>
                                          <p:spTgt spid="6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71"/>
                                        </p:tgtEl>
                                        <p:attrNameLst>
                                          <p:attrName>style.visibility</p:attrName>
                                        </p:attrNameLst>
                                      </p:cBhvr>
                                      <p:to>
                                        <p:strVal val="visible"/>
                                      </p:to>
                                    </p:set>
                                    <p:animEffect transition="in" filter="fade">
                                      <p:cBhvr>
                                        <p:cTn id="40" dur="1000"/>
                                        <p:tgtEl>
                                          <p:spTgt spid="71"/>
                                        </p:tgtEl>
                                      </p:cBhvr>
                                    </p:animEffect>
                                    <p:anim calcmode="lin" valueType="num">
                                      <p:cBhvr>
                                        <p:cTn id="41" dur="1000" fill="hold"/>
                                        <p:tgtEl>
                                          <p:spTgt spid="71"/>
                                        </p:tgtEl>
                                        <p:attrNameLst>
                                          <p:attrName>ppt_x</p:attrName>
                                        </p:attrNameLst>
                                      </p:cBhvr>
                                      <p:tavLst>
                                        <p:tav tm="0">
                                          <p:val>
                                            <p:strVal val="#ppt_x"/>
                                          </p:val>
                                        </p:tav>
                                        <p:tav tm="100000">
                                          <p:val>
                                            <p:strVal val="#ppt_x"/>
                                          </p:val>
                                        </p:tav>
                                      </p:tavLst>
                                    </p:anim>
                                    <p:anim calcmode="lin" valueType="num">
                                      <p:cBhvr>
                                        <p:cTn id="42" dur="1000" fill="hold"/>
                                        <p:tgtEl>
                                          <p:spTgt spid="7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heme/theme1.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edoka One - Rubik Light">
      <a:majorFont>
        <a:latin typeface="Fredoka One"/>
        <a:ea typeface="Arial Unicode MS"/>
        <a:cs typeface=""/>
      </a:majorFont>
      <a:minorFont>
        <a:latin typeface="Rubik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BB"/>
        </a:solidFill>
        <a:ln w="69850">
          <a:noFill/>
        </a:ln>
      </a:spPr>
      <a:bodyPr rtlCol="0" anchor="ctr"/>
      <a:lstStyle>
        <a:defPPr algn="ctr">
          <a:defRPr sz="24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edoka One - Rubik Light">
      <a:majorFont>
        <a:latin typeface="Fredoka One"/>
        <a:ea typeface="Arial Unicode MS"/>
        <a:cs typeface=""/>
      </a:majorFont>
      <a:minorFont>
        <a:latin typeface="Rubik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BB"/>
        </a:solidFill>
        <a:ln w="69850">
          <a:noFill/>
        </a:ln>
      </a:spPr>
      <a:bodyPr rtlCol="0" anchor="ctr"/>
      <a:lstStyle>
        <a:defPPr algn="ctr">
          <a:defRPr sz="24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edoka One - Rubik Light">
      <a:majorFont>
        <a:latin typeface="Fredoka One"/>
        <a:ea typeface="Arial Unicode MS"/>
        <a:cs typeface=""/>
      </a:majorFont>
      <a:minorFont>
        <a:latin typeface="Rubik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BB"/>
        </a:solidFill>
        <a:ln w="69850">
          <a:noFill/>
        </a:ln>
      </a:spPr>
      <a:bodyPr rtlCol="0" anchor="ctr"/>
      <a:lstStyle>
        <a:defPPr algn="ctr">
          <a:defRPr sz="24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544</Words>
  <Application>Microsoft Office PowerPoint</Application>
  <PresentationFormat>Widescreen</PresentationFormat>
  <Paragraphs>105</Paragraphs>
  <Slides>20</Slides>
  <Notes>6</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20</vt:i4>
      </vt:variant>
    </vt:vector>
  </HeadingPairs>
  <TitlesOfParts>
    <vt:vector size="37" baseType="lpstr">
      <vt:lpstr>DengXian</vt:lpstr>
      <vt:lpstr>Malgun Gothic</vt:lpstr>
      <vt:lpstr>#9Slide06 DeathRattle BB</vt:lpstr>
      <vt:lpstr>Arial</vt:lpstr>
      <vt:lpstr>Calibri</vt:lpstr>
      <vt:lpstr>Cambria</vt:lpstr>
      <vt:lpstr>Fredoka One</vt:lpstr>
      <vt:lpstr>Source Han Sans CN Medium</vt:lpstr>
      <vt:lpstr>Times New Roman</vt:lpstr>
      <vt:lpstr>UTM Azuki</vt:lpstr>
      <vt:lpstr>UTM Mother</vt:lpstr>
      <vt:lpstr>字魂50号-白鸽天行体</vt:lpstr>
      <vt:lpstr>office</vt:lpstr>
      <vt:lpstr>2-0927-4</vt:lpstr>
      <vt:lpstr>PPTMON theme</vt:lpstr>
      <vt:lpstr>1_PPTMON theme</vt:lpstr>
      <vt:lpstr>2_PPTMON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35</cp:revision>
  <dcterms:created xsi:type="dcterms:W3CDTF">2023-07-22T04:32:53Z</dcterms:created>
  <dcterms:modified xsi:type="dcterms:W3CDTF">2025-04-05T13:43:12Z</dcterms:modified>
</cp:coreProperties>
</file>