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5" r:id="rId3"/>
  </p:sldMasterIdLst>
  <p:notesMasterIdLst>
    <p:notesMasterId r:id="rId21"/>
  </p:notesMasterIdLst>
  <p:sldIdLst>
    <p:sldId id="257" r:id="rId4"/>
    <p:sldId id="259" r:id="rId5"/>
    <p:sldId id="294" r:id="rId6"/>
    <p:sldId id="288" r:id="rId7"/>
    <p:sldId id="268" r:id="rId8"/>
    <p:sldId id="269" r:id="rId9"/>
    <p:sldId id="300" r:id="rId10"/>
    <p:sldId id="265" r:id="rId11"/>
    <p:sldId id="272" r:id="rId12"/>
    <p:sldId id="301" r:id="rId13"/>
    <p:sldId id="295" r:id="rId14"/>
    <p:sldId id="275" r:id="rId15"/>
    <p:sldId id="274" r:id="rId16"/>
    <p:sldId id="283" r:id="rId17"/>
    <p:sldId id="321" r:id="rId18"/>
    <p:sldId id="308"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9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t>‹#›</a:t>
            </a:fld>
            <a:endParaRPr lang="en-US"/>
          </a:p>
        </p:txBody>
      </p:sp>
    </p:spTree>
    <p:extLst>
      <p:ext uri="{BB962C8B-B14F-4D97-AF65-F5344CB8AC3E}">
        <p14:creationId xmlns:p14="http://schemas.microsoft.com/office/powerpoint/2010/main" val="1014802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2</a:t>
            </a:fld>
            <a:endParaRPr lang="en-US"/>
          </a:p>
        </p:txBody>
      </p:sp>
    </p:spTree>
    <p:extLst>
      <p:ext uri="{BB962C8B-B14F-4D97-AF65-F5344CB8AC3E}">
        <p14:creationId xmlns:p14="http://schemas.microsoft.com/office/powerpoint/2010/main" val="8273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t>11</a:t>
            </a:fld>
            <a:endParaRPr lang="en-US"/>
          </a:p>
        </p:txBody>
      </p:sp>
    </p:spTree>
    <p:extLst>
      <p:ext uri="{BB962C8B-B14F-4D97-AF65-F5344CB8AC3E}">
        <p14:creationId xmlns:p14="http://schemas.microsoft.com/office/powerpoint/2010/main" val="38384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140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565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37884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742406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1100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10288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7100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8913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57101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14094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7376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430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23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2653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834644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474744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410882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36818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1887780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31841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47198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2369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9922635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474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51009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436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0185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01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540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68924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843570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2623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70336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81252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4142065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695662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36679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14759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840546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56702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5080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11993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6135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989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60855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98221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986609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3407836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9315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362545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4030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2819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040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06020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416156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4927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05/04/2025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4670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6D30056-9730-4B8A-8CB8-17A2C64A1D4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2575" y="104775"/>
            <a:ext cx="1181100" cy="11811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3D7C7C85-CB6A-F1A5-B235-0F8922A967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34662" y="9386439"/>
            <a:ext cx="1181100" cy="1181100"/>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83967209-750E-5E7A-EA13-FB356D9E09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733434" y="1603406"/>
            <a:ext cx="1181100" cy="1181100"/>
          </a:xfrm>
          <a:prstGeom prst="rect">
            <a:avLst/>
          </a:prstGeom>
        </p:spPr>
      </p:pic>
    </p:spTree>
    <p:extLst>
      <p:ext uri="{BB962C8B-B14F-4D97-AF65-F5344CB8AC3E}">
        <p14:creationId xmlns:p14="http://schemas.microsoft.com/office/powerpoint/2010/main" val="69794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89883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 id="2147483724"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832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3.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a:extLst>
              <a:ext uri="{FF2B5EF4-FFF2-40B4-BE49-F238E27FC236}">
                <a16:creationId xmlns:a16="http://schemas.microsoft.com/office/drawing/2014/main" id="{E76D80E6-32E4-C281-9BA1-4F28EDDC7922}"/>
              </a:ext>
            </a:extLst>
          </p:cNvPr>
          <p:cNvPicPr>
            <a:picLocks noChangeAspect="1"/>
          </p:cNvPicPr>
          <p:nvPr/>
        </p:nvPicPr>
        <p:blipFill>
          <a:blip r:embed="rId8"/>
          <a:stretch>
            <a:fillRect/>
          </a:stretch>
        </p:blipFill>
        <p:spPr>
          <a:xfrm>
            <a:off x="4130160" y="993270"/>
            <a:ext cx="3761558" cy="1609483"/>
          </a:xfrm>
          <a:prstGeom prst="rect">
            <a:avLst/>
          </a:prstGeom>
        </p:spPr>
      </p:pic>
      <p:pic>
        <p:nvPicPr>
          <p:cNvPr id="9" name="Picture 8">
            <a:extLst>
              <a:ext uri="{FF2B5EF4-FFF2-40B4-BE49-F238E27FC236}">
                <a16:creationId xmlns:a16="http://schemas.microsoft.com/office/drawing/2014/main" id="{F621F23A-E18A-D6BE-5EA1-DEA9A24A86DD}"/>
              </a:ext>
            </a:extLst>
          </p:cNvPr>
          <p:cNvPicPr>
            <a:picLocks noChangeAspect="1"/>
          </p:cNvPicPr>
          <p:nvPr/>
        </p:nvPicPr>
        <p:blipFill>
          <a:blip r:embed="rId9"/>
          <a:stretch>
            <a:fillRect/>
          </a:stretch>
        </p:blipFill>
        <p:spPr>
          <a:xfrm>
            <a:off x="789355" y="920443"/>
            <a:ext cx="1774090" cy="1207113"/>
          </a:xfrm>
          <a:prstGeom prst="rect">
            <a:avLst/>
          </a:prstGeom>
        </p:spPr>
      </p:pic>
      <p:pic>
        <p:nvPicPr>
          <p:cNvPr id="17" name="Picture 16" descr="A group of kids reading a book&#10;&#10;Description automatically generated">
            <a:extLst>
              <a:ext uri="{FF2B5EF4-FFF2-40B4-BE49-F238E27FC236}">
                <a16:creationId xmlns:a16="http://schemas.microsoft.com/office/drawing/2014/main" id="{1B381291-6D6E-B6BB-560C-10AB24726E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a:extLst>
              <a:ext uri="{FF2B5EF4-FFF2-40B4-BE49-F238E27FC236}">
                <a16:creationId xmlns:a16="http://schemas.microsoft.com/office/drawing/2014/main" id="{44CF169A-7214-33D5-F1A9-9BE8EC5B8ECE}"/>
              </a:ext>
            </a:extLst>
          </p:cNvPr>
          <p:cNvPicPr>
            <a:picLocks noChangeAspect="1"/>
          </p:cNvPicPr>
          <p:nvPr/>
        </p:nvPicPr>
        <p:blipFill>
          <a:blip r:embed="rId11"/>
          <a:stretch>
            <a:fillRect/>
          </a:stretch>
        </p:blipFill>
        <p:spPr>
          <a:xfrm>
            <a:off x="880711" y="1907228"/>
            <a:ext cx="10260457" cy="2554445"/>
          </a:xfrm>
          <a:prstGeom prst="rect">
            <a:avLst/>
          </a:prstGeom>
        </p:spPr>
      </p:pic>
      <p:sp>
        <p:nvSpPr>
          <p:cNvPr id="5" name="TextBox 4">
            <a:extLst>
              <a:ext uri="{FF2B5EF4-FFF2-40B4-BE49-F238E27FC236}">
                <a16:creationId xmlns:a16="http://schemas.microsoft.com/office/drawing/2014/main" id="{DFC06E3F-30F4-BD47-CF2F-F1283E55D11B}"/>
              </a:ext>
            </a:extLst>
          </p:cNvPr>
          <p:cNvSpPr txBox="1"/>
          <p:nvPr/>
        </p:nvSpPr>
        <p:spPr>
          <a:xfrm>
            <a:off x="432179" y="642598"/>
            <a:ext cx="1123405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936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FDC3663-5854-AB88-E088-C54C71799B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p:blipFill>
        <p:spPr>
          <a:xfrm>
            <a:off x="2270589" y="-248932"/>
            <a:ext cx="8537824" cy="2235702"/>
          </a:xfrm>
          <a:prstGeom prst="rect">
            <a:avLst/>
          </a:prstGeom>
        </p:spPr>
      </p:pic>
      <p:sp>
        <p:nvSpPr>
          <p:cNvPr id="2" name="TextBox 1">
            <a:extLst>
              <a:ext uri="{FF2B5EF4-FFF2-40B4-BE49-F238E27FC236}">
                <a16:creationId xmlns:a16="http://schemas.microsoft.com/office/drawing/2014/main" id="{FB616EF6-8C36-07F3-5D4B-74C119A328F8}"/>
              </a:ext>
            </a:extLst>
          </p:cNvPr>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a:extLst>
              <a:ext uri="{FF2B5EF4-FFF2-40B4-BE49-F238E27FC236}">
                <a16:creationId xmlns:a16="http://schemas.microsoft.com/office/drawing/2014/main" id="{690B7600-FDA6-75D8-836C-A3FCDD530EA4}"/>
              </a:ext>
            </a:extLst>
          </p:cNvPr>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a:extLst>
                <a:ext uri="{FF2B5EF4-FFF2-40B4-BE49-F238E27FC236}">
                  <a16:creationId xmlns:a16="http://schemas.microsoft.com/office/drawing/2014/main" id="{039FA057-01E7-2D73-1670-E04F5C76D85F}"/>
                </a:ext>
              </a:extLst>
            </p:cNvPr>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41FE96BC-D5A6-57C3-3021-F6CC5453965F}"/>
                </a:ext>
              </a:extLst>
            </p:cNvPr>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p>
          </p:txBody>
        </p:sp>
      </p:grpSp>
      <p:grpSp>
        <p:nvGrpSpPr>
          <p:cNvPr id="11" name="Group 10">
            <a:extLst>
              <a:ext uri="{FF2B5EF4-FFF2-40B4-BE49-F238E27FC236}">
                <a16:creationId xmlns:a16="http://schemas.microsoft.com/office/drawing/2014/main" id="{632DFC7A-C9EF-E3A6-277A-E906CD0EF8A5}"/>
              </a:ext>
            </a:extLst>
          </p:cNvPr>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a:extLst>
                <a:ext uri="{FF2B5EF4-FFF2-40B4-BE49-F238E27FC236}">
                  <a16:creationId xmlns:a16="http://schemas.microsoft.com/office/drawing/2014/main" id="{A2F22357-9F15-E591-25D0-AB27B8D4200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CA26784A-223F-9B25-1B68-FFE7994526A8}"/>
                </a:ext>
              </a:extLst>
            </p:cNvPr>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p>
          </p:txBody>
        </p:sp>
      </p:grpSp>
      <p:grpSp>
        <p:nvGrpSpPr>
          <p:cNvPr id="17" name="Group 16">
            <a:extLst>
              <a:ext uri="{FF2B5EF4-FFF2-40B4-BE49-F238E27FC236}">
                <a16:creationId xmlns:a16="http://schemas.microsoft.com/office/drawing/2014/main" id="{169134E9-2345-60E6-AA0D-BDE71E919718}"/>
              </a:ext>
            </a:extLst>
          </p:cNvPr>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64126A9-BCB8-3851-FF25-07FEE65E797A}"/>
                </a:ext>
              </a:extLst>
            </p:cNvPr>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2C13525-CB50-3A6A-B2C5-E547CB4796A7}"/>
                </a:ext>
              </a:extLst>
            </p:cNvPr>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p>
          </p:txBody>
        </p:sp>
      </p:grpSp>
    </p:spTree>
    <p:extLst>
      <p:ext uri="{BB962C8B-B14F-4D97-AF65-F5344CB8AC3E}">
        <p14:creationId xmlns:p14="http://schemas.microsoft.com/office/powerpoint/2010/main" val="404038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63B429D9-A2B2-601D-EC13-024565C7E50E}"/>
              </a:ext>
            </a:extLst>
          </p:cNvPr>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B427CCC-41C2-09DE-FB04-B9AA00BA63CF}"/>
              </a:ext>
            </a:extLst>
          </p:cNvPr>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p>
        </p:txBody>
      </p:sp>
      <p:grpSp>
        <p:nvGrpSpPr>
          <p:cNvPr id="176" name="Group 175">
            <a:extLst>
              <a:ext uri="{FF2B5EF4-FFF2-40B4-BE49-F238E27FC236}">
                <a16:creationId xmlns:a16="http://schemas.microsoft.com/office/drawing/2014/main" id="{82600144-76C4-CF58-1F7F-E426DDDC7A54}"/>
              </a:ext>
            </a:extLst>
          </p:cNvPr>
          <p:cNvGrpSpPr/>
          <p:nvPr/>
        </p:nvGrpSpPr>
        <p:grpSpPr>
          <a:xfrm>
            <a:off x="5137910" y="1185386"/>
            <a:ext cx="1430544" cy="1652692"/>
            <a:chOff x="1508965" y="2661296"/>
            <a:chExt cx="2140730" cy="2723073"/>
          </a:xfrm>
        </p:grpSpPr>
        <p:sp>
          <p:nvSpPr>
            <p:cNvPr id="177" name="Oval 6">
              <a:extLst>
                <a:ext uri="{FF2B5EF4-FFF2-40B4-BE49-F238E27FC236}">
                  <a16:creationId xmlns:a16="http://schemas.microsoft.com/office/drawing/2014/main" id="{16E976CC-7DF0-E6D0-6467-80798BF8254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a:extLst>
                <a:ext uri="{FF2B5EF4-FFF2-40B4-BE49-F238E27FC236}">
                  <a16:creationId xmlns:a16="http://schemas.microsoft.com/office/drawing/2014/main" id="{E7BC6C36-BD59-03D6-169D-A76A1C56F39A}"/>
                </a:ext>
              </a:extLst>
            </p:cNvPr>
            <p:cNvGrpSpPr>
              <a:grpSpLocks noChangeAspect="1"/>
            </p:cNvGrpSpPr>
            <p:nvPr/>
          </p:nvGrpSpPr>
          <p:grpSpPr bwMode="auto">
            <a:xfrm>
              <a:off x="1563518" y="2661296"/>
              <a:ext cx="1937232" cy="2707423"/>
              <a:chOff x="2451" y="294"/>
              <a:chExt cx="2719" cy="3800"/>
            </a:xfrm>
          </p:grpSpPr>
          <p:grpSp>
            <p:nvGrpSpPr>
              <p:cNvPr id="179" name="Group 335">
                <a:extLst>
                  <a:ext uri="{FF2B5EF4-FFF2-40B4-BE49-F238E27FC236}">
                    <a16:creationId xmlns:a16="http://schemas.microsoft.com/office/drawing/2014/main" id="{ECAF1489-6BBE-E0F5-C5F7-C64403354285}"/>
                  </a:ext>
                </a:extLst>
              </p:cNvPr>
              <p:cNvGrpSpPr>
                <a:grpSpLocks/>
              </p:cNvGrpSpPr>
              <p:nvPr/>
            </p:nvGrpSpPr>
            <p:grpSpPr bwMode="auto">
              <a:xfrm>
                <a:off x="2451" y="294"/>
                <a:ext cx="2719" cy="3800"/>
                <a:chOff x="2451" y="294"/>
                <a:chExt cx="2719" cy="3800"/>
              </a:xfrm>
            </p:grpSpPr>
            <p:sp>
              <p:nvSpPr>
                <p:cNvPr id="185" name="Oval 136">
                  <a:extLst>
                    <a:ext uri="{FF2B5EF4-FFF2-40B4-BE49-F238E27FC236}">
                      <a16:creationId xmlns:a16="http://schemas.microsoft.com/office/drawing/2014/main" id="{478AC86E-4C10-8C41-A1E1-937D9CCD5B6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a:extLst>
                    <a:ext uri="{FF2B5EF4-FFF2-40B4-BE49-F238E27FC236}">
                      <a16:creationId xmlns:a16="http://schemas.microsoft.com/office/drawing/2014/main" id="{FA2212D1-5211-7D26-386E-AF359514524A}"/>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a:extLst>
                    <a:ext uri="{FF2B5EF4-FFF2-40B4-BE49-F238E27FC236}">
                      <a16:creationId xmlns:a16="http://schemas.microsoft.com/office/drawing/2014/main" id="{CFBD3015-344B-6672-4C5A-4C0D94B5A59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a:extLst>
                    <a:ext uri="{FF2B5EF4-FFF2-40B4-BE49-F238E27FC236}">
                      <a16:creationId xmlns:a16="http://schemas.microsoft.com/office/drawing/2014/main" id="{029184BD-EE73-846A-1716-04834B427E77}"/>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a:extLst>
                    <a:ext uri="{FF2B5EF4-FFF2-40B4-BE49-F238E27FC236}">
                      <a16:creationId xmlns:a16="http://schemas.microsoft.com/office/drawing/2014/main" id="{C1931547-4983-4914-57DD-86A02215AAAB}"/>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a:extLst>
                    <a:ext uri="{FF2B5EF4-FFF2-40B4-BE49-F238E27FC236}">
                      <a16:creationId xmlns:a16="http://schemas.microsoft.com/office/drawing/2014/main" id="{43B9694B-131D-B1B1-7495-148D1FD269E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a:extLst>
                    <a:ext uri="{FF2B5EF4-FFF2-40B4-BE49-F238E27FC236}">
                      <a16:creationId xmlns:a16="http://schemas.microsoft.com/office/drawing/2014/main" id="{82E9DDEF-6C62-316B-3426-E9AFCF3CAE66}"/>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a:extLst>
                    <a:ext uri="{FF2B5EF4-FFF2-40B4-BE49-F238E27FC236}">
                      <a16:creationId xmlns:a16="http://schemas.microsoft.com/office/drawing/2014/main" id="{CCE633CD-6DC1-DAB2-702B-4F59D301C205}"/>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a:extLst>
                    <a:ext uri="{FF2B5EF4-FFF2-40B4-BE49-F238E27FC236}">
                      <a16:creationId xmlns:a16="http://schemas.microsoft.com/office/drawing/2014/main" id="{890906A3-D074-EFC7-9701-65EF3CFE2AA7}"/>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a:extLst>
                    <a:ext uri="{FF2B5EF4-FFF2-40B4-BE49-F238E27FC236}">
                      <a16:creationId xmlns:a16="http://schemas.microsoft.com/office/drawing/2014/main" id="{57E10F8B-848B-FDB6-381E-F040BA52A8D0}"/>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a:extLst>
                    <a:ext uri="{FF2B5EF4-FFF2-40B4-BE49-F238E27FC236}">
                      <a16:creationId xmlns:a16="http://schemas.microsoft.com/office/drawing/2014/main" id="{27D93227-68FB-A6C1-7F69-FA1D9ACEEDFC}"/>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a:extLst>
                    <a:ext uri="{FF2B5EF4-FFF2-40B4-BE49-F238E27FC236}">
                      <a16:creationId xmlns:a16="http://schemas.microsoft.com/office/drawing/2014/main" id="{21AF0197-D79D-0A32-B809-A64BA5206F14}"/>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a:extLst>
                    <a:ext uri="{FF2B5EF4-FFF2-40B4-BE49-F238E27FC236}">
                      <a16:creationId xmlns:a16="http://schemas.microsoft.com/office/drawing/2014/main" id="{85B63AD4-B3FA-1CC6-63A3-1E09A524744F}"/>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a:extLst>
                    <a:ext uri="{FF2B5EF4-FFF2-40B4-BE49-F238E27FC236}">
                      <a16:creationId xmlns:a16="http://schemas.microsoft.com/office/drawing/2014/main" id="{6D5457A8-BB13-3060-6E5A-19FA5A7ECD7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a:extLst>
                    <a:ext uri="{FF2B5EF4-FFF2-40B4-BE49-F238E27FC236}">
                      <a16:creationId xmlns:a16="http://schemas.microsoft.com/office/drawing/2014/main" id="{5B005C38-9280-3166-EB7A-D1BDC51D374F}"/>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a:extLst>
                    <a:ext uri="{FF2B5EF4-FFF2-40B4-BE49-F238E27FC236}">
                      <a16:creationId xmlns:a16="http://schemas.microsoft.com/office/drawing/2014/main" id="{AEB8E089-1E14-FC81-6998-1D7AC66B406F}"/>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a:extLst>
                    <a:ext uri="{FF2B5EF4-FFF2-40B4-BE49-F238E27FC236}">
                      <a16:creationId xmlns:a16="http://schemas.microsoft.com/office/drawing/2014/main" id="{3059E053-A1F3-CFC1-19EB-BFCDEC8A5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a:extLst>
                    <a:ext uri="{FF2B5EF4-FFF2-40B4-BE49-F238E27FC236}">
                      <a16:creationId xmlns:a16="http://schemas.microsoft.com/office/drawing/2014/main" id="{907F6892-4F60-BB6E-5515-6F8519983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a:extLst>
                    <a:ext uri="{FF2B5EF4-FFF2-40B4-BE49-F238E27FC236}">
                      <a16:creationId xmlns:a16="http://schemas.microsoft.com/office/drawing/2014/main" id="{7AEE7C96-9347-BEF7-07FC-9AF0B5204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a:extLst>
                    <a:ext uri="{FF2B5EF4-FFF2-40B4-BE49-F238E27FC236}">
                      <a16:creationId xmlns:a16="http://schemas.microsoft.com/office/drawing/2014/main" id="{73E0025D-A156-23C9-C2A4-AD1EE93AB8A5}"/>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a:extLst>
                    <a:ext uri="{FF2B5EF4-FFF2-40B4-BE49-F238E27FC236}">
                      <a16:creationId xmlns:a16="http://schemas.microsoft.com/office/drawing/2014/main" id="{65E00D9E-D179-61F4-81FA-00684FC341B5}"/>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a:extLst>
                    <a:ext uri="{FF2B5EF4-FFF2-40B4-BE49-F238E27FC236}">
                      <a16:creationId xmlns:a16="http://schemas.microsoft.com/office/drawing/2014/main" id="{90431738-0EA9-BB36-8095-444DB8A81574}"/>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a:extLst>
                    <a:ext uri="{FF2B5EF4-FFF2-40B4-BE49-F238E27FC236}">
                      <a16:creationId xmlns:a16="http://schemas.microsoft.com/office/drawing/2014/main" id="{9A7F66C6-A912-DFE8-2796-12E262C3AAF9}"/>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a:extLst>
                    <a:ext uri="{FF2B5EF4-FFF2-40B4-BE49-F238E27FC236}">
                      <a16:creationId xmlns:a16="http://schemas.microsoft.com/office/drawing/2014/main" id="{4F288F32-E2F8-0EED-6FFA-D40BCF6BBF18}"/>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a:extLst>
                    <a:ext uri="{FF2B5EF4-FFF2-40B4-BE49-F238E27FC236}">
                      <a16:creationId xmlns:a16="http://schemas.microsoft.com/office/drawing/2014/main" id="{89717693-82B0-6840-075E-D53ACB909993}"/>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a:extLst>
                    <a:ext uri="{FF2B5EF4-FFF2-40B4-BE49-F238E27FC236}">
                      <a16:creationId xmlns:a16="http://schemas.microsoft.com/office/drawing/2014/main" id="{963C9E92-4FCA-D11F-903C-8502F836CF4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a:extLst>
                    <a:ext uri="{FF2B5EF4-FFF2-40B4-BE49-F238E27FC236}">
                      <a16:creationId xmlns:a16="http://schemas.microsoft.com/office/drawing/2014/main" id="{1B54C64A-C80F-7A2F-6D37-B3550B65C10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a:extLst>
                    <a:ext uri="{FF2B5EF4-FFF2-40B4-BE49-F238E27FC236}">
                      <a16:creationId xmlns:a16="http://schemas.microsoft.com/office/drawing/2014/main" id="{FE4458B3-230A-ED69-6592-B840E7F6124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a:extLst>
                    <a:ext uri="{FF2B5EF4-FFF2-40B4-BE49-F238E27FC236}">
                      <a16:creationId xmlns:a16="http://schemas.microsoft.com/office/drawing/2014/main" id="{36ABB499-2D0C-8B36-6E11-9955A6BCADB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a:extLst>
                    <a:ext uri="{FF2B5EF4-FFF2-40B4-BE49-F238E27FC236}">
                      <a16:creationId xmlns:a16="http://schemas.microsoft.com/office/drawing/2014/main" id="{D5C509CC-A0F1-D924-2690-6407DDFD3FC1}"/>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a:extLst>
                    <a:ext uri="{FF2B5EF4-FFF2-40B4-BE49-F238E27FC236}">
                      <a16:creationId xmlns:a16="http://schemas.microsoft.com/office/drawing/2014/main" id="{F49E1C60-580E-0D7B-DBA2-FD113EE39B13}"/>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a:extLst>
                    <a:ext uri="{FF2B5EF4-FFF2-40B4-BE49-F238E27FC236}">
                      <a16:creationId xmlns:a16="http://schemas.microsoft.com/office/drawing/2014/main" id="{18DEF98C-E7C0-C0E2-9955-B9D64FFF93C3}"/>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a:extLst>
                    <a:ext uri="{FF2B5EF4-FFF2-40B4-BE49-F238E27FC236}">
                      <a16:creationId xmlns:a16="http://schemas.microsoft.com/office/drawing/2014/main" id="{540256C2-42F4-ABF6-2C52-016687667FB4}"/>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a:extLst>
                    <a:ext uri="{FF2B5EF4-FFF2-40B4-BE49-F238E27FC236}">
                      <a16:creationId xmlns:a16="http://schemas.microsoft.com/office/drawing/2014/main" id="{22EC60F2-B522-B872-81D1-8602B9B5FE12}"/>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a:extLst>
                    <a:ext uri="{FF2B5EF4-FFF2-40B4-BE49-F238E27FC236}">
                      <a16:creationId xmlns:a16="http://schemas.microsoft.com/office/drawing/2014/main" id="{894F6F02-AE86-D9EF-9BAA-B72A22CFB6A9}"/>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a:extLst>
                    <a:ext uri="{FF2B5EF4-FFF2-40B4-BE49-F238E27FC236}">
                      <a16:creationId xmlns:a16="http://schemas.microsoft.com/office/drawing/2014/main" id="{AB32BDEE-F802-2F60-E893-793F130A24B7}"/>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a:extLst>
                    <a:ext uri="{FF2B5EF4-FFF2-40B4-BE49-F238E27FC236}">
                      <a16:creationId xmlns:a16="http://schemas.microsoft.com/office/drawing/2014/main" id="{F528F454-9212-9B78-DD4C-4FC571BC2BA0}"/>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a:extLst>
                    <a:ext uri="{FF2B5EF4-FFF2-40B4-BE49-F238E27FC236}">
                      <a16:creationId xmlns:a16="http://schemas.microsoft.com/office/drawing/2014/main" id="{EE947EA9-C478-0D6E-E117-784998B3DDAB}"/>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a:extLst>
                    <a:ext uri="{FF2B5EF4-FFF2-40B4-BE49-F238E27FC236}">
                      <a16:creationId xmlns:a16="http://schemas.microsoft.com/office/drawing/2014/main" id="{758E13FC-EDC4-0CB0-631D-00B3C6426760}"/>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a:extLst>
                    <a:ext uri="{FF2B5EF4-FFF2-40B4-BE49-F238E27FC236}">
                      <a16:creationId xmlns:a16="http://schemas.microsoft.com/office/drawing/2014/main" id="{C11F0EE3-E6A1-448D-CB4F-72A9666A8100}"/>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a:extLst>
                    <a:ext uri="{FF2B5EF4-FFF2-40B4-BE49-F238E27FC236}">
                      <a16:creationId xmlns:a16="http://schemas.microsoft.com/office/drawing/2014/main" id="{0CF7F923-C33F-AAAE-1FD7-0760AB7BE040}"/>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a:extLst>
                    <a:ext uri="{FF2B5EF4-FFF2-40B4-BE49-F238E27FC236}">
                      <a16:creationId xmlns:a16="http://schemas.microsoft.com/office/drawing/2014/main" id="{83BFF946-E268-36DF-9E56-29D13A800EE6}"/>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a:extLst>
                    <a:ext uri="{FF2B5EF4-FFF2-40B4-BE49-F238E27FC236}">
                      <a16:creationId xmlns:a16="http://schemas.microsoft.com/office/drawing/2014/main" id="{71FD8A86-BC2B-C6EC-2B50-A044E26635FF}"/>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a:extLst>
                    <a:ext uri="{FF2B5EF4-FFF2-40B4-BE49-F238E27FC236}">
                      <a16:creationId xmlns:a16="http://schemas.microsoft.com/office/drawing/2014/main" id="{8E64E29A-A063-6A1E-1385-D053F1147D77}"/>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a:extLst>
                    <a:ext uri="{FF2B5EF4-FFF2-40B4-BE49-F238E27FC236}">
                      <a16:creationId xmlns:a16="http://schemas.microsoft.com/office/drawing/2014/main" id="{C11633CF-E405-A2BD-FA8A-36351DCC551A}"/>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a:extLst>
                    <a:ext uri="{FF2B5EF4-FFF2-40B4-BE49-F238E27FC236}">
                      <a16:creationId xmlns:a16="http://schemas.microsoft.com/office/drawing/2014/main" id="{8CB57AC9-9429-85B9-1257-21002A1171D9}"/>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a:extLst>
                    <a:ext uri="{FF2B5EF4-FFF2-40B4-BE49-F238E27FC236}">
                      <a16:creationId xmlns:a16="http://schemas.microsoft.com/office/drawing/2014/main" id="{41FE776E-0F45-18D2-3501-12ECA9F0BD79}"/>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a:extLst>
                    <a:ext uri="{FF2B5EF4-FFF2-40B4-BE49-F238E27FC236}">
                      <a16:creationId xmlns:a16="http://schemas.microsoft.com/office/drawing/2014/main" id="{FE41AD30-5040-DBB7-015D-2FDBCD864C32}"/>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a:extLst>
                    <a:ext uri="{FF2B5EF4-FFF2-40B4-BE49-F238E27FC236}">
                      <a16:creationId xmlns:a16="http://schemas.microsoft.com/office/drawing/2014/main" id="{B0430EC1-FE24-C68A-BFDF-7FC610A15DEE}"/>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a:extLst>
                    <a:ext uri="{FF2B5EF4-FFF2-40B4-BE49-F238E27FC236}">
                      <a16:creationId xmlns:a16="http://schemas.microsoft.com/office/drawing/2014/main" id="{A5A00991-92A3-2F4E-BB94-CFAD9E394391}"/>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a:extLst>
                    <a:ext uri="{FF2B5EF4-FFF2-40B4-BE49-F238E27FC236}">
                      <a16:creationId xmlns:a16="http://schemas.microsoft.com/office/drawing/2014/main" id="{CCF1B47B-99B3-86DC-276D-30368909A259}"/>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a:extLst>
                    <a:ext uri="{FF2B5EF4-FFF2-40B4-BE49-F238E27FC236}">
                      <a16:creationId xmlns:a16="http://schemas.microsoft.com/office/drawing/2014/main" id="{3083D600-8F33-D7AB-6C48-639866F9D15A}"/>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a:extLst>
                    <a:ext uri="{FF2B5EF4-FFF2-40B4-BE49-F238E27FC236}">
                      <a16:creationId xmlns:a16="http://schemas.microsoft.com/office/drawing/2014/main" id="{4A244A8D-6B87-8AE9-4AE7-B7C2B1677341}"/>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a:extLst>
                    <a:ext uri="{FF2B5EF4-FFF2-40B4-BE49-F238E27FC236}">
                      <a16:creationId xmlns:a16="http://schemas.microsoft.com/office/drawing/2014/main" id="{9476DB55-689D-6968-309A-539C5207B8D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a:extLst>
                    <a:ext uri="{FF2B5EF4-FFF2-40B4-BE49-F238E27FC236}">
                      <a16:creationId xmlns:a16="http://schemas.microsoft.com/office/drawing/2014/main" id="{261D65A4-B264-8A5F-6A30-9DA343317814}"/>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a:extLst>
                    <a:ext uri="{FF2B5EF4-FFF2-40B4-BE49-F238E27FC236}">
                      <a16:creationId xmlns:a16="http://schemas.microsoft.com/office/drawing/2014/main" id="{01E46BC1-9816-6D07-D9A4-ED97E3C0C186}"/>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a:extLst>
                    <a:ext uri="{FF2B5EF4-FFF2-40B4-BE49-F238E27FC236}">
                      <a16:creationId xmlns:a16="http://schemas.microsoft.com/office/drawing/2014/main" id="{5CF5805A-DF95-AB81-B5FD-6893BB0EC038}"/>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a:extLst>
                    <a:ext uri="{FF2B5EF4-FFF2-40B4-BE49-F238E27FC236}">
                      <a16:creationId xmlns:a16="http://schemas.microsoft.com/office/drawing/2014/main" id="{BACD294E-1BCC-7F0D-AA47-811C2E9713EB}"/>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a:extLst>
                    <a:ext uri="{FF2B5EF4-FFF2-40B4-BE49-F238E27FC236}">
                      <a16:creationId xmlns:a16="http://schemas.microsoft.com/office/drawing/2014/main" id="{A6B18789-0C1D-F677-B08A-DBD1957E1FA8}"/>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a:extLst>
                    <a:ext uri="{FF2B5EF4-FFF2-40B4-BE49-F238E27FC236}">
                      <a16:creationId xmlns:a16="http://schemas.microsoft.com/office/drawing/2014/main" id="{4C8C7153-5197-AC79-2B3C-A948B896972C}"/>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a:extLst>
                    <a:ext uri="{FF2B5EF4-FFF2-40B4-BE49-F238E27FC236}">
                      <a16:creationId xmlns:a16="http://schemas.microsoft.com/office/drawing/2014/main" id="{05E2B31C-797C-90C9-AB86-60121457814A}"/>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a:extLst>
                    <a:ext uri="{FF2B5EF4-FFF2-40B4-BE49-F238E27FC236}">
                      <a16:creationId xmlns:a16="http://schemas.microsoft.com/office/drawing/2014/main" id="{E756E033-C904-6F22-83A6-CED034806B93}"/>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a:extLst>
                    <a:ext uri="{FF2B5EF4-FFF2-40B4-BE49-F238E27FC236}">
                      <a16:creationId xmlns:a16="http://schemas.microsoft.com/office/drawing/2014/main" id="{2C1ABD0D-3AAA-91DA-C4CE-4B4145A4AB49}"/>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a:extLst>
                    <a:ext uri="{FF2B5EF4-FFF2-40B4-BE49-F238E27FC236}">
                      <a16:creationId xmlns:a16="http://schemas.microsoft.com/office/drawing/2014/main" id="{DA4D7B2F-CE0D-AFED-BCC2-39EC1D08D59B}"/>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a:extLst>
                    <a:ext uri="{FF2B5EF4-FFF2-40B4-BE49-F238E27FC236}">
                      <a16:creationId xmlns:a16="http://schemas.microsoft.com/office/drawing/2014/main" id="{5CD0249B-4079-6400-9A93-AF0D8CF24781}"/>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a:extLst>
                    <a:ext uri="{FF2B5EF4-FFF2-40B4-BE49-F238E27FC236}">
                      <a16:creationId xmlns:a16="http://schemas.microsoft.com/office/drawing/2014/main" id="{8FE0BB8E-3FA8-DEC9-CAFF-70C8F6978A37}"/>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a:extLst>
                    <a:ext uri="{FF2B5EF4-FFF2-40B4-BE49-F238E27FC236}">
                      <a16:creationId xmlns:a16="http://schemas.microsoft.com/office/drawing/2014/main" id="{5CF4FDCD-F5D8-7ABF-DE85-A0940084F593}"/>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a:extLst>
                    <a:ext uri="{FF2B5EF4-FFF2-40B4-BE49-F238E27FC236}">
                      <a16:creationId xmlns:a16="http://schemas.microsoft.com/office/drawing/2014/main" id="{45F38323-81D7-4D8F-1B03-8E1A8C6D3971}"/>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a:extLst>
                    <a:ext uri="{FF2B5EF4-FFF2-40B4-BE49-F238E27FC236}">
                      <a16:creationId xmlns:a16="http://schemas.microsoft.com/office/drawing/2014/main" id="{E3C93C55-CAB8-A551-D005-2DD89576092D}"/>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a:extLst>
                    <a:ext uri="{FF2B5EF4-FFF2-40B4-BE49-F238E27FC236}">
                      <a16:creationId xmlns:a16="http://schemas.microsoft.com/office/drawing/2014/main" id="{AB19EFB1-7138-91AE-C375-D55D89518BA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a:extLst>
                    <a:ext uri="{FF2B5EF4-FFF2-40B4-BE49-F238E27FC236}">
                      <a16:creationId xmlns:a16="http://schemas.microsoft.com/office/drawing/2014/main" id="{701B3020-A918-6B24-1BD0-4F105CF04DA3}"/>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a:extLst>
                    <a:ext uri="{FF2B5EF4-FFF2-40B4-BE49-F238E27FC236}">
                      <a16:creationId xmlns:a16="http://schemas.microsoft.com/office/drawing/2014/main" id="{7EB53B69-C076-0C23-159C-0A1DAC682F36}"/>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a:extLst>
                    <a:ext uri="{FF2B5EF4-FFF2-40B4-BE49-F238E27FC236}">
                      <a16:creationId xmlns:a16="http://schemas.microsoft.com/office/drawing/2014/main" id="{A4F32314-ADD7-5DA4-5722-B9C7FAF30C55}"/>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a:extLst>
                    <a:ext uri="{FF2B5EF4-FFF2-40B4-BE49-F238E27FC236}">
                      <a16:creationId xmlns:a16="http://schemas.microsoft.com/office/drawing/2014/main" id="{A6A0F300-21B4-5FE3-E8C9-80B8A8395518}"/>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a:extLst>
                    <a:ext uri="{FF2B5EF4-FFF2-40B4-BE49-F238E27FC236}">
                      <a16:creationId xmlns:a16="http://schemas.microsoft.com/office/drawing/2014/main" id="{67A45331-DE04-2BD9-E828-EFCF0631E39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a:extLst>
                    <a:ext uri="{FF2B5EF4-FFF2-40B4-BE49-F238E27FC236}">
                      <a16:creationId xmlns:a16="http://schemas.microsoft.com/office/drawing/2014/main" id="{707BEBF7-C78F-5FB0-C7C3-5EA771ADFE75}"/>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a:extLst>
                    <a:ext uri="{FF2B5EF4-FFF2-40B4-BE49-F238E27FC236}">
                      <a16:creationId xmlns:a16="http://schemas.microsoft.com/office/drawing/2014/main" id="{E0B2A577-0E7A-DB1A-A753-F911D80BC72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a:extLst>
                    <a:ext uri="{FF2B5EF4-FFF2-40B4-BE49-F238E27FC236}">
                      <a16:creationId xmlns:a16="http://schemas.microsoft.com/office/drawing/2014/main" id="{D4AF3398-57DF-BBB4-A6A7-147175D436CC}"/>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a:extLst>
                    <a:ext uri="{FF2B5EF4-FFF2-40B4-BE49-F238E27FC236}">
                      <a16:creationId xmlns:a16="http://schemas.microsoft.com/office/drawing/2014/main" id="{6693C073-57AE-7A54-3C0F-4D0AE8D7418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a:extLst>
                    <a:ext uri="{FF2B5EF4-FFF2-40B4-BE49-F238E27FC236}">
                      <a16:creationId xmlns:a16="http://schemas.microsoft.com/office/drawing/2014/main" id="{6CC452F4-7920-EE8A-3120-39F014623386}"/>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a:extLst>
                    <a:ext uri="{FF2B5EF4-FFF2-40B4-BE49-F238E27FC236}">
                      <a16:creationId xmlns:a16="http://schemas.microsoft.com/office/drawing/2014/main" id="{DB43DEB6-60AC-46E9-720F-BCA2E5F1EF93}"/>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a:extLst>
                    <a:ext uri="{FF2B5EF4-FFF2-40B4-BE49-F238E27FC236}">
                      <a16:creationId xmlns:a16="http://schemas.microsoft.com/office/drawing/2014/main" id="{F07F01C0-9606-9781-0C5A-91ED25907355}"/>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a:extLst>
                    <a:ext uri="{FF2B5EF4-FFF2-40B4-BE49-F238E27FC236}">
                      <a16:creationId xmlns:a16="http://schemas.microsoft.com/office/drawing/2014/main" id="{D1BFD093-7751-6FD9-9723-69406190351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a:extLst>
                    <a:ext uri="{FF2B5EF4-FFF2-40B4-BE49-F238E27FC236}">
                      <a16:creationId xmlns:a16="http://schemas.microsoft.com/office/drawing/2014/main" id="{55C1D659-BCC1-04C4-5186-20F54193FE5D}"/>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a:extLst>
                    <a:ext uri="{FF2B5EF4-FFF2-40B4-BE49-F238E27FC236}">
                      <a16:creationId xmlns:a16="http://schemas.microsoft.com/office/drawing/2014/main" id="{D735648F-ED19-681A-E4CF-EDCDEF079C53}"/>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a:extLst>
                    <a:ext uri="{FF2B5EF4-FFF2-40B4-BE49-F238E27FC236}">
                      <a16:creationId xmlns:a16="http://schemas.microsoft.com/office/drawing/2014/main" id="{AD7FDFAA-B451-A368-A386-B51F8F780CC4}"/>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a:extLst>
                    <a:ext uri="{FF2B5EF4-FFF2-40B4-BE49-F238E27FC236}">
                      <a16:creationId xmlns:a16="http://schemas.microsoft.com/office/drawing/2014/main" id="{BDA14CE4-669F-60AE-9554-30BC9F16488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a:extLst>
                    <a:ext uri="{FF2B5EF4-FFF2-40B4-BE49-F238E27FC236}">
                      <a16:creationId xmlns:a16="http://schemas.microsoft.com/office/drawing/2014/main" id="{D1BB6028-4E63-483E-0E12-505DCB2E8637}"/>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a:extLst>
                    <a:ext uri="{FF2B5EF4-FFF2-40B4-BE49-F238E27FC236}">
                      <a16:creationId xmlns:a16="http://schemas.microsoft.com/office/drawing/2014/main" id="{E561C2F8-827D-2C79-4C7B-99D0E179341F}"/>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a:extLst>
                    <a:ext uri="{FF2B5EF4-FFF2-40B4-BE49-F238E27FC236}">
                      <a16:creationId xmlns:a16="http://schemas.microsoft.com/office/drawing/2014/main" id="{E2432B68-01F5-E27A-D0BD-9CE91C8F338E}"/>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a:extLst>
                    <a:ext uri="{FF2B5EF4-FFF2-40B4-BE49-F238E27FC236}">
                      <a16:creationId xmlns:a16="http://schemas.microsoft.com/office/drawing/2014/main" id="{6C801D76-7246-311D-AE7F-5B922C36515A}"/>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a:extLst>
                    <a:ext uri="{FF2B5EF4-FFF2-40B4-BE49-F238E27FC236}">
                      <a16:creationId xmlns:a16="http://schemas.microsoft.com/office/drawing/2014/main" id="{9B1D6B52-5328-E199-0288-FD100D0A9E45}"/>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a:extLst>
                    <a:ext uri="{FF2B5EF4-FFF2-40B4-BE49-F238E27FC236}">
                      <a16:creationId xmlns:a16="http://schemas.microsoft.com/office/drawing/2014/main" id="{CA071B30-3014-A2B2-850F-FFDF32EA074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a:extLst>
                    <a:ext uri="{FF2B5EF4-FFF2-40B4-BE49-F238E27FC236}">
                      <a16:creationId xmlns:a16="http://schemas.microsoft.com/office/drawing/2014/main" id="{F098A444-C3DE-4582-E4A2-6E31F5A6B206}"/>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a:extLst>
                    <a:ext uri="{FF2B5EF4-FFF2-40B4-BE49-F238E27FC236}">
                      <a16:creationId xmlns:a16="http://schemas.microsoft.com/office/drawing/2014/main" id="{71508AF2-D709-D368-E81E-69DDB007A07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a:extLst>
                    <a:ext uri="{FF2B5EF4-FFF2-40B4-BE49-F238E27FC236}">
                      <a16:creationId xmlns:a16="http://schemas.microsoft.com/office/drawing/2014/main" id="{BB2BB066-FC19-CF86-20BC-C1F36517FE59}"/>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a:extLst>
                    <a:ext uri="{FF2B5EF4-FFF2-40B4-BE49-F238E27FC236}">
                      <a16:creationId xmlns:a16="http://schemas.microsoft.com/office/drawing/2014/main" id="{E6431C1F-D649-4222-6515-DC24D287B5FA}"/>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a:extLst>
                    <a:ext uri="{FF2B5EF4-FFF2-40B4-BE49-F238E27FC236}">
                      <a16:creationId xmlns:a16="http://schemas.microsoft.com/office/drawing/2014/main" id="{6D7E395C-280C-F2E9-CD29-D4D5E56DD642}"/>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a:extLst>
                    <a:ext uri="{FF2B5EF4-FFF2-40B4-BE49-F238E27FC236}">
                      <a16:creationId xmlns:a16="http://schemas.microsoft.com/office/drawing/2014/main" id="{895EAC13-5EDB-A7BF-2C0B-A5E5EB79ABB0}"/>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a:extLst>
                    <a:ext uri="{FF2B5EF4-FFF2-40B4-BE49-F238E27FC236}">
                      <a16:creationId xmlns:a16="http://schemas.microsoft.com/office/drawing/2014/main" id="{1A6995F6-3C05-BAF2-63CC-6B90CDDF07D0}"/>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a:extLst>
                    <a:ext uri="{FF2B5EF4-FFF2-40B4-BE49-F238E27FC236}">
                      <a16:creationId xmlns:a16="http://schemas.microsoft.com/office/drawing/2014/main" id="{BB9BBB2D-901F-E4DE-5BFC-5224ADA0F823}"/>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a:extLst>
                    <a:ext uri="{FF2B5EF4-FFF2-40B4-BE49-F238E27FC236}">
                      <a16:creationId xmlns:a16="http://schemas.microsoft.com/office/drawing/2014/main" id="{9A2E78BD-653C-320C-EE6E-6DC60E8398C8}"/>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a:extLst>
                    <a:ext uri="{FF2B5EF4-FFF2-40B4-BE49-F238E27FC236}">
                      <a16:creationId xmlns:a16="http://schemas.microsoft.com/office/drawing/2014/main" id="{01C4C20F-8075-743D-1080-56960028534C}"/>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a:extLst>
                    <a:ext uri="{FF2B5EF4-FFF2-40B4-BE49-F238E27FC236}">
                      <a16:creationId xmlns:a16="http://schemas.microsoft.com/office/drawing/2014/main" id="{7320D9F1-4345-CC08-8306-6B4152E5233D}"/>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a:extLst>
                    <a:ext uri="{FF2B5EF4-FFF2-40B4-BE49-F238E27FC236}">
                      <a16:creationId xmlns:a16="http://schemas.microsoft.com/office/drawing/2014/main" id="{7B17176A-7D21-C6F9-D238-35C56D1404AF}"/>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a:extLst>
                    <a:ext uri="{FF2B5EF4-FFF2-40B4-BE49-F238E27FC236}">
                      <a16:creationId xmlns:a16="http://schemas.microsoft.com/office/drawing/2014/main" id="{BD780DBC-A7AC-7545-0449-EB92D7A77442}"/>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a:extLst>
                    <a:ext uri="{FF2B5EF4-FFF2-40B4-BE49-F238E27FC236}">
                      <a16:creationId xmlns:a16="http://schemas.microsoft.com/office/drawing/2014/main" id="{AEAE2891-EE46-360B-5FBE-EB6B5DC65254}"/>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a:extLst>
                    <a:ext uri="{FF2B5EF4-FFF2-40B4-BE49-F238E27FC236}">
                      <a16:creationId xmlns:a16="http://schemas.microsoft.com/office/drawing/2014/main" id="{ACA181B8-E243-E18C-5A2F-4A95EA37FE7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a:extLst>
                    <a:ext uri="{FF2B5EF4-FFF2-40B4-BE49-F238E27FC236}">
                      <a16:creationId xmlns:a16="http://schemas.microsoft.com/office/drawing/2014/main" id="{7DFE001A-6294-8E45-588D-68B60F4AD562}"/>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a:extLst>
                    <a:ext uri="{FF2B5EF4-FFF2-40B4-BE49-F238E27FC236}">
                      <a16:creationId xmlns:a16="http://schemas.microsoft.com/office/drawing/2014/main" id="{D2125E35-A66E-CF1C-4359-8798260AF828}"/>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a:extLst>
                    <a:ext uri="{FF2B5EF4-FFF2-40B4-BE49-F238E27FC236}">
                      <a16:creationId xmlns:a16="http://schemas.microsoft.com/office/drawing/2014/main" id="{2D7D4E31-4CEA-2F72-4F39-023C3A74C6F9}"/>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a:extLst>
                    <a:ext uri="{FF2B5EF4-FFF2-40B4-BE49-F238E27FC236}">
                      <a16:creationId xmlns:a16="http://schemas.microsoft.com/office/drawing/2014/main" id="{D8A61DC3-8CD8-7495-4B62-04DB69401448}"/>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a:extLst>
                    <a:ext uri="{FF2B5EF4-FFF2-40B4-BE49-F238E27FC236}">
                      <a16:creationId xmlns:a16="http://schemas.microsoft.com/office/drawing/2014/main" id="{248A8B18-C21A-E03C-8A60-373E4B8F3309}"/>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a:extLst>
                    <a:ext uri="{FF2B5EF4-FFF2-40B4-BE49-F238E27FC236}">
                      <a16:creationId xmlns:a16="http://schemas.microsoft.com/office/drawing/2014/main" id="{82BA7CAF-310C-2592-FC36-A48A8C7F430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a:extLst>
                    <a:ext uri="{FF2B5EF4-FFF2-40B4-BE49-F238E27FC236}">
                      <a16:creationId xmlns:a16="http://schemas.microsoft.com/office/drawing/2014/main" id="{72363E4E-15B4-D72C-1D16-EC814F2C90B2}"/>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a:extLst>
                    <a:ext uri="{FF2B5EF4-FFF2-40B4-BE49-F238E27FC236}">
                      <a16:creationId xmlns:a16="http://schemas.microsoft.com/office/drawing/2014/main" id="{BEB7433A-6845-1D6B-489F-D51C87E26740}"/>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a:extLst>
                    <a:ext uri="{FF2B5EF4-FFF2-40B4-BE49-F238E27FC236}">
                      <a16:creationId xmlns:a16="http://schemas.microsoft.com/office/drawing/2014/main" id="{32429EF7-136E-06EA-7305-F058C3EF6663}"/>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a:extLst>
                    <a:ext uri="{FF2B5EF4-FFF2-40B4-BE49-F238E27FC236}">
                      <a16:creationId xmlns:a16="http://schemas.microsoft.com/office/drawing/2014/main" id="{81E414B5-5FB5-4FCC-5D54-C354A431E622}"/>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a:extLst>
                    <a:ext uri="{FF2B5EF4-FFF2-40B4-BE49-F238E27FC236}">
                      <a16:creationId xmlns:a16="http://schemas.microsoft.com/office/drawing/2014/main" id="{488BE78B-9B42-3C9C-661B-28B5E2FC4795}"/>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a:extLst>
                    <a:ext uri="{FF2B5EF4-FFF2-40B4-BE49-F238E27FC236}">
                      <a16:creationId xmlns:a16="http://schemas.microsoft.com/office/drawing/2014/main" id="{43BE2CA0-A1DF-EF6E-AE05-C697E4167160}"/>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a:extLst>
                    <a:ext uri="{FF2B5EF4-FFF2-40B4-BE49-F238E27FC236}">
                      <a16:creationId xmlns:a16="http://schemas.microsoft.com/office/drawing/2014/main" id="{88E2E5E9-0850-CE94-DADD-924F8E89B54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a:extLst>
                    <a:ext uri="{FF2B5EF4-FFF2-40B4-BE49-F238E27FC236}">
                      <a16:creationId xmlns:a16="http://schemas.microsoft.com/office/drawing/2014/main" id="{DAC1A0B3-3ECA-EE8F-E132-9E3F39E4C6FA}"/>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a:extLst>
                    <a:ext uri="{FF2B5EF4-FFF2-40B4-BE49-F238E27FC236}">
                      <a16:creationId xmlns:a16="http://schemas.microsoft.com/office/drawing/2014/main" id="{D9F8E055-1F78-C0D0-CC76-6CDD4BF60B56}"/>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a:extLst>
                    <a:ext uri="{FF2B5EF4-FFF2-40B4-BE49-F238E27FC236}">
                      <a16:creationId xmlns:a16="http://schemas.microsoft.com/office/drawing/2014/main" id="{D8E46772-64E7-D346-632F-18B220FDCA8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a:extLst>
                    <a:ext uri="{FF2B5EF4-FFF2-40B4-BE49-F238E27FC236}">
                      <a16:creationId xmlns:a16="http://schemas.microsoft.com/office/drawing/2014/main" id="{D21AD9A6-2056-3AF2-405F-E28C8B3A1EC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a:extLst>
                    <a:ext uri="{FF2B5EF4-FFF2-40B4-BE49-F238E27FC236}">
                      <a16:creationId xmlns:a16="http://schemas.microsoft.com/office/drawing/2014/main" id="{6423C443-F011-C2D6-8053-D688D57EEEC6}"/>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a:extLst>
                    <a:ext uri="{FF2B5EF4-FFF2-40B4-BE49-F238E27FC236}">
                      <a16:creationId xmlns:a16="http://schemas.microsoft.com/office/drawing/2014/main" id="{0F7465F2-A995-4872-0A88-3D2A3710711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a:extLst>
                    <a:ext uri="{FF2B5EF4-FFF2-40B4-BE49-F238E27FC236}">
                      <a16:creationId xmlns:a16="http://schemas.microsoft.com/office/drawing/2014/main" id="{6204A31F-24BB-97EC-AD0F-4E2F5009A521}"/>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a:extLst>
                    <a:ext uri="{FF2B5EF4-FFF2-40B4-BE49-F238E27FC236}">
                      <a16:creationId xmlns:a16="http://schemas.microsoft.com/office/drawing/2014/main" id="{EDFA1AA2-EF9B-8D0E-F7B6-F9334F43F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a:extLst>
                    <a:ext uri="{FF2B5EF4-FFF2-40B4-BE49-F238E27FC236}">
                      <a16:creationId xmlns:a16="http://schemas.microsoft.com/office/drawing/2014/main" id="{19EF5757-494E-DD75-EED1-E4FB2DC84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a:extLst>
                    <a:ext uri="{FF2B5EF4-FFF2-40B4-BE49-F238E27FC236}">
                      <a16:creationId xmlns:a16="http://schemas.microsoft.com/office/drawing/2014/main" id="{5A4250D9-FB56-DD57-CDE2-EDE0CAE76CA4}"/>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a:extLst>
                    <a:ext uri="{FF2B5EF4-FFF2-40B4-BE49-F238E27FC236}">
                      <a16:creationId xmlns:a16="http://schemas.microsoft.com/office/drawing/2014/main" id="{78FE3956-0065-45F1-62D5-1DFEB28F9641}"/>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a:extLst>
                    <a:ext uri="{FF2B5EF4-FFF2-40B4-BE49-F238E27FC236}">
                      <a16:creationId xmlns:a16="http://schemas.microsoft.com/office/drawing/2014/main" id="{C350BB33-E332-D715-E409-66D32E144756}"/>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a:extLst>
                    <a:ext uri="{FF2B5EF4-FFF2-40B4-BE49-F238E27FC236}">
                      <a16:creationId xmlns:a16="http://schemas.microsoft.com/office/drawing/2014/main" id="{AFADE7DA-D667-4928-156D-34A6B4DDE94A}"/>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a:extLst>
                    <a:ext uri="{FF2B5EF4-FFF2-40B4-BE49-F238E27FC236}">
                      <a16:creationId xmlns:a16="http://schemas.microsoft.com/office/drawing/2014/main" id="{8CCCC9F4-FCC7-C788-F01A-76BA2911399A}"/>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a:extLst>
                    <a:ext uri="{FF2B5EF4-FFF2-40B4-BE49-F238E27FC236}">
                      <a16:creationId xmlns:a16="http://schemas.microsoft.com/office/drawing/2014/main" id="{E1A61840-0BC6-55FF-9A7C-4353FC7D63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a:extLst>
                    <a:ext uri="{FF2B5EF4-FFF2-40B4-BE49-F238E27FC236}">
                      <a16:creationId xmlns:a16="http://schemas.microsoft.com/office/drawing/2014/main" id="{3AAB0E38-DA24-B9DD-7270-87283B7176C1}"/>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a:extLst>
                    <a:ext uri="{FF2B5EF4-FFF2-40B4-BE49-F238E27FC236}">
                      <a16:creationId xmlns:a16="http://schemas.microsoft.com/office/drawing/2014/main" id="{C7119B18-DD43-9692-70C4-BF40CCEB124B}"/>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a:extLst>
                    <a:ext uri="{FF2B5EF4-FFF2-40B4-BE49-F238E27FC236}">
                      <a16:creationId xmlns:a16="http://schemas.microsoft.com/office/drawing/2014/main" id="{0D3B2C71-A025-FB7B-E8C3-3FB2BA9D1110}"/>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a:extLst>
                    <a:ext uri="{FF2B5EF4-FFF2-40B4-BE49-F238E27FC236}">
                      <a16:creationId xmlns:a16="http://schemas.microsoft.com/office/drawing/2014/main" id="{03A18004-1482-CBFB-3A2B-11722C114C5E}"/>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a:extLst>
                    <a:ext uri="{FF2B5EF4-FFF2-40B4-BE49-F238E27FC236}">
                      <a16:creationId xmlns:a16="http://schemas.microsoft.com/office/drawing/2014/main" id="{A572D43E-F649-7C6E-4D56-CEFBE0BE8358}"/>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a:extLst>
                    <a:ext uri="{FF2B5EF4-FFF2-40B4-BE49-F238E27FC236}">
                      <a16:creationId xmlns:a16="http://schemas.microsoft.com/office/drawing/2014/main" id="{2AB30E54-C290-9799-50FD-E2C56961D73B}"/>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a:extLst>
                    <a:ext uri="{FF2B5EF4-FFF2-40B4-BE49-F238E27FC236}">
                      <a16:creationId xmlns:a16="http://schemas.microsoft.com/office/drawing/2014/main" id="{62755ADD-E9F6-510F-F742-253925B0C9F5}"/>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a:extLst>
                    <a:ext uri="{FF2B5EF4-FFF2-40B4-BE49-F238E27FC236}">
                      <a16:creationId xmlns:a16="http://schemas.microsoft.com/office/drawing/2014/main" id="{76116641-111D-256E-99DE-7E728B1FACDA}"/>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a:extLst>
                    <a:ext uri="{FF2B5EF4-FFF2-40B4-BE49-F238E27FC236}">
                      <a16:creationId xmlns:a16="http://schemas.microsoft.com/office/drawing/2014/main" id="{579B5F31-24E3-F86F-F174-7063FADEF0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a:extLst>
                    <a:ext uri="{FF2B5EF4-FFF2-40B4-BE49-F238E27FC236}">
                      <a16:creationId xmlns:a16="http://schemas.microsoft.com/office/drawing/2014/main" id="{C9142C42-17F1-DC78-EE6D-75CE08D65A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a:extLst>
                    <a:ext uri="{FF2B5EF4-FFF2-40B4-BE49-F238E27FC236}">
                      <a16:creationId xmlns:a16="http://schemas.microsoft.com/office/drawing/2014/main" id="{56C5CA1C-7A37-26D5-4908-2BF211F5891E}"/>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a:extLst>
                    <a:ext uri="{FF2B5EF4-FFF2-40B4-BE49-F238E27FC236}">
                      <a16:creationId xmlns:a16="http://schemas.microsoft.com/office/drawing/2014/main" id="{B0B19B63-A97E-270C-BDCD-626298091BD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a:extLst>
                    <a:ext uri="{FF2B5EF4-FFF2-40B4-BE49-F238E27FC236}">
                      <a16:creationId xmlns:a16="http://schemas.microsoft.com/office/drawing/2014/main" id="{51808FBB-56C1-4E13-63A4-F45333272BFB}"/>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a:extLst>
                    <a:ext uri="{FF2B5EF4-FFF2-40B4-BE49-F238E27FC236}">
                      <a16:creationId xmlns:a16="http://schemas.microsoft.com/office/drawing/2014/main" id="{14B1B88C-CE9A-2C8C-D2C9-07079AB40E2C}"/>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a:extLst>
                    <a:ext uri="{FF2B5EF4-FFF2-40B4-BE49-F238E27FC236}">
                      <a16:creationId xmlns:a16="http://schemas.microsoft.com/office/drawing/2014/main" id="{8C9B026C-C968-112D-36B7-9FEB5F65675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a:extLst>
                    <a:ext uri="{FF2B5EF4-FFF2-40B4-BE49-F238E27FC236}">
                      <a16:creationId xmlns:a16="http://schemas.microsoft.com/office/drawing/2014/main" id="{3A436E22-9D09-9656-AB22-1BA88A4EA687}"/>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a:extLst>
                    <a:ext uri="{FF2B5EF4-FFF2-40B4-BE49-F238E27FC236}">
                      <a16:creationId xmlns:a16="http://schemas.microsoft.com/office/drawing/2014/main" id="{F5F742AE-2FB5-099B-30B3-A546E4B85282}"/>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a:extLst>
                    <a:ext uri="{FF2B5EF4-FFF2-40B4-BE49-F238E27FC236}">
                      <a16:creationId xmlns:a16="http://schemas.microsoft.com/office/drawing/2014/main" id="{2B82578D-E26E-65C8-4A14-D0268FCC214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a:extLst>
                    <a:ext uri="{FF2B5EF4-FFF2-40B4-BE49-F238E27FC236}">
                      <a16:creationId xmlns:a16="http://schemas.microsoft.com/office/drawing/2014/main" id="{09DEB1DA-ED4B-4927-9B92-BB98FC4A1D5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a:extLst>
                    <a:ext uri="{FF2B5EF4-FFF2-40B4-BE49-F238E27FC236}">
                      <a16:creationId xmlns:a16="http://schemas.microsoft.com/office/drawing/2014/main" id="{911B34A6-E371-5478-C3F5-02AE2E3D0675}"/>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a:extLst>
                    <a:ext uri="{FF2B5EF4-FFF2-40B4-BE49-F238E27FC236}">
                      <a16:creationId xmlns:a16="http://schemas.microsoft.com/office/drawing/2014/main" id="{5C6391C6-4D1D-5DD0-9B94-164A6B0101C0}"/>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a:extLst>
                    <a:ext uri="{FF2B5EF4-FFF2-40B4-BE49-F238E27FC236}">
                      <a16:creationId xmlns:a16="http://schemas.microsoft.com/office/drawing/2014/main" id="{E74E6175-8A2B-552B-B292-4E62A8A1A673}"/>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a:extLst>
                    <a:ext uri="{FF2B5EF4-FFF2-40B4-BE49-F238E27FC236}">
                      <a16:creationId xmlns:a16="http://schemas.microsoft.com/office/drawing/2014/main" id="{7D6B9A94-756C-ED16-C2F2-ED07B8EC8DDE}"/>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a:extLst>
                    <a:ext uri="{FF2B5EF4-FFF2-40B4-BE49-F238E27FC236}">
                      <a16:creationId xmlns:a16="http://schemas.microsoft.com/office/drawing/2014/main" id="{31FCA46E-953D-C58F-06BD-6D3CEEDDF58C}"/>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a:extLst>
                    <a:ext uri="{FF2B5EF4-FFF2-40B4-BE49-F238E27FC236}">
                      <a16:creationId xmlns:a16="http://schemas.microsoft.com/office/drawing/2014/main" id="{237AC444-BC04-842A-52DF-78D7E0329CA1}"/>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a:extLst>
                    <a:ext uri="{FF2B5EF4-FFF2-40B4-BE49-F238E27FC236}">
                      <a16:creationId xmlns:a16="http://schemas.microsoft.com/office/drawing/2014/main" id="{62D4F64E-5013-B33F-607F-976D5FC1C411}"/>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a:extLst>
                    <a:ext uri="{FF2B5EF4-FFF2-40B4-BE49-F238E27FC236}">
                      <a16:creationId xmlns:a16="http://schemas.microsoft.com/office/drawing/2014/main" id="{A0E4BF14-9C94-2886-112B-53924E23C9D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a:extLst>
                    <a:ext uri="{FF2B5EF4-FFF2-40B4-BE49-F238E27FC236}">
                      <a16:creationId xmlns:a16="http://schemas.microsoft.com/office/drawing/2014/main" id="{822776D5-880B-4F96-0C14-2E8B7459EEBB}"/>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a:extLst>
                    <a:ext uri="{FF2B5EF4-FFF2-40B4-BE49-F238E27FC236}">
                      <a16:creationId xmlns:a16="http://schemas.microsoft.com/office/drawing/2014/main" id="{B7702876-BC58-56E9-2B84-2B01D9C690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a:extLst>
                    <a:ext uri="{FF2B5EF4-FFF2-40B4-BE49-F238E27FC236}">
                      <a16:creationId xmlns:a16="http://schemas.microsoft.com/office/drawing/2014/main" id="{AA028E0A-A115-2B2A-E890-7574E0D5C38A}"/>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a:extLst>
                    <a:ext uri="{FF2B5EF4-FFF2-40B4-BE49-F238E27FC236}">
                      <a16:creationId xmlns:a16="http://schemas.microsoft.com/office/drawing/2014/main" id="{A7C6AFAB-623E-7573-334B-221BBC64DD64}"/>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a:extLst>
                    <a:ext uri="{FF2B5EF4-FFF2-40B4-BE49-F238E27FC236}">
                      <a16:creationId xmlns:a16="http://schemas.microsoft.com/office/drawing/2014/main" id="{D3862BA6-C42B-D1AF-48AC-4CE8D1BA50EC}"/>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a:extLst>
                    <a:ext uri="{FF2B5EF4-FFF2-40B4-BE49-F238E27FC236}">
                      <a16:creationId xmlns:a16="http://schemas.microsoft.com/office/drawing/2014/main" id="{4CB85D12-29EB-85E6-FA8D-5CC55B108E51}"/>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a:extLst>
                    <a:ext uri="{FF2B5EF4-FFF2-40B4-BE49-F238E27FC236}">
                      <a16:creationId xmlns:a16="http://schemas.microsoft.com/office/drawing/2014/main" id="{EFAB85FA-8653-0714-11EA-112296C53C5B}"/>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a:extLst>
                    <a:ext uri="{FF2B5EF4-FFF2-40B4-BE49-F238E27FC236}">
                      <a16:creationId xmlns:a16="http://schemas.microsoft.com/office/drawing/2014/main" id="{00544DAB-13DD-079E-037E-43B77D8FFA63}"/>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a:extLst>
                    <a:ext uri="{FF2B5EF4-FFF2-40B4-BE49-F238E27FC236}">
                      <a16:creationId xmlns:a16="http://schemas.microsoft.com/office/drawing/2014/main" id="{B172BCD2-A869-7489-AA7E-BEFB582B21E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a:extLst>
                    <a:ext uri="{FF2B5EF4-FFF2-40B4-BE49-F238E27FC236}">
                      <a16:creationId xmlns:a16="http://schemas.microsoft.com/office/drawing/2014/main" id="{C44625F0-B831-1BAB-3812-2792EC175C6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a:extLst>
                    <a:ext uri="{FF2B5EF4-FFF2-40B4-BE49-F238E27FC236}">
                      <a16:creationId xmlns:a16="http://schemas.microsoft.com/office/drawing/2014/main" id="{243D0D16-D3E6-B1AB-A734-FF280EB1A347}"/>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a:extLst>
                    <a:ext uri="{FF2B5EF4-FFF2-40B4-BE49-F238E27FC236}">
                      <a16:creationId xmlns:a16="http://schemas.microsoft.com/office/drawing/2014/main" id="{5FEA9EFC-2FD2-BC7C-C686-40BFCBA958C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a:extLst>
                    <a:ext uri="{FF2B5EF4-FFF2-40B4-BE49-F238E27FC236}">
                      <a16:creationId xmlns:a16="http://schemas.microsoft.com/office/drawing/2014/main" id="{C5750A0D-53E1-EB1A-7221-6AB2D7A47BAD}"/>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a:extLst>
                    <a:ext uri="{FF2B5EF4-FFF2-40B4-BE49-F238E27FC236}">
                      <a16:creationId xmlns:a16="http://schemas.microsoft.com/office/drawing/2014/main" id="{00C086A4-17BA-F14A-170C-84D54EF22185}"/>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a:extLst>
                    <a:ext uri="{FF2B5EF4-FFF2-40B4-BE49-F238E27FC236}">
                      <a16:creationId xmlns:a16="http://schemas.microsoft.com/office/drawing/2014/main" id="{EC0B158E-FBDD-50DB-40F0-E0D02701FED5}"/>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a:extLst>
                    <a:ext uri="{FF2B5EF4-FFF2-40B4-BE49-F238E27FC236}">
                      <a16:creationId xmlns:a16="http://schemas.microsoft.com/office/drawing/2014/main" id="{B8E76A2A-D79B-F655-EF8C-C2F744FD3A9C}"/>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a:extLst>
                    <a:ext uri="{FF2B5EF4-FFF2-40B4-BE49-F238E27FC236}">
                      <a16:creationId xmlns:a16="http://schemas.microsoft.com/office/drawing/2014/main" id="{C29A477C-57F7-5592-A5FE-5F7326970E20}"/>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a:extLst>
                    <a:ext uri="{FF2B5EF4-FFF2-40B4-BE49-F238E27FC236}">
                      <a16:creationId xmlns:a16="http://schemas.microsoft.com/office/drawing/2014/main" id="{F1E44C0F-3727-FCE8-D837-A08FBB7BDC8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a:extLst>
                    <a:ext uri="{FF2B5EF4-FFF2-40B4-BE49-F238E27FC236}">
                      <a16:creationId xmlns:a16="http://schemas.microsoft.com/office/drawing/2014/main" id="{3EF0A995-E8E4-620D-2A6E-32D34950A7CA}"/>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a:extLst>
                    <a:ext uri="{FF2B5EF4-FFF2-40B4-BE49-F238E27FC236}">
                      <a16:creationId xmlns:a16="http://schemas.microsoft.com/office/drawing/2014/main" id="{FDC8B77F-5506-B395-C3B9-AC315E74D455}"/>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a:extLst>
                    <a:ext uri="{FF2B5EF4-FFF2-40B4-BE49-F238E27FC236}">
                      <a16:creationId xmlns:a16="http://schemas.microsoft.com/office/drawing/2014/main" id="{C90067E4-B4E6-5518-308A-9FA388571382}"/>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a:extLst>
                    <a:ext uri="{FF2B5EF4-FFF2-40B4-BE49-F238E27FC236}">
                      <a16:creationId xmlns:a16="http://schemas.microsoft.com/office/drawing/2014/main" id="{FCB7375A-CF14-6787-6CEA-99D924C7567F}"/>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a:extLst>
                    <a:ext uri="{FF2B5EF4-FFF2-40B4-BE49-F238E27FC236}">
                      <a16:creationId xmlns:a16="http://schemas.microsoft.com/office/drawing/2014/main" id="{542368D9-D8C2-A736-B216-2D035F95E72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a:extLst>
                    <a:ext uri="{FF2B5EF4-FFF2-40B4-BE49-F238E27FC236}">
                      <a16:creationId xmlns:a16="http://schemas.microsoft.com/office/drawing/2014/main" id="{20DAF349-8DC3-5174-CC1A-93B780597DCE}"/>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a:extLst>
                    <a:ext uri="{FF2B5EF4-FFF2-40B4-BE49-F238E27FC236}">
                      <a16:creationId xmlns:a16="http://schemas.microsoft.com/office/drawing/2014/main" id="{139EC0DD-0B3F-47A1-7765-2EBD95C1C7BE}"/>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a:extLst>
                    <a:ext uri="{FF2B5EF4-FFF2-40B4-BE49-F238E27FC236}">
                      <a16:creationId xmlns:a16="http://schemas.microsoft.com/office/drawing/2014/main" id="{FC758478-B525-AA26-1483-3D3FBBBA1007}"/>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a:extLst>
                    <a:ext uri="{FF2B5EF4-FFF2-40B4-BE49-F238E27FC236}">
                      <a16:creationId xmlns:a16="http://schemas.microsoft.com/office/drawing/2014/main" id="{4AF16A6C-51EE-B50C-1E85-DC2639CB8BD6}"/>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a:extLst>
                    <a:ext uri="{FF2B5EF4-FFF2-40B4-BE49-F238E27FC236}">
                      <a16:creationId xmlns:a16="http://schemas.microsoft.com/office/drawing/2014/main" id="{98B35AC7-C959-01A4-D6D7-E5AD95FCD57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a:extLst>
                    <a:ext uri="{FF2B5EF4-FFF2-40B4-BE49-F238E27FC236}">
                      <a16:creationId xmlns:a16="http://schemas.microsoft.com/office/drawing/2014/main" id="{DB8B838A-55CC-5700-247E-904689C85794}"/>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a:extLst>
                    <a:ext uri="{FF2B5EF4-FFF2-40B4-BE49-F238E27FC236}">
                      <a16:creationId xmlns:a16="http://schemas.microsoft.com/office/drawing/2014/main" id="{75B26439-DF68-AC2C-C078-A2246C222B49}"/>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a:extLst>
                    <a:ext uri="{FF2B5EF4-FFF2-40B4-BE49-F238E27FC236}">
                      <a16:creationId xmlns:a16="http://schemas.microsoft.com/office/drawing/2014/main" id="{0103CDFB-39C4-EA7E-F8DF-5192EF3ED3A2}"/>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a:extLst>
                  <a:ext uri="{FF2B5EF4-FFF2-40B4-BE49-F238E27FC236}">
                    <a16:creationId xmlns:a16="http://schemas.microsoft.com/office/drawing/2014/main" id="{3C11324D-4B69-5C6C-6911-EBCF21034A47}"/>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a:extLst>
                  <a:ext uri="{FF2B5EF4-FFF2-40B4-BE49-F238E27FC236}">
                    <a16:creationId xmlns:a16="http://schemas.microsoft.com/office/drawing/2014/main" id="{10D75AD6-B7EC-B769-42F5-95BE9E277B45}"/>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a:extLst>
                  <a:ext uri="{FF2B5EF4-FFF2-40B4-BE49-F238E27FC236}">
                    <a16:creationId xmlns:a16="http://schemas.microsoft.com/office/drawing/2014/main" id="{8EA82D5F-8943-E988-265F-0C79C4DAADF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a:extLst>
                  <a:ext uri="{FF2B5EF4-FFF2-40B4-BE49-F238E27FC236}">
                    <a16:creationId xmlns:a16="http://schemas.microsoft.com/office/drawing/2014/main" id="{5BE4D8F7-27ED-854B-619F-F10FF2CC497B}"/>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a:extLst>
                  <a:ext uri="{FF2B5EF4-FFF2-40B4-BE49-F238E27FC236}">
                    <a16:creationId xmlns:a16="http://schemas.microsoft.com/office/drawing/2014/main" id="{A567C7DF-3740-3B3F-3744-01970A5882C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1300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2A76E30C-9D14-F7DC-9045-0D27C75F286D}"/>
              </a:ext>
            </a:extLst>
          </p:cNvPr>
          <p:cNvPicPr>
            <a:picLocks noChangeAspect="1"/>
          </p:cNvPicPr>
          <p:nvPr/>
        </p:nvPicPr>
        <p:blipFill>
          <a:blip r:embed="rId4"/>
          <a:stretch>
            <a:fillRect/>
          </a:stretch>
        </p:blipFill>
        <p:spPr>
          <a:xfrm>
            <a:off x="4406011" y="594822"/>
            <a:ext cx="2969009" cy="1188823"/>
          </a:xfrm>
          <a:prstGeom prst="rect">
            <a:avLst/>
          </a:prstGeom>
        </p:spPr>
      </p:pic>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a:extLst>
              <a:ext uri="{FF2B5EF4-FFF2-40B4-BE49-F238E27FC236}">
                <a16:creationId xmlns:a16="http://schemas.microsoft.com/office/drawing/2014/main" id="{CC7CE1B7-A228-AB25-7D95-A8A0E5E85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a:extLst>
              <a:ext uri="{FF2B5EF4-FFF2-40B4-BE49-F238E27FC236}">
                <a16:creationId xmlns:a16="http://schemas.microsoft.com/office/drawing/2014/main" id="{83A71D94-909E-19BA-D4E5-4FB5A9620FF1}"/>
              </a:ext>
            </a:extLst>
          </p:cNvPr>
          <p:cNvPicPr>
            <a:picLocks noChangeAspect="1"/>
          </p:cNvPicPr>
          <p:nvPr/>
        </p:nvPicPr>
        <p:blipFill rotWithShape="1">
          <a:blip r:embed="rId4"/>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a:extLst>
              <a:ext uri="{FF2B5EF4-FFF2-40B4-BE49-F238E27FC236}">
                <a16:creationId xmlns:a16="http://schemas.microsoft.com/office/drawing/2014/main" id="{F0970973-05AD-3213-4DEE-449822B83B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a:extLst>
              <a:ext uri="{FF2B5EF4-FFF2-40B4-BE49-F238E27FC236}">
                <a16:creationId xmlns:a16="http://schemas.microsoft.com/office/drawing/2014/main" id="{34CD1589-6EAA-D991-C01F-AAAC2ED9B53F}"/>
              </a:ext>
            </a:extLst>
          </p:cNvPr>
          <p:cNvGrpSpPr>
            <a:grpSpLocks noChangeAspect="1"/>
          </p:cNvGrpSpPr>
          <p:nvPr/>
        </p:nvGrpSpPr>
        <p:grpSpPr bwMode="auto">
          <a:xfrm>
            <a:off x="-136634" y="6169572"/>
            <a:ext cx="12328634" cy="700245"/>
            <a:chOff x="0" y="1761"/>
            <a:chExt cx="7678" cy="802"/>
          </a:xfrm>
        </p:grpSpPr>
        <p:grpSp>
          <p:nvGrpSpPr>
            <p:cNvPr id="10" name="Group 205">
              <a:extLst>
                <a:ext uri="{FF2B5EF4-FFF2-40B4-BE49-F238E27FC236}">
                  <a16:creationId xmlns:a16="http://schemas.microsoft.com/office/drawing/2014/main" id="{42BD7F4E-8A2C-D8DA-BDFF-1A0D1C91754D}"/>
                </a:ext>
              </a:extLst>
            </p:cNvPr>
            <p:cNvGrpSpPr>
              <a:grpSpLocks/>
            </p:cNvGrpSpPr>
            <p:nvPr/>
          </p:nvGrpSpPr>
          <p:grpSpPr bwMode="auto">
            <a:xfrm>
              <a:off x="0" y="1761"/>
              <a:ext cx="7678" cy="802"/>
              <a:chOff x="0" y="1761"/>
              <a:chExt cx="7678" cy="802"/>
            </a:xfrm>
          </p:grpSpPr>
          <p:sp>
            <p:nvSpPr>
              <p:cNvPr id="111" name="Freeform 5">
                <a:extLst>
                  <a:ext uri="{FF2B5EF4-FFF2-40B4-BE49-F238E27FC236}">
                    <a16:creationId xmlns:a16="http://schemas.microsoft.com/office/drawing/2014/main" id="{396D3A6F-072F-F7CA-84A8-0FD558632552}"/>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a:extLst>
                  <a:ext uri="{FF2B5EF4-FFF2-40B4-BE49-F238E27FC236}">
                    <a16:creationId xmlns:a16="http://schemas.microsoft.com/office/drawing/2014/main" id="{D7BEC047-51C2-7BD1-8766-AE9619EF9802}"/>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a:extLst>
                  <a:ext uri="{FF2B5EF4-FFF2-40B4-BE49-F238E27FC236}">
                    <a16:creationId xmlns:a16="http://schemas.microsoft.com/office/drawing/2014/main" id="{CCE96ADB-3C46-141E-11A5-F13D2AB2C0FF}"/>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a:extLst>
                  <a:ext uri="{FF2B5EF4-FFF2-40B4-BE49-F238E27FC236}">
                    <a16:creationId xmlns:a16="http://schemas.microsoft.com/office/drawing/2014/main" id="{4CEE862F-9180-4165-964B-98A3129B604D}"/>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a:extLst>
                  <a:ext uri="{FF2B5EF4-FFF2-40B4-BE49-F238E27FC236}">
                    <a16:creationId xmlns:a16="http://schemas.microsoft.com/office/drawing/2014/main" id="{46D2D385-B0F5-D31D-7C2E-A638D5DD4B42}"/>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a:extLst>
                  <a:ext uri="{FF2B5EF4-FFF2-40B4-BE49-F238E27FC236}">
                    <a16:creationId xmlns:a16="http://schemas.microsoft.com/office/drawing/2014/main" id="{24AF4F1A-A43C-6E75-6428-692883959AFF}"/>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a:extLst>
                  <a:ext uri="{FF2B5EF4-FFF2-40B4-BE49-F238E27FC236}">
                    <a16:creationId xmlns:a16="http://schemas.microsoft.com/office/drawing/2014/main" id="{F23C3D5B-9A5B-86EC-4998-A1B62C60A443}"/>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a:extLst>
                  <a:ext uri="{FF2B5EF4-FFF2-40B4-BE49-F238E27FC236}">
                    <a16:creationId xmlns:a16="http://schemas.microsoft.com/office/drawing/2014/main" id="{5A52F124-0C83-9BE1-F660-C73E02DBF6C3}"/>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a:extLst>
                  <a:ext uri="{FF2B5EF4-FFF2-40B4-BE49-F238E27FC236}">
                    <a16:creationId xmlns:a16="http://schemas.microsoft.com/office/drawing/2014/main" id="{44971679-132F-B8A6-A20F-EB3377C4C3FE}"/>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a:extLst>
                  <a:ext uri="{FF2B5EF4-FFF2-40B4-BE49-F238E27FC236}">
                    <a16:creationId xmlns:a16="http://schemas.microsoft.com/office/drawing/2014/main" id="{0550FAFE-006E-E9F6-97C9-03F39A1001DF}"/>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a:extLst>
                  <a:ext uri="{FF2B5EF4-FFF2-40B4-BE49-F238E27FC236}">
                    <a16:creationId xmlns:a16="http://schemas.microsoft.com/office/drawing/2014/main" id="{85C27F08-935C-0592-EFB2-298B7FB073CD}"/>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a:extLst>
                  <a:ext uri="{FF2B5EF4-FFF2-40B4-BE49-F238E27FC236}">
                    <a16:creationId xmlns:a16="http://schemas.microsoft.com/office/drawing/2014/main" id="{341414A7-8CA1-ED09-6F04-65DD1F9092CF}"/>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a:extLst>
                  <a:ext uri="{FF2B5EF4-FFF2-40B4-BE49-F238E27FC236}">
                    <a16:creationId xmlns:a16="http://schemas.microsoft.com/office/drawing/2014/main" id="{BFF19DBA-87CE-E11B-1756-E15D6F9E1F1C}"/>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a:extLst>
                  <a:ext uri="{FF2B5EF4-FFF2-40B4-BE49-F238E27FC236}">
                    <a16:creationId xmlns:a16="http://schemas.microsoft.com/office/drawing/2014/main" id="{FE8577F1-5496-C02C-9ABE-D1BA6953442C}"/>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a:extLst>
                  <a:ext uri="{FF2B5EF4-FFF2-40B4-BE49-F238E27FC236}">
                    <a16:creationId xmlns:a16="http://schemas.microsoft.com/office/drawing/2014/main" id="{F77B2447-FF82-7F7F-4570-CAA0FC30F09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a:extLst>
                  <a:ext uri="{FF2B5EF4-FFF2-40B4-BE49-F238E27FC236}">
                    <a16:creationId xmlns:a16="http://schemas.microsoft.com/office/drawing/2014/main" id="{0451F228-817C-F36F-87CF-D3715FF8A4AA}"/>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a:extLst>
                  <a:ext uri="{FF2B5EF4-FFF2-40B4-BE49-F238E27FC236}">
                    <a16:creationId xmlns:a16="http://schemas.microsoft.com/office/drawing/2014/main" id="{B43FCAF3-B9B4-C228-4679-8C32FAAE88B7}"/>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a:extLst>
                  <a:ext uri="{FF2B5EF4-FFF2-40B4-BE49-F238E27FC236}">
                    <a16:creationId xmlns:a16="http://schemas.microsoft.com/office/drawing/2014/main" id="{26198A1B-9BC9-CF21-E242-94718C5E9D9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a:extLst>
                  <a:ext uri="{FF2B5EF4-FFF2-40B4-BE49-F238E27FC236}">
                    <a16:creationId xmlns:a16="http://schemas.microsoft.com/office/drawing/2014/main" id="{CA3A5A7E-E412-D44A-4196-5D19352D2EC0}"/>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a:extLst>
                  <a:ext uri="{FF2B5EF4-FFF2-40B4-BE49-F238E27FC236}">
                    <a16:creationId xmlns:a16="http://schemas.microsoft.com/office/drawing/2014/main" id="{FE1B085F-3C8C-7B0B-81DC-DA6547F011F1}"/>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a:extLst>
                  <a:ext uri="{FF2B5EF4-FFF2-40B4-BE49-F238E27FC236}">
                    <a16:creationId xmlns:a16="http://schemas.microsoft.com/office/drawing/2014/main" id="{8EDF444A-D5A7-9049-E1B9-2ED720EB9477}"/>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a:extLst>
                  <a:ext uri="{FF2B5EF4-FFF2-40B4-BE49-F238E27FC236}">
                    <a16:creationId xmlns:a16="http://schemas.microsoft.com/office/drawing/2014/main" id="{4F7DBE12-FEC7-A176-B65A-9004C77D271D}"/>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a:extLst>
                  <a:ext uri="{FF2B5EF4-FFF2-40B4-BE49-F238E27FC236}">
                    <a16:creationId xmlns:a16="http://schemas.microsoft.com/office/drawing/2014/main" id="{5CBACD6B-5596-47AE-6A66-879C6AFED79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a:extLst>
                  <a:ext uri="{FF2B5EF4-FFF2-40B4-BE49-F238E27FC236}">
                    <a16:creationId xmlns:a16="http://schemas.microsoft.com/office/drawing/2014/main" id="{C40D4CD2-FEF3-FA5A-ACAD-F9692DFE4EC0}"/>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a:extLst>
                  <a:ext uri="{FF2B5EF4-FFF2-40B4-BE49-F238E27FC236}">
                    <a16:creationId xmlns:a16="http://schemas.microsoft.com/office/drawing/2014/main" id="{FA47422E-8C27-8AB6-8968-10BCA17ED6C7}"/>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a:extLst>
                  <a:ext uri="{FF2B5EF4-FFF2-40B4-BE49-F238E27FC236}">
                    <a16:creationId xmlns:a16="http://schemas.microsoft.com/office/drawing/2014/main" id="{410B7578-1B03-E181-21C4-AA41F42813B6}"/>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a:extLst>
                  <a:ext uri="{FF2B5EF4-FFF2-40B4-BE49-F238E27FC236}">
                    <a16:creationId xmlns:a16="http://schemas.microsoft.com/office/drawing/2014/main" id="{E3837943-E5FA-EC31-D441-04BEBA196E1C}"/>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a:extLst>
                  <a:ext uri="{FF2B5EF4-FFF2-40B4-BE49-F238E27FC236}">
                    <a16:creationId xmlns:a16="http://schemas.microsoft.com/office/drawing/2014/main" id="{33328B52-FB66-81B9-C8FE-B1DDA577BC11}"/>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a:extLst>
                  <a:ext uri="{FF2B5EF4-FFF2-40B4-BE49-F238E27FC236}">
                    <a16:creationId xmlns:a16="http://schemas.microsoft.com/office/drawing/2014/main" id="{EF29483B-EC16-AC39-7094-B0EE5F840A90}"/>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a:extLst>
                  <a:ext uri="{FF2B5EF4-FFF2-40B4-BE49-F238E27FC236}">
                    <a16:creationId xmlns:a16="http://schemas.microsoft.com/office/drawing/2014/main" id="{440EF186-52D8-E983-DDE8-4DD968E0147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a:extLst>
                  <a:ext uri="{FF2B5EF4-FFF2-40B4-BE49-F238E27FC236}">
                    <a16:creationId xmlns:a16="http://schemas.microsoft.com/office/drawing/2014/main" id="{551869E8-654C-ABE4-3201-64D136141375}"/>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a:extLst>
                  <a:ext uri="{FF2B5EF4-FFF2-40B4-BE49-F238E27FC236}">
                    <a16:creationId xmlns:a16="http://schemas.microsoft.com/office/drawing/2014/main" id="{BDFD9BB1-EC82-C70D-3D15-BDFE2C53172E}"/>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a:extLst>
                  <a:ext uri="{FF2B5EF4-FFF2-40B4-BE49-F238E27FC236}">
                    <a16:creationId xmlns:a16="http://schemas.microsoft.com/office/drawing/2014/main" id="{EDA5468B-F1FD-CB0E-21B8-03FA684B9DCB}"/>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a:extLst>
                  <a:ext uri="{FF2B5EF4-FFF2-40B4-BE49-F238E27FC236}">
                    <a16:creationId xmlns:a16="http://schemas.microsoft.com/office/drawing/2014/main" id="{F569D3E8-EF17-EB1F-4C27-D7C2C70D4BA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a:extLst>
                  <a:ext uri="{FF2B5EF4-FFF2-40B4-BE49-F238E27FC236}">
                    <a16:creationId xmlns:a16="http://schemas.microsoft.com/office/drawing/2014/main" id="{4B928B64-B114-797C-2BE0-2DE7CC688D2A}"/>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a:extLst>
                  <a:ext uri="{FF2B5EF4-FFF2-40B4-BE49-F238E27FC236}">
                    <a16:creationId xmlns:a16="http://schemas.microsoft.com/office/drawing/2014/main" id="{A590754F-9E69-1B10-4247-8A2464BFF7F8}"/>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a:extLst>
                  <a:ext uri="{FF2B5EF4-FFF2-40B4-BE49-F238E27FC236}">
                    <a16:creationId xmlns:a16="http://schemas.microsoft.com/office/drawing/2014/main" id="{5DC066C0-52B3-17C1-DBFF-1F7CA6C44A18}"/>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a:extLst>
                  <a:ext uri="{FF2B5EF4-FFF2-40B4-BE49-F238E27FC236}">
                    <a16:creationId xmlns:a16="http://schemas.microsoft.com/office/drawing/2014/main" id="{2F4C68E6-7044-929E-0D1D-9321FFB912B9}"/>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a:extLst>
                  <a:ext uri="{FF2B5EF4-FFF2-40B4-BE49-F238E27FC236}">
                    <a16:creationId xmlns:a16="http://schemas.microsoft.com/office/drawing/2014/main" id="{F3C30089-6E76-2A81-BBB3-E134539799D3}"/>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a:extLst>
                  <a:ext uri="{FF2B5EF4-FFF2-40B4-BE49-F238E27FC236}">
                    <a16:creationId xmlns:a16="http://schemas.microsoft.com/office/drawing/2014/main" id="{4415A713-F6E6-2386-7230-0EF79971DBEF}"/>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a:extLst>
                  <a:ext uri="{FF2B5EF4-FFF2-40B4-BE49-F238E27FC236}">
                    <a16:creationId xmlns:a16="http://schemas.microsoft.com/office/drawing/2014/main" id="{FC182E68-0EC4-C3F3-B61F-12625716FD13}"/>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a:extLst>
                  <a:ext uri="{FF2B5EF4-FFF2-40B4-BE49-F238E27FC236}">
                    <a16:creationId xmlns:a16="http://schemas.microsoft.com/office/drawing/2014/main" id="{83F4DF74-A6DD-1A05-1176-3B9B7FF0AB49}"/>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a:extLst>
                  <a:ext uri="{FF2B5EF4-FFF2-40B4-BE49-F238E27FC236}">
                    <a16:creationId xmlns:a16="http://schemas.microsoft.com/office/drawing/2014/main" id="{9B586006-75B9-78AC-9588-0550F1D9BC1A}"/>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a:extLst>
                  <a:ext uri="{FF2B5EF4-FFF2-40B4-BE49-F238E27FC236}">
                    <a16:creationId xmlns:a16="http://schemas.microsoft.com/office/drawing/2014/main" id="{BB3B85C1-3C35-7D42-CD18-C2CBB104780F}"/>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a:extLst>
                  <a:ext uri="{FF2B5EF4-FFF2-40B4-BE49-F238E27FC236}">
                    <a16:creationId xmlns:a16="http://schemas.microsoft.com/office/drawing/2014/main" id="{0A30F53A-0CF2-CCB6-9157-6C1B953E963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a:extLst>
                  <a:ext uri="{FF2B5EF4-FFF2-40B4-BE49-F238E27FC236}">
                    <a16:creationId xmlns:a16="http://schemas.microsoft.com/office/drawing/2014/main" id="{9B24C514-B475-EF82-F278-C009501E57FE}"/>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a:extLst>
                  <a:ext uri="{FF2B5EF4-FFF2-40B4-BE49-F238E27FC236}">
                    <a16:creationId xmlns:a16="http://schemas.microsoft.com/office/drawing/2014/main" id="{BABC8D0E-78DC-9BEE-6D73-E1A441D4E801}"/>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a:extLst>
                  <a:ext uri="{FF2B5EF4-FFF2-40B4-BE49-F238E27FC236}">
                    <a16:creationId xmlns:a16="http://schemas.microsoft.com/office/drawing/2014/main" id="{5AE0BC46-4CA9-AB65-6694-80E308DB6C17}"/>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a:extLst>
                  <a:ext uri="{FF2B5EF4-FFF2-40B4-BE49-F238E27FC236}">
                    <a16:creationId xmlns:a16="http://schemas.microsoft.com/office/drawing/2014/main" id="{38649B87-25CB-0258-D54F-34581344AEBB}"/>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a:extLst>
                  <a:ext uri="{FF2B5EF4-FFF2-40B4-BE49-F238E27FC236}">
                    <a16:creationId xmlns:a16="http://schemas.microsoft.com/office/drawing/2014/main" id="{9EDB5537-17A3-807A-B47F-8B7EEFBC1ADA}"/>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a:extLst>
                  <a:ext uri="{FF2B5EF4-FFF2-40B4-BE49-F238E27FC236}">
                    <a16:creationId xmlns:a16="http://schemas.microsoft.com/office/drawing/2014/main" id="{BD8ABE8A-C64D-C8C7-BC16-4ED9B0230B72}"/>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a:extLst>
                  <a:ext uri="{FF2B5EF4-FFF2-40B4-BE49-F238E27FC236}">
                    <a16:creationId xmlns:a16="http://schemas.microsoft.com/office/drawing/2014/main" id="{15E80916-F61E-F290-2A05-B07A96F06ED4}"/>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a:extLst>
                  <a:ext uri="{FF2B5EF4-FFF2-40B4-BE49-F238E27FC236}">
                    <a16:creationId xmlns:a16="http://schemas.microsoft.com/office/drawing/2014/main" id="{A9A08BB6-E3B7-27F6-C30D-CB4E68739CA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a:extLst>
                  <a:ext uri="{FF2B5EF4-FFF2-40B4-BE49-F238E27FC236}">
                    <a16:creationId xmlns:a16="http://schemas.microsoft.com/office/drawing/2014/main" id="{4FA96AAE-4D4A-4760-1B4F-19C6E9B8C996}"/>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a:extLst>
                  <a:ext uri="{FF2B5EF4-FFF2-40B4-BE49-F238E27FC236}">
                    <a16:creationId xmlns:a16="http://schemas.microsoft.com/office/drawing/2014/main" id="{B1C79F6E-C775-D692-6C49-E6CF8D6F3AC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a:extLst>
                  <a:ext uri="{FF2B5EF4-FFF2-40B4-BE49-F238E27FC236}">
                    <a16:creationId xmlns:a16="http://schemas.microsoft.com/office/drawing/2014/main" id="{B0F0303E-6351-7490-0ACD-A4FB2FB25883}"/>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a:extLst>
                  <a:ext uri="{FF2B5EF4-FFF2-40B4-BE49-F238E27FC236}">
                    <a16:creationId xmlns:a16="http://schemas.microsoft.com/office/drawing/2014/main" id="{8EC06E55-0A50-1E6B-7C8F-710D7829E27A}"/>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a:extLst>
                  <a:ext uri="{FF2B5EF4-FFF2-40B4-BE49-F238E27FC236}">
                    <a16:creationId xmlns:a16="http://schemas.microsoft.com/office/drawing/2014/main" id="{6D73A38E-99E2-3367-D551-547BFA001297}"/>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a:extLst>
                  <a:ext uri="{FF2B5EF4-FFF2-40B4-BE49-F238E27FC236}">
                    <a16:creationId xmlns:a16="http://schemas.microsoft.com/office/drawing/2014/main" id="{A2FF451D-CA88-3C4C-B73D-4AFF28F94F76}"/>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a:extLst>
                  <a:ext uri="{FF2B5EF4-FFF2-40B4-BE49-F238E27FC236}">
                    <a16:creationId xmlns:a16="http://schemas.microsoft.com/office/drawing/2014/main" id="{16A339DC-04B9-4B34-3A78-EAB527CBE079}"/>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a:extLst>
                  <a:ext uri="{FF2B5EF4-FFF2-40B4-BE49-F238E27FC236}">
                    <a16:creationId xmlns:a16="http://schemas.microsoft.com/office/drawing/2014/main" id="{C031B723-535D-FBC8-62CA-639526EE9085}"/>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a:extLst>
                  <a:ext uri="{FF2B5EF4-FFF2-40B4-BE49-F238E27FC236}">
                    <a16:creationId xmlns:a16="http://schemas.microsoft.com/office/drawing/2014/main" id="{86DF9638-71A2-67F1-A9C5-C89ECAE5B70E}"/>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a:extLst>
                  <a:ext uri="{FF2B5EF4-FFF2-40B4-BE49-F238E27FC236}">
                    <a16:creationId xmlns:a16="http://schemas.microsoft.com/office/drawing/2014/main" id="{8A3D4A75-25C5-43A5-B373-9E1D179E1707}"/>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a:extLst>
                  <a:ext uri="{FF2B5EF4-FFF2-40B4-BE49-F238E27FC236}">
                    <a16:creationId xmlns:a16="http://schemas.microsoft.com/office/drawing/2014/main" id="{BE8C4D23-0AB9-B190-459A-215E4A876EF5}"/>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a:extLst>
                  <a:ext uri="{FF2B5EF4-FFF2-40B4-BE49-F238E27FC236}">
                    <a16:creationId xmlns:a16="http://schemas.microsoft.com/office/drawing/2014/main" id="{4EF58BF0-F7CC-488A-8EFD-AF703279315B}"/>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a:extLst>
                  <a:ext uri="{FF2B5EF4-FFF2-40B4-BE49-F238E27FC236}">
                    <a16:creationId xmlns:a16="http://schemas.microsoft.com/office/drawing/2014/main" id="{18B9C01A-253D-5E9B-9245-B7366FBCCD91}"/>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a:extLst>
                  <a:ext uri="{FF2B5EF4-FFF2-40B4-BE49-F238E27FC236}">
                    <a16:creationId xmlns:a16="http://schemas.microsoft.com/office/drawing/2014/main" id="{0374031B-53FD-1BD2-4B0E-E067D8286AF3}"/>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a:extLst>
                  <a:ext uri="{FF2B5EF4-FFF2-40B4-BE49-F238E27FC236}">
                    <a16:creationId xmlns:a16="http://schemas.microsoft.com/office/drawing/2014/main" id="{C058F150-1B13-F7DE-85BD-4657B4A8EA2B}"/>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a:extLst>
                  <a:ext uri="{FF2B5EF4-FFF2-40B4-BE49-F238E27FC236}">
                    <a16:creationId xmlns:a16="http://schemas.microsoft.com/office/drawing/2014/main" id="{BECBB6AD-004D-D844-585A-581B2BFEA694}"/>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a:extLst>
                  <a:ext uri="{FF2B5EF4-FFF2-40B4-BE49-F238E27FC236}">
                    <a16:creationId xmlns:a16="http://schemas.microsoft.com/office/drawing/2014/main" id="{5D807187-D195-AD2E-806B-53A008E84431}"/>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a:extLst>
                  <a:ext uri="{FF2B5EF4-FFF2-40B4-BE49-F238E27FC236}">
                    <a16:creationId xmlns:a16="http://schemas.microsoft.com/office/drawing/2014/main" id="{FB4CD0BE-7474-D700-EED1-82C709B5E5E9}"/>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a:extLst>
                  <a:ext uri="{FF2B5EF4-FFF2-40B4-BE49-F238E27FC236}">
                    <a16:creationId xmlns:a16="http://schemas.microsoft.com/office/drawing/2014/main" id="{81A140AC-E201-E69B-CF76-4DAD7ED21B96}"/>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a:extLst>
                  <a:ext uri="{FF2B5EF4-FFF2-40B4-BE49-F238E27FC236}">
                    <a16:creationId xmlns:a16="http://schemas.microsoft.com/office/drawing/2014/main" id="{B42F8D10-B9C8-1744-B815-4C596027C51A}"/>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a:extLst>
                  <a:ext uri="{FF2B5EF4-FFF2-40B4-BE49-F238E27FC236}">
                    <a16:creationId xmlns:a16="http://schemas.microsoft.com/office/drawing/2014/main" id="{332CBC87-7E18-F503-2C3E-BB8E608F0747}"/>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a:extLst>
                  <a:ext uri="{FF2B5EF4-FFF2-40B4-BE49-F238E27FC236}">
                    <a16:creationId xmlns:a16="http://schemas.microsoft.com/office/drawing/2014/main" id="{E411838D-0CD8-4B70-C455-B86A2662B62C}"/>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a:extLst>
                  <a:ext uri="{FF2B5EF4-FFF2-40B4-BE49-F238E27FC236}">
                    <a16:creationId xmlns:a16="http://schemas.microsoft.com/office/drawing/2014/main" id="{86E99DA2-46A5-7AA5-5A8B-B3D0225317A7}"/>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a:extLst>
                  <a:ext uri="{FF2B5EF4-FFF2-40B4-BE49-F238E27FC236}">
                    <a16:creationId xmlns:a16="http://schemas.microsoft.com/office/drawing/2014/main" id="{A8B5DD85-71E0-6AB7-92CD-9EF41EF39D3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a:extLst>
                  <a:ext uri="{FF2B5EF4-FFF2-40B4-BE49-F238E27FC236}">
                    <a16:creationId xmlns:a16="http://schemas.microsoft.com/office/drawing/2014/main" id="{3F42A6B2-8E6F-4359-5B4B-E189A599619C}"/>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a:extLst>
                  <a:ext uri="{FF2B5EF4-FFF2-40B4-BE49-F238E27FC236}">
                    <a16:creationId xmlns:a16="http://schemas.microsoft.com/office/drawing/2014/main" id="{8EEB583C-4E6C-C3A2-A698-DC0300494BFE}"/>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a:extLst>
                  <a:ext uri="{FF2B5EF4-FFF2-40B4-BE49-F238E27FC236}">
                    <a16:creationId xmlns:a16="http://schemas.microsoft.com/office/drawing/2014/main" id="{32D64550-7FFF-336E-4482-DA4C9018F106}"/>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a:extLst>
                  <a:ext uri="{FF2B5EF4-FFF2-40B4-BE49-F238E27FC236}">
                    <a16:creationId xmlns:a16="http://schemas.microsoft.com/office/drawing/2014/main" id="{B6D8FEBF-39CB-6CA9-FAD0-CA6537CEDAB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a:extLst>
                  <a:ext uri="{FF2B5EF4-FFF2-40B4-BE49-F238E27FC236}">
                    <a16:creationId xmlns:a16="http://schemas.microsoft.com/office/drawing/2014/main" id="{39026EF0-4E00-4C3C-FDBF-C8EE21609603}"/>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a:extLst>
                  <a:ext uri="{FF2B5EF4-FFF2-40B4-BE49-F238E27FC236}">
                    <a16:creationId xmlns:a16="http://schemas.microsoft.com/office/drawing/2014/main" id="{E299826E-86B9-3016-1515-4B8119FE3B2D}"/>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a:extLst>
                  <a:ext uri="{FF2B5EF4-FFF2-40B4-BE49-F238E27FC236}">
                    <a16:creationId xmlns:a16="http://schemas.microsoft.com/office/drawing/2014/main" id="{8B84FC6E-745C-9B05-E78C-29B405458D71}"/>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a:extLst>
                  <a:ext uri="{FF2B5EF4-FFF2-40B4-BE49-F238E27FC236}">
                    <a16:creationId xmlns:a16="http://schemas.microsoft.com/office/drawing/2014/main" id="{6B794B86-2DEC-E241-37DD-0537DE1CB5D9}"/>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a:extLst>
                  <a:ext uri="{FF2B5EF4-FFF2-40B4-BE49-F238E27FC236}">
                    <a16:creationId xmlns:a16="http://schemas.microsoft.com/office/drawing/2014/main" id="{D31BD2CF-1BCB-B0CC-BD00-A3330781C33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a:extLst>
                  <a:ext uri="{FF2B5EF4-FFF2-40B4-BE49-F238E27FC236}">
                    <a16:creationId xmlns:a16="http://schemas.microsoft.com/office/drawing/2014/main" id="{DEB3F3D5-4716-46D7-2D83-0728DBF3E889}"/>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a:extLst>
                  <a:ext uri="{FF2B5EF4-FFF2-40B4-BE49-F238E27FC236}">
                    <a16:creationId xmlns:a16="http://schemas.microsoft.com/office/drawing/2014/main" id="{F9447FF0-16A3-D949-4F1E-28D4976ADD97}"/>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a:extLst>
                  <a:ext uri="{FF2B5EF4-FFF2-40B4-BE49-F238E27FC236}">
                    <a16:creationId xmlns:a16="http://schemas.microsoft.com/office/drawing/2014/main" id="{4FCDC7F5-8732-1562-AD2E-C3C95B378C10}"/>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a:extLst>
                  <a:ext uri="{FF2B5EF4-FFF2-40B4-BE49-F238E27FC236}">
                    <a16:creationId xmlns:a16="http://schemas.microsoft.com/office/drawing/2014/main" id="{6B052BD3-00A9-C88A-49E2-544AEFFF42AC}"/>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a:extLst>
                  <a:ext uri="{FF2B5EF4-FFF2-40B4-BE49-F238E27FC236}">
                    <a16:creationId xmlns:a16="http://schemas.microsoft.com/office/drawing/2014/main" id="{A1E2EE2F-97EA-2E18-E8FD-1313E29FE44B}"/>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a:extLst>
                  <a:ext uri="{FF2B5EF4-FFF2-40B4-BE49-F238E27FC236}">
                    <a16:creationId xmlns:a16="http://schemas.microsoft.com/office/drawing/2014/main" id="{E95E2365-D298-9221-1200-558B51F770C8}"/>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a:extLst>
                  <a:ext uri="{FF2B5EF4-FFF2-40B4-BE49-F238E27FC236}">
                    <a16:creationId xmlns:a16="http://schemas.microsoft.com/office/drawing/2014/main" id="{0299EE6B-8361-4C9D-4ED6-395CB60C0D71}"/>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a:extLst>
                  <a:ext uri="{FF2B5EF4-FFF2-40B4-BE49-F238E27FC236}">
                    <a16:creationId xmlns:a16="http://schemas.microsoft.com/office/drawing/2014/main" id="{59D05807-3628-CA42-3148-CF06FCA85D8B}"/>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a:extLst>
                  <a:ext uri="{FF2B5EF4-FFF2-40B4-BE49-F238E27FC236}">
                    <a16:creationId xmlns:a16="http://schemas.microsoft.com/office/drawing/2014/main" id="{C29A736C-778C-3E40-29D5-0E2ABD3AFD43}"/>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a:extLst>
                  <a:ext uri="{FF2B5EF4-FFF2-40B4-BE49-F238E27FC236}">
                    <a16:creationId xmlns:a16="http://schemas.microsoft.com/office/drawing/2014/main" id="{7A870ABC-209B-277E-D81C-169905573362}"/>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a:extLst>
                  <a:ext uri="{FF2B5EF4-FFF2-40B4-BE49-F238E27FC236}">
                    <a16:creationId xmlns:a16="http://schemas.microsoft.com/office/drawing/2014/main" id="{5133C043-E501-1264-2C50-19D08F18743F}"/>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a:extLst>
                  <a:ext uri="{FF2B5EF4-FFF2-40B4-BE49-F238E27FC236}">
                    <a16:creationId xmlns:a16="http://schemas.microsoft.com/office/drawing/2014/main" id="{CAFFD9BE-8991-294C-F792-F733490500F9}"/>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a:extLst>
                  <a:ext uri="{FF2B5EF4-FFF2-40B4-BE49-F238E27FC236}">
                    <a16:creationId xmlns:a16="http://schemas.microsoft.com/office/drawing/2014/main" id="{6F7D894B-BEEF-18F6-FA27-93987D6256FB}"/>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a:extLst>
                  <a:ext uri="{FF2B5EF4-FFF2-40B4-BE49-F238E27FC236}">
                    <a16:creationId xmlns:a16="http://schemas.microsoft.com/office/drawing/2014/main" id="{94D5DAAA-3506-3479-7D0F-07411F7444C6}"/>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a:extLst>
                  <a:ext uri="{FF2B5EF4-FFF2-40B4-BE49-F238E27FC236}">
                    <a16:creationId xmlns:a16="http://schemas.microsoft.com/office/drawing/2014/main" id="{8F710984-86D8-03E2-8451-32006B9D64F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a:extLst>
                  <a:ext uri="{FF2B5EF4-FFF2-40B4-BE49-F238E27FC236}">
                    <a16:creationId xmlns:a16="http://schemas.microsoft.com/office/drawing/2014/main" id="{9EB3B27A-5713-4FF9-D643-3C92ACB2CC65}"/>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a:extLst>
                  <a:ext uri="{FF2B5EF4-FFF2-40B4-BE49-F238E27FC236}">
                    <a16:creationId xmlns:a16="http://schemas.microsoft.com/office/drawing/2014/main" id="{D43F1943-698C-71E8-EA3B-A339A89B92AD}"/>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a:extLst>
                  <a:ext uri="{FF2B5EF4-FFF2-40B4-BE49-F238E27FC236}">
                    <a16:creationId xmlns:a16="http://schemas.microsoft.com/office/drawing/2014/main" id="{8EFD6B6F-E21E-B061-1F15-BF6D50770A15}"/>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a:extLst>
                  <a:ext uri="{FF2B5EF4-FFF2-40B4-BE49-F238E27FC236}">
                    <a16:creationId xmlns:a16="http://schemas.microsoft.com/office/drawing/2014/main" id="{ABB1DD5C-746D-C6E2-8C5D-5D048042E30A}"/>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a:extLst>
                  <a:ext uri="{FF2B5EF4-FFF2-40B4-BE49-F238E27FC236}">
                    <a16:creationId xmlns:a16="http://schemas.microsoft.com/office/drawing/2014/main" id="{CC3C63F2-5D97-4D58-BB3E-8416EADFC68C}"/>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a:extLst>
                  <a:ext uri="{FF2B5EF4-FFF2-40B4-BE49-F238E27FC236}">
                    <a16:creationId xmlns:a16="http://schemas.microsoft.com/office/drawing/2014/main" id="{45302E02-C86E-7754-ECC6-54C31C0277BC}"/>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a:extLst>
                  <a:ext uri="{FF2B5EF4-FFF2-40B4-BE49-F238E27FC236}">
                    <a16:creationId xmlns:a16="http://schemas.microsoft.com/office/drawing/2014/main" id="{A72C491D-CA69-737B-7E26-1C7AF5771B4D}"/>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a:extLst>
                  <a:ext uri="{FF2B5EF4-FFF2-40B4-BE49-F238E27FC236}">
                    <a16:creationId xmlns:a16="http://schemas.microsoft.com/office/drawing/2014/main" id="{8A21FEAD-75B2-D035-7778-CCB059F58A35}"/>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a:extLst>
                  <a:ext uri="{FF2B5EF4-FFF2-40B4-BE49-F238E27FC236}">
                    <a16:creationId xmlns:a16="http://schemas.microsoft.com/office/drawing/2014/main" id="{00A4A1E5-0504-B00E-5429-D1102B2E963C}"/>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a:extLst>
                  <a:ext uri="{FF2B5EF4-FFF2-40B4-BE49-F238E27FC236}">
                    <a16:creationId xmlns:a16="http://schemas.microsoft.com/office/drawing/2014/main" id="{3E29A364-0E33-7227-9FA4-2256D20FF175}"/>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a:extLst>
                  <a:ext uri="{FF2B5EF4-FFF2-40B4-BE49-F238E27FC236}">
                    <a16:creationId xmlns:a16="http://schemas.microsoft.com/office/drawing/2014/main" id="{2699DACB-939F-97CF-0AA4-F78DD62C62D3}"/>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a:extLst>
                  <a:ext uri="{FF2B5EF4-FFF2-40B4-BE49-F238E27FC236}">
                    <a16:creationId xmlns:a16="http://schemas.microsoft.com/office/drawing/2014/main" id="{637B06AE-416F-545D-CE9E-0A3555E05CF4}"/>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a:extLst>
                  <a:ext uri="{FF2B5EF4-FFF2-40B4-BE49-F238E27FC236}">
                    <a16:creationId xmlns:a16="http://schemas.microsoft.com/office/drawing/2014/main" id="{7904FCD0-FF2D-D154-9CED-435DF5261DE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a:extLst>
                  <a:ext uri="{FF2B5EF4-FFF2-40B4-BE49-F238E27FC236}">
                    <a16:creationId xmlns:a16="http://schemas.microsoft.com/office/drawing/2014/main" id="{0D074330-5448-6F16-2E87-01C5CC96B660}"/>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a:extLst>
                  <a:ext uri="{FF2B5EF4-FFF2-40B4-BE49-F238E27FC236}">
                    <a16:creationId xmlns:a16="http://schemas.microsoft.com/office/drawing/2014/main" id="{01D0C43C-9997-F3D1-552F-03DE60BF4444}"/>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a:extLst>
                  <a:ext uri="{FF2B5EF4-FFF2-40B4-BE49-F238E27FC236}">
                    <a16:creationId xmlns:a16="http://schemas.microsoft.com/office/drawing/2014/main" id="{CB6A505D-C44A-735B-E5A7-864CE7787A6D}"/>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a:extLst>
                  <a:ext uri="{FF2B5EF4-FFF2-40B4-BE49-F238E27FC236}">
                    <a16:creationId xmlns:a16="http://schemas.microsoft.com/office/drawing/2014/main" id="{DF9DF5AE-FB61-A30E-7856-7D8D04334BAE}"/>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a:extLst>
                  <a:ext uri="{FF2B5EF4-FFF2-40B4-BE49-F238E27FC236}">
                    <a16:creationId xmlns:a16="http://schemas.microsoft.com/office/drawing/2014/main" id="{5541E405-6DFA-2277-C3DA-98FB131324CE}"/>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a:extLst>
                  <a:ext uri="{FF2B5EF4-FFF2-40B4-BE49-F238E27FC236}">
                    <a16:creationId xmlns:a16="http://schemas.microsoft.com/office/drawing/2014/main" id="{0A239F72-41FB-5485-AA41-42AD7D3D6269}"/>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a:extLst>
                  <a:ext uri="{FF2B5EF4-FFF2-40B4-BE49-F238E27FC236}">
                    <a16:creationId xmlns:a16="http://schemas.microsoft.com/office/drawing/2014/main" id="{AF24705E-A767-534B-DD9E-02396FE1E12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a:extLst>
                  <a:ext uri="{FF2B5EF4-FFF2-40B4-BE49-F238E27FC236}">
                    <a16:creationId xmlns:a16="http://schemas.microsoft.com/office/drawing/2014/main" id="{A116DF64-975F-1D19-3CDD-B1E48FA16E32}"/>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a:extLst>
                  <a:ext uri="{FF2B5EF4-FFF2-40B4-BE49-F238E27FC236}">
                    <a16:creationId xmlns:a16="http://schemas.microsoft.com/office/drawing/2014/main" id="{8E5B97F5-904B-5B2A-794F-58FF65BA25E2}"/>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a:extLst>
                  <a:ext uri="{FF2B5EF4-FFF2-40B4-BE49-F238E27FC236}">
                    <a16:creationId xmlns:a16="http://schemas.microsoft.com/office/drawing/2014/main" id="{ECB83F9E-E176-FD0B-076D-24B62622437D}"/>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a:extLst>
                  <a:ext uri="{FF2B5EF4-FFF2-40B4-BE49-F238E27FC236}">
                    <a16:creationId xmlns:a16="http://schemas.microsoft.com/office/drawing/2014/main" id="{D7C231FD-B676-D6E1-D2A1-2789FD9DEB4A}"/>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a:extLst>
                  <a:ext uri="{FF2B5EF4-FFF2-40B4-BE49-F238E27FC236}">
                    <a16:creationId xmlns:a16="http://schemas.microsoft.com/office/drawing/2014/main" id="{2CD23B23-5DD6-ECB2-CA86-8A1C2101E88D}"/>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a:extLst>
                  <a:ext uri="{FF2B5EF4-FFF2-40B4-BE49-F238E27FC236}">
                    <a16:creationId xmlns:a16="http://schemas.microsoft.com/office/drawing/2014/main" id="{69DDB8DE-AB1C-2717-3302-5908B916FEB8}"/>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a:extLst>
                  <a:ext uri="{FF2B5EF4-FFF2-40B4-BE49-F238E27FC236}">
                    <a16:creationId xmlns:a16="http://schemas.microsoft.com/office/drawing/2014/main" id="{3DB55F88-E3DD-9A55-3B56-EDB7127BAD3C}"/>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a:extLst>
                  <a:ext uri="{FF2B5EF4-FFF2-40B4-BE49-F238E27FC236}">
                    <a16:creationId xmlns:a16="http://schemas.microsoft.com/office/drawing/2014/main" id="{FA5CD890-DDED-C305-A171-E9C9E69BC74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a:extLst>
                  <a:ext uri="{FF2B5EF4-FFF2-40B4-BE49-F238E27FC236}">
                    <a16:creationId xmlns:a16="http://schemas.microsoft.com/office/drawing/2014/main" id="{CB39B781-2F8D-BF20-5A2F-BFF3AD2FD4A4}"/>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a:extLst>
                  <a:ext uri="{FF2B5EF4-FFF2-40B4-BE49-F238E27FC236}">
                    <a16:creationId xmlns:a16="http://schemas.microsoft.com/office/drawing/2014/main" id="{26FCA634-C55D-4110-F263-CB3BED701197}"/>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a:extLst>
                  <a:ext uri="{FF2B5EF4-FFF2-40B4-BE49-F238E27FC236}">
                    <a16:creationId xmlns:a16="http://schemas.microsoft.com/office/drawing/2014/main" id="{E8EEB4D0-E078-6ECC-B9C4-CB43E8BD53ED}"/>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a:extLst>
                  <a:ext uri="{FF2B5EF4-FFF2-40B4-BE49-F238E27FC236}">
                    <a16:creationId xmlns:a16="http://schemas.microsoft.com/office/drawing/2014/main" id="{22925DB7-240C-073F-1E6A-63C60BDA425D}"/>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a:extLst>
                  <a:ext uri="{FF2B5EF4-FFF2-40B4-BE49-F238E27FC236}">
                    <a16:creationId xmlns:a16="http://schemas.microsoft.com/office/drawing/2014/main" id="{80773A4E-DDF5-A8BB-1BF3-B8721216FFE0}"/>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a:extLst>
                  <a:ext uri="{FF2B5EF4-FFF2-40B4-BE49-F238E27FC236}">
                    <a16:creationId xmlns:a16="http://schemas.microsoft.com/office/drawing/2014/main" id="{A264D6B6-4FA2-4F83-0C19-1B2E8491045C}"/>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a:extLst>
                  <a:ext uri="{FF2B5EF4-FFF2-40B4-BE49-F238E27FC236}">
                    <a16:creationId xmlns:a16="http://schemas.microsoft.com/office/drawing/2014/main" id="{32794CF4-387E-6142-637D-4B455B6DC584}"/>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a:extLst>
                  <a:ext uri="{FF2B5EF4-FFF2-40B4-BE49-F238E27FC236}">
                    <a16:creationId xmlns:a16="http://schemas.microsoft.com/office/drawing/2014/main" id="{F6472FA2-C60B-913B-D49E-509BD4157B2C}"/>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a:extLst>
                  <a:ext uri="{FF2B5EF4-FFF2-40B4-BE49-F238E27FC236}">
                    <a16:creationId xmlns:a16="http://schemas.microsoft.com/office/drawing/2014/main" id="{F5DA7DCE-68B3-BC9E-FCF5-A2523E6AF15A}"/>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a:extLst>
                  <a:ext uri="{FF2B5EF4-FFF2-40B4-BE49-F238E27FC236}">
                    <a16:creationId xmlns:a16="http://schemas.microsoft.com/office/drawing/2014/main" id="{23BB6747-E4CE-D59C-E302-917C03D62EA7}"/>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a:extLst>
                  <a:ext uri="{FF2B5EF4-FFF2-40B4-BE49-F238E27FC236}">
                    <a16:creationId xmlns:a16="http://schemas.microsoft.com/office/drawing/2014/main" id="{31A25554-CC09-0C22-965A-7912F3673127}"/>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a:extLst>
                  <a:ext uri="{FF2B5EF4-FFF2-40B4-BE49-F238E27FC236}">
                    <a16:creationId xmlns:a16="http://schemas.microsoft.com/office/drawing/2014/main" id="{7A858F5F-E892-1109-4F5C-4FF2B16165DE}"/>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a:extLst>
                  <a:ext uri="{FF2B5EF4-FFF2-40B4-BE49-F238E27FC236}">
                    <a16:creationId xmlns:a16="http://schemas.microsoft.com/office/drawing/2014/main" id="{C3592C6D-2062-5567-D342-AC296C2B0197}"/>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a:extLst>
                  <a:ext uri="{FF2B5EF4-FFF2-40B4-BE49-F238E27FC236}">
                    <a16:creationId xmlns:a16="http://schemas.microsoft.com/office/drawing/2014/main" id="{8C2120F4-7FC6-E675-9208-A3F3D56A6AF4}"/>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a:extLst>
                  <a:ext uri="{FF2B5EF4-FFF2-40B4-BE49-F238E27FC236}">
                    <a16:creationId xmlns:a16="http://schemas.microsoft.com/office/drawing/2014/main" id="{F0ECC59E-1B39-FAF4-CC49-4196F16D65CC}"/>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a:extLst>
                  <a:ext uri="{FF2B5EF4-FFF2-40B4-BE49-F238E27FC236}">
                    <a16:creationId xmlns:a16="http://schemas.microsoft.com/office/drawing/2014/main" id="{A8EE08CD-4303-D6A9-1318-F7BDF393E500}"/>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a:extLst>
                  <a:ext uri="{FF2B5EF4-FFF2-40B4-BE49-F238E27FC236}">
                    <a16:creationId xmlns:a16="http://schemas.microsoft.com/office/drawing/2014/main" id="{E2E36A68-AD6B-EDEE-EA50-8364D4D56A64}"/>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a:extLst>
                  <a:ext uri="{FF2B5EF4-FFF2-40B4-BE49-F238E27FC236}">
                    <a16:creationId xmlns:a16="http://schemas.microsoft.com/office/drawing/2014/main" id="{D9332DDD-6E47-53B1-1D00-FD74E142E1A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a:extLst>
                  <a:ext uri="{FF2B5EF4-FFF2-40B4-BE49-F238E27FC236}">
                    <a16:creationId xmlns:a16="http://schemas.microsoft.com/office/drawing/2014/main" id="{5D595226-2C54-8C34-0B35-F599DB03D2AC}"/>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a:extLst>
                  <a:ext uri="{FF2B5EF4-FFF2-40B4-BE49-F238E27FC236}">
                    <a16:creationId xmlns:a16="http://schemas.microsoft.com/office/drawing/2014/main" id="{AD895C3B-09C5-B273-218B-71425C1BDE40}"/>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a:extLst>
                  <a:ext uri="{FF2B5EF4-FFF2-40B4-BE49-F238E27FC236}">
                    <a16:creationId xmlns:a16="http://schemas.microsoft.com/office/drawing/2014/main" id="{C9376E5E-FDEE-C013-6BD2-6091F7F4F77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a:extLst>
                  <a:ext uri="{FF2B5EF4-FFF2-40B4-BE49-F238E27FC236}">
                    <a16:creationId xmlns:a16="http://schemas.microsoft.com/office/drawing/2014/main" id="{A81AE82D-2501-C2F5-E56A-6FE289C78DC5}"/>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a:extLst>
                  <a:ext uri="{FF2B5EF4-FFF2-40B4-BE49-F238E27FC236}">
                    <a16:creationId xmlns:a16="http://schemas.microsoft.com/office/drawing/2014/main" id="{C97ED206-6EF7-4398-792A-B650E700FF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a:extLst>
                  <a:ext uri="{FF2B5EF4-FFF2-40B4-BE49-F238E27FC236}">
                    <a16:creationId xmlns:a16="http://schemas.microsoft.com/office/drawing/2014/main" id="{99E9CF63-8D58-90A3-BE55-FF7FD6225AEC}"/>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a:extLst>
                  <a:ext uri="{FF2B5EF4-FFF2-40B4-BE49-F238E27FC236}">
                    <a16:creationId xmlns:a16="http://schemas.microsoft.com/office/drawing/2014/main" id="{0A7D4B2F-4482-CB88-49D5-F7412FA92A2C}"/>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a:extLst>
                  <a:ext uri="{FF2B5EF4-FFF2-40B4-BE49-F238E27FC236}">
                    <a16:creationId xmlns:a16="http://schemas.microsoft.com/office/drawing/2014/main" id="{03B4C393-0AD8-EDE9-E310-6220B04D3848}"/>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a:extLst>
                  <a:ext uri="{FF2B5EF4-FFF2-40B4-BE49-F238E27FC236}">
                    <a16:creationId xmlns:a16="http://schemas.microsoft.com/office/drawing/2014/main" id="{B8561CE3-D56E-7496-43DF-6E6668A30550}"/>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a:extLst>
                  <a:ext uri="{FF2B5EF4-FFF2-40B4-BE49-F238E27FC236}">
                    <a16:creationId xmlns:a16="http://schemas.microsoft.com/office/drawing/2014/main" id="{66A599B4-D5C3-0D68-A947-BD8E30612808}"/>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a:extLst>
                  <a:ext uri="{FF2B5EF4-FFF2-40B4-BE49-F238E27FC236}">
                    <a16:creationId xmlns:a16="http://schemas.microsoft.com/office/drawing/2014/main" id="{2AAD161F-C0BF-A18B-F0D4-3890426DF3D7}"/>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a:extLst>
                  <a:ext uri="{FF2B5EF4-FFF2-40B4-BE49-F238E27FC236}">
                    <a16:creationId xmlns:a16="http://schemas.microsoft.com/office/drawing/2014/main" id="{E9F70437-4161-D412-9BF9-8ED9F7D2D78F}"/>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a:extLst>
                  <a:ext uri="{FF2B5EF4-FFF2-40B4-BE49-F238E27FC236}">
                    <a16:creationId xmlns:a16="http://schemas.microsoft.com/office/drawing/2014/main" id="{147AE6F0-B475-B4B7-9610-6E349EDC265C}"/>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a:extLst>
                  <a:ext uri="{FF2B5EF4-FFF2-40B4-BE49-F238E27FC236}">
                    <a16:creationId xmlns:a16="http://schemas.microsoft.com/office/drawing/2014/main" id="{97F22A65-9FFE-9B68-92F7-DC8EE130CE8F}"/>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a:extLst>
                  <a:ext uri="{FF2B5EF4-FFF2-40B4-BE49-F238E27FC236}">
                    <a16:creationId xmlns:a16="http://schemas.microsoft.com/office/drawing/2014/main" id="{C3B51CE9-E3C2-627C-685D-C3B864AF6B00}"/>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a:extLst>
                  <a:ext uri="{FF2B5EF4-FFF2-40B4-BE49-F238E27FC236}">
                    <a16:creationId xmlns:a16="http://schemas.microsoft.com/office/drawing/2014/main" id="{D8AC28B3-D08A-1CFD-8806-A2BC1877C86E}"/>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a:extLst>
                  <a:ext uri="{FF2B5EF4-FFF2-40B4-BE49-F238E27FC236}">
                    <a16:creationId xmlns:a16="http://schemas.microsoft.com/office/drawing/2014/main" id="{A312DC85-474A-5223-5416-9B0055D6B37E}"/>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a:extLst>
                  <a:ext uri="{FF2B5EF4-FFF2-40B4-BE49-F238E27FC236}">
                    <a16:creationId xmlns:a16="http://schemas.microsoft.com/office/drawing/2014/main" id="{918D3893-F282-996B-8EF0-609573B3203E}"/>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a:extLst>
                  <a:ext uri="{FF2B5EF4-FFF2-40B4-BE49-F238E27FC236}">
                    <a16:creationId xmlns:a16="http://schemas.microsoft.com/office/drawing/2014/main" id="{66B48CF6-6A96-CC7B-D873-A7D92A9B60D0}"/>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a:extLst>
                  <a:ext uri="{FF2B5EF4-FFF2-40B4-BE49-F238E27FC236}">
                    <a16:creationId xmlns:a16="http://schemas.microsoft.com/office/drawing/2014/main" id="{E53C67F3-CBB4-73DB-EF8E-BA2D94472A6C}"/>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a:extLst>
                  <a:ext uri="{FF2B5EF4-FFF2-40B4-BE49-F238E27FC236}">
                    <a16:creationId xmlns:a16="http://schemas.microsoft.com/office/drawing/2014/main" id="{07326E80-85F5-9C51-307A-5FEDF6F562F7}"/>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a:extLst>
                  <a:ext uri="{FF2B5EF4-FFF2-40B4-BE49-F238E27FC236}">
                    <a16:creationId xmlns:a16="http://schemas.microsoft.com/office/drawing/2014/main" id="{CB831568-AD18-38EF-45FE-2FF4CA6EC54A}"/>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a:extLst>
                  <a:ext uri="{FF2B5EF4-FFF2-40B4-BE49-F238E27FC236}">
                    <a16:creationId xmlns:a16="http://schemas.microsoft.com/office/drawing/2014/main" id="{DB441969-6C9D-18B6-F39F-7E161936491C}"/>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a:extLst>
                  <a:ext uri="{FF2B5EF4-FFF2-40B4-BE49-F238E27FC236}">
                    <a16:creationId xmlns:a16="http://schemas.microsoft.com/office/drawing/2014/main" id="{28A7AAFF-7825-E94D-EA05-15D8BF3FEB25}"/>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a:extLst>
                  <a:ext uri="{FF2B5EF4-FFF2-40B4-BE49-F238E27FC236}">
                    <a16:creationId xmlns:a16="http://schemas.microsoft.com/office/drawing/2014/main" id="{BD274612-A69A-79C8-B9C3-FD1623C7F01E}"/>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a:extLst>
                  <a:ext uri="{FF2B5EF4-FFF2-40B4-BE49-F238E27FC236}">
                    <a16:creationId xmlns:a16="http://schemas.microsoft.com/office/drawing/2014/main" id="{810F8981-F788-F693-7B99-1FAD8CCC697C}"/>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a:extLst>
                  <a:ext uri="{FF2B5EF4-FFF2-40B4-BE49-F238E27FC236}">
                    <a16:creationId xmlns:a16="http://schemas.microsoft.com/office/drawing/2014/main" id="{C3E3298D-C61A-0546-39EF-D29FCA4AA598}"/>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a:extLst>
                  <a:ext uri="{FF2B5EF4-FFF2-40B4-BE49-F238E27FC236}">
                    <a16:creationId xmlns:a16="http://schemas.microsoft.com/office/drawing/2014/main" id="{7693F034-D58C-7BAB-E4F3-0FBF2709354F}"/>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a:extLst>
                  <a:ext uri="{FF2B5EF4-FFF2-40B4-BE49-F238E27FC236}">
                    <a16:creationId xmlns:a16="http://schemas.microsoft.com/office/drawing/2014/main" id="{CBECE953-D0EC-A2A9-A933-E5F9D257E8CB}"/>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a:extLst>
                  <a:ext uri="{FF2B5EF4-FFF2-40B4-BE49-F238E27FC236}">
                    <a16:creationId xmlns:a16="http://schemas.microsoft.com/office/drawing/2014/main" id="{3C5B83D8-F33B-248C-7486-03CAD3359E8F}"/>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a:extLst>
                  <a:ext uri="{FF2B5EF4-FFF2-40B4-BE49-F238E27FC236}">
                    <a16:creationId xmlns:a16="http://schemas.microsoft.com/office/drawing/2014/main" id="{98752666-AAD8-2798-6C67-2BBA44D78E1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a:extLst>
                  <a:ext uri="{FF2B5EF4-FFF2-40B4-BE49-F238E27FC236}">
                    <a16:creationId xmlns:a16="http://schemas.microsoft.com/office/drawing/2014/main" id="{DCBD010D-D4A5-DA87-64E5-5E62CC48DD08}"/>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a:extLst>
                  <a:ext uri="{FF2B5EF4-FFF2-40B4-BE49-F238E27FC236}">
                    <a16:creationId xmlns:a16="http://schemas.microsoft.com/office/drawing/2014/main" id="{10A05A22-5283-937E-AF18-225C478CF650}"/>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a:extLst>
                  <a:ext uri="{FF2B5EF4-FFF2-40B4-BE49-F238E27FC236}">
                    <a16:creationId xmlns:a16="http://schemas.microsoft.com/office/drawing/2014/main" id="{220DC027-F2DD-3C9A-DA9E-26934B1DC1E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a:extLst>
                  <a:ext uri="{FF2B5EF4-FFF2-40B4-BE49-F238E27FC236}">
                    <a16:creationId xmlns:a16="http://schemas.microsoft.com/office/drawing/2014/main" id="{FDEC85E8-F1BE-680B-400C-FA907BAA9F3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a:extLst>
                  <a:ext uri="{FF2B5EF4-FFF2-40B4-BE49-F238E27FC236}">
                    <a16:creationId xmlns:a16="http://schemas.microsoft.com/office/drawing/2014/main" id="{641A9DF3-5DE5-1473-3F10-AA9B9613120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a:extLst>
                  <a:ext uri="{FF2B5EF4-FFF2-40B4-BE49-F238E27FC236}">
                    <a16:creationId xmlns:a16="http://schemas.microsoft.com/office/drawing/2014/main" id="{A0F6E582-FDD9-E6F3-3105-C2B86EF6EAC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a:extLst>
                  <a:ext uri="{FF2B5EF4-FFF2-40B4-BE49-F238E27FC236}">
                    <a16:creationId xmlns:a16="http://schemas.microsoft.com/office/drawing/2014/main" id="{93E7E2CB-7173-2BAC-015E-F7277B3E5810}"/>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a:extLst>
                  <a:ext uri="{FF2B5EF4-FFF2-40B4-BE49-F238E27FC236}">
                    <a16:creationId xmlns:a16="http://schemas.microsoft.com/office/drawing/2014/main" id="{36D394DE-3250-A57D-8FFF-B84C2ED18D91}"/>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a:extLst>
                  <a:ext uri="{FF2B5EF4-FFF2-40B4-BE49-F238E27FC236}">
                    <a16:creationId xmlns:a16="http://schemas.microsoft.com/office/drawing/2014/main" id="{F0731966-958B-52E1-ABBC-33F6DED43454}"/>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a:extLst>
                  <a:ext uri="{FF2B5EF4-FFF2-40B4-BE49-F238E27FC236}">
                    <a16:creationId xmlns:a16="http://schemas.microsoft.com/office/drawing/2014/main" id="{A83ADB22-F729-DEE8-B020-435641C804D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a:extLst>
                  <a:ext uri="{FF2B5EF4-FFF2-40B4-BE49-F238E27FC236}">
                    <a16:creationId xmlns:a16="http://schemas.microsoft.com/office/drawing/2014/main" id="{20231600-56AD-92C1-CAB9-3C902208EB04}"/>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a:extLst>
                  <a:ext uri="{FF2B5EF4-FFF2-40B4-BE49-F238E27FC236}">
                    <a16:creationId xmlns:a16="http://schemas.microsoft.com/office/drawing/2014/main" id="{1A395303-A11B-590A-C811-F793511841CA}"/>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a:extLst>
                  <a:ext uri="{FF2B5EF4-FFF2-40B4-BE49-F238E27FC236}">
                    <a16:creationId xmlns:a16="http://schemas.microsoft.com/office/drawing/2014/main" id="{2C95BB57-EA6A-D78D-53B2-AE0A76204D4A}"/>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a:extLst>
                  <a:ext uri="{FF2B5EF4-FFF2-40B4-BE49-F238E27FC236}">
                    <a16:creationId xmlns:a16="http://schemas.microsoft.com/office/drawing/2014/main" id="{FC55BF7D-FC61-9904-2416-A0FE0B2B1FD0}"/>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a:extLst>
                  <a:ext uri="{FF2B5EF4-FFF2-40B4-BE49-F238E27FC236}">
                    <a16:creationId xmlns:a16="http://schemas.microsoft.com/office/drawing/2014/main" id="{6D2CABCA-0328-27C2-0ED1-2E7239803F45}"/>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a:extLst>
                  <a:ext uri="{FF2B5EF4-FFF2-40B4-BE49-F238E27FC236}">
                    <a16:creationId xmlns:a16="http://schemas.microsoft.com/office/drawing/2014/main" id="{528B7250-ED49-28F7-5527-B74B7088B9E2}"/>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a:extLst>
                  <a:ext uri="{FF2B5EF4-FFF2-40B4-BE49-F238E27FC236}">
                    <a16:creationId xmlns:a16="http://schemas.microsoft.com/office/drawing/2014/main" id="{A551CFD1-8E62-513C-0DF2-A8E5497B46D9}"/>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a:extLst>
                  <a:ext uri="{FF2B5EF4-FFF2-40B4-BE49-F238E27FC236}">
                    <a16:creationId xmlns:a16="http://schemas.microsoft.com/office/drawing/2014/main" id="{4AFA8B24-A210-DA64-1D15-6530205935E2}"/>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a:extLst>
                  <a:ext uri="{FF2B5EF4-FFF2-40B4-BE49-F238E27FC236}">
                    <a16:creationId xmlns:a16="http://schemas.microsoft.com/office/drawing/2014/main" id="{D088D4AC-C41A-37CF-C516-B4B6B2B4D6D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a:extLst>
                  <a:ext uri="{FF2B5EF4-FFF2-40B4-BE49-F238E27FC236}">
                    <a16:creationId xmlns:a16="http://schemas.microsoft.com/office/drawing/2014/main" id="{03287A79-FEED-ED78-36DC-443BD1AE657A}"/>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a:extLst>
                  <a:ext uri="{FF2B5EF4-FFF2-40B4-BE49-F238E27FC236}">
                    <a16:creationId xmlns:a16="http://schemas.microsoft.com/office/drawing/2014/main" id="{A20FCEC2-8413-A189-F447-BF5C3E40864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a:extLst>
                  <a:ext uri="{FF2B5EF4-FFF2-40B4-BE49-F238E27FC236}">
                    <a16:creationId xmlns:a16="http://schemas.microsoft.com/office/drawing/2014/main" id="{5E5A318D-C764-5988-BD1B-E13A0EC48D87}"/>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a:extLst>
                <a:ext uri="{FF2B5EF4-FFF2-40B4-BE49-F238E27FC236}">
                  <a16:creationId xmlns:a16="http://schemas.microsoft.com/office/drawing/2014/main" id="{C22870A0-A05B-30C8-C014-9BAC442E99C5}"/>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a:extLst>
                <a:ext uri="{FF2B5EF4-FFF2-40B4-BE49-F238E27FC236}">
                  <a16:creationId xmlns:a16="http://schemas.microsoft.com/office/drawing/2014/main" id="{0663EED5-97B3-C4B7-DF74-045B0EC21C88}"/>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a:extLst>
                <a:ext uri="{FF2B5EF4-FFF2-40B4-BE49-F238E27FC236}">
                  <a16:creationId xmlns:a16="http://schemas.microsoft.com/office/drawing/2014/main" id="{6DD3856D-9040-A1C1-E05E-07039406EF14}"/>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a:extLst>
                <a:ext uri="{FF2B5EF4-FFF2-40B4-BE49-F238E27FC236}">
                  <a16:creationId xmlns:a16="http://schemas.microsoft.com/office/drawing/2014/main" id="{138DA1A1-6A45-E714-EE15-50F8A550B553}"/>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a:extLst>
                <a:ext uri="{FF2B5EF4-FFF2-40B4-BE49-F238E27FC236}">
                  <a16:creationId xmlns:a16="http://schemas.microsoft.com/office/drawing/2014/main" id="{DC9D3D2C-9D23-DAA3-828F-7A1002ABF806}"/>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a:extLst>
                <a:ext uri="{FF2B5EF4-FFF2-40B4-BE49-F238E27FC236}">
                  <a16:creationId xmlns:a16="http://schemas.microsoft.com/office/drawing/2014/main" id="{CFB7BDEB-323B-EB2D-D884-E0F29668C7A1}"/>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a:extLst>
                <a:ext uri="{FF2B5EF4-FFF2-40B4-BE49-F238E27FC236}">
                  <a16:creationId xmlns:a16="http://schemas.microsoft.com/office/drawing/2014/main" id="{C8E54BCA-08F2-C539-57F3-5ACB8F62AE0F}"/>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a:extLst>
                <a:ext uri="{FF2B5EF4-FFF2-40B4-BE49-F238E27FC236}">
                  <a16:creationId xmlns:a16="http://schemas.microsoft.com/office/drawing/2014/main" id="{0BE8E3BF-C0FE-E84A-5AB3-8963154FA49C}"/>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a:extLst>
                <a:ext uri="{FF2B5EF4-FFF2-40B4-BE49-F238E27FC236}">
                  <a16:creationId xmlns:a16="http://schemas.microsoft.com/office/drawing/2014/main" id="{2A7D936F-AB5C-97C7-F470-D39EC0DF8661}"/>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a:extLst>
                <a:ext uri="{FF2B5EF4-FFF2-40B4-BE49-F238E27FC236}">
                  <a16:creationId xmlns:a16="http://schemas.microsoft.com/office/drawing/2014/main" id="{88DDEA6D-0364-8455-5347-B8FC3AC412E0}"/>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a:extLst>
                <a:ext uri="{FF2B5EF4-FFF2-40B4-BE49-F238E27FC236}">
                  <a16:creationId xmlns:a16="http://schemas.microsoft.com/office/drawing/2014/main" id="{3376E91B-B796-D5DC-4A3A-244EE541D97C}"/>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a:extLst>
                <a:ext uri="{FF2B5EF4-FFF2-40B4-BE49-F238E27FC236}">
                  <a16:creationId xmlns:a16="http://schemas.microsoft.com/office/drawing/2014/main" id="{672D9463-59E9-87DE-5F58-BCEC839C7DA1}"/>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a:extLst>
                <a:ext uri="{FF2B5EF4-FFF2-40B4-BE49-F238E27FC236}">
                  <a16:creationId xmlns:a16="http://schemas.microsoft.com/office/drawing/2014/main" id="{D1232DF5-4CD8-B66B-9690-EE7E3ED2EA3C}"/>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a:extLst>
                <a:ext uri="{FF2B5EF4-FFF2-40B4-BE49-F238E27FC236}">
                  <a16:creationId xmlns:a16="http://schemas.microsoft.com/office/drawing/2014/main" id="{F1622AEB-3DE9-605D-A6FF-A31A495074BF}"/>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a:extLst>
                <a:ext uri="{FF2B5EF4-FFF2-40B4-BE49-F238E27FC236}">
                  <a16:creationId xmlns:a16="http://schemas.microsoft.com/office/drawing/2014/main" id="{9A2D2F3A-4648-828E-C17A-D805AC78B501}"/>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a:extLst>
                <a:ext uri="{FF2B5EF4-FFF2-40B4-BE49-F238E27FC236}">
                  <a16:creationId xmlns:a16="http://schemas.microsoft.com/office/drawing/2014/main" id="{1CA52A21-C9E5-F4B2-0C51-AAEC9DC4342A}"/>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a:extLst>
                <a:ext uri="{FF2B5EF4-FFF2-40B4-BE49-F238E27FC236}">
                  <a16:creationId xmlns:a16="http://schemas.microsoft.com/office/drawing/2014/main" id="{2D736C9A-8B08-8371-43C4-33F4073461E5}"/>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a:extLst>
                <a:ext uri="{FF2B5EF4-FFF2-40B4-BE49-F238E27FC236}">
                  <a16:creationId xmlns:a16="http://schemas.microsoft.com/office/drawing/2014/main" id="{77CFBC42-2A7F-2A12-4DFF-94972D9009BB}"/>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a:extLst>
                <a:ext uri="{FF2B5EF4-FFF2-40B4-BE49-F238E27FC236}">
                  <a16:creationId xmlns:a16="http://schemas.microsoft.com/office/drawing/2014/main" id="{297C7CBB-8EED-640D-FE20-EDD2C89D168F}"/>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a:extLst>
                <a:ext uri="{FF2B5EF4-FFF2-40B4-BE49-F238E27FC236}">
                  <a16:creationId xmlns:a16="http://schemas.microsoft.com/office/drawing/2014/main" id="{10C1141F-888B-E0B2-9DB1-0B39B55303A5}"/>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a:extLst>
                <a:ext uri="{FF2B5EF4-FFF2-40B4-BE49-F238E27FC236}">
                  <a16:creationId xmlns:a16="http://schemas.microsoft.com/office/drawing/2014/main" id="{1FFEDB64-A61E-A18D-4293-BCFD7DAB794A}"/>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a:extLst>
                <a:ext uri="{FF2B5EF4-FFF2-40B4-BE49-F238E27FC236}">
                  <a16:creationId xmlns:a16="http://schemas.microsoft.com/office/drawing/2014/main" id="{6A9BB860-F535-67AC-A708-07F526A7125A}"/>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a:extLst>
                <a:ext uri="{FF2B5EF4-FFF2-40B4-BE49-F238E27FC236}">
                  <a16:creationId xmlns:a16="http://schemas.microsoft.com/office/drawing/2014/main" id="{01FFCD19-6C4A-389B-3994-CC53D5F7AA4B}"/>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a:extLst>
                <a:ext uri="{FF2B5EF4-FFF2-40B4-BE49-F238E27FC236}">
                  <a16:creationId xmlns:a16="http://schemas.microsoft.com/office/drawing/2014/main" id="{51029299-DDCB-80F2-25E3-159DA9F58631}"/>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a:extLst>
                <a:ext uri="{FF2B5EF4-FFF2-40B4-BE49-F238E27FC236}">
                  <a16:creationId xmlns:a16="http://schemas.microsoft.com/office/drawing/2014/main" id="{7E07FF35-F2D9-F981-FB07-5043F90B7695}"/>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a:extLst>
                <a:ext uri="{FF2B5EF4-FFF2-40B4-BE49-F238E27FC236}">
                  <a16:creationId xmlns:a16="http://schemas.microsoft.com/office/drawing/2014/main" id="{C5C240CE-E18F-BB0E-A2EA-60656D8DABDA}"/>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a:extLst>
                <a:ext uri="{FF2B5EF4-FFF2-40B4-BE49-F238E27FC236}">
                  <a16:creationId xmlns:a16="http://schemas.microsoft.com/office/drawing/2014/main" id="{9C39FA75-B424-6C79-E852-3FA3E6C699F4}"/>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a:extLst>
                <a:ext uri="{FF2B5EF4-FFF2-40B4-BE49-F238E27FC236}">
                  <a16:creationId xmlns:a16="http://schemas.microsoft.com/office/drawing/2014/main" id="{207763A8-AFEE-B0D3-13A3-312BB5E30CDC}"/>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a:extLst>
                <a:ext uri="{FF2B5EF4-FFF2-40B4-BE49-F238E27FC236}">
                  <a16:creationId xmlns:a16="http://schemas.microsoft.com/office/drawing/2014/main" id="{8D116C29-DD0B-E8F3-79FF-225EEE2E589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a:extLst>
                <a:ext uri="{FF2B5EF4-FFF2-40B4-BE49-F238E27FC236}">
                  <a16:creationId xmlns:a16="http://schemas.microsoft.com/office/drawing/2014/main" id="{74768E40-53D3-3F14-AB1E-26A654F32CA5}"/>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a:extLst>
                <a:ext uri="{FF2B5EF4-FFF2-40B4-BE49-F238E27FC236}">
                  <a16:creationId xmlns:a16="http://schemas.microsoft.com/office/drawing/2014/main" id="{7A817252-170C-3DF0-FF40-3A172914C4F2}"/>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a:extLst>
                <a:ext uri="{FF2B5EF4-FFF2-40B4-BE49-F238E27FC236}">
                  <a16:creationId xmlns:a16="http://schemas.microsoft.com/office/drawing/2014/main" id="{DEBB9485-941C-4528-4413-84525CE4C552}"/>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a:extLst>
                <a:ext uri="{FF2B5EF4-FFF2-40B4-BE49-F238E27FC236}">
                  <a16:creationId xmlns:a16="http://schemas.microsoft.com/office/drawing/2014/main" id="{535F63C8-5B61-6020-4179-CCEAEC262D7A}"/>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a:extLst>
                <a:ext uri="{FF2B5EF4-FFF2-40B4-BE49-F238E27FC236}">
                  <a16:creationId xmlns:a16="http://schemas.microsoft.com/office/drawing/2014/main" id="{9C02FF53-542C-4444-CB30-50184A8707C5}"/>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a:extLst>
                <a:ext uri="{FF2B5EF4-FFF2-40B4-BE49-F238E27FC236}">
                  <a16:creationId xmlns:a16="http://schemas.microsoft.com/office/drawing/2014/main" id="{941ACAD1-430A-EFF5-8F09-A53A7DCC7788}"/>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a:extLst>
                <a:ext uri="{FF2B5EF4-FFF2-40B4-BE49-F238E27FC236}">
                  <a16:creationId xmlns:a16="http://schemas.microsoft.com/office/drawing/2014/main" id="{69311F18-CA03-42BE-BEBD-AD3C8E673696}"/>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a:extLst>
                <a:ext uri="{FF2B5EF4-FFF2-40B4-BE49-F238E27FC236}">
                  <a16:creationId xmlns:a16="http://schemas.microsoft.com/office/drawing/2014/main" id="{B9B3B4C7-5675-E0F5-12A4-FFB1B0C3740D}"/>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a:extLst>
                <a:ext uri="{FF2B5EF4-FFF2-40B4-BE49-F238E27FC236}">
                  <a16:creationId xmlns:a16="http://schemas.microsoft.com/office/drawing/2014/main" id="{937479A0-6F9E-9430-07AA-DBA8EE852B23}"/>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a:extLst>
                <a:ext uri="{FF2B5EF4-FFF2-40B4-BE49-F238E27FC236}">
                  <a16:creationId xmlns:a16="http://schemas.microsoft.com/office/drawing/2014/main" id="{185AA46E-E149-6AB3-9FE1-1DC26FB7B483}"/>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a:extLst>
                <a:ext uri="{FF2B5EF4-FFF2-40B4-BE49-F238E27FC236}">
                  <a16:creationId xmlns:a16="http://schemas.microsoft.com/office/drawing/2014/main" id="{5B5F1BB3-B348-A11B-670B-830E44285AB6}"/>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a:extLst>
                <a:ext uri="{FF2B5EF4-FFF2-40B4-BE49-F238E27FC236}">
                  <a16:creationId xmlns:a16="http://schemas.microsoft.com/office/drawing/2014/main" id="{4375F15D-4BD7-BE8A-4BB5-5C0536E85271}"/>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a:extLst>
                <a:ext uri="{FF2B5EF4-FFF2-40B4-BE49-F238E27FC236}">
                  <a16:creationId xmlns:a16="http://schemas.microsoft.com/office/drawing/2014/main" id="{A7A9F87C-7364-5C21-C563-1EC8DF4256FB}"/>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a:extLst>
                <a:ext uri="{FF2B5EF4-FFF2-40B4-BE49-F238E27FC236}">
                  <a16:creationId xmlns:a16="http://schemas.microsoft.com/office/drawing/2014/main" id="{943ED182-8A23-A370-821F-ECC41ED3A145}"/>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a:extLst>
                <a:ext uri="{FF2B5EF4-FFF2-40B4-BE49-F238E27FC236}">
                  <a16:creationId xmlns:a16="http://schemas.microsoft.com/office/drawing/2014/main" id="{83CE1038-1A4C-EB88-14B6-1275D4BE55EF}"/>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a:extLst>
                <a:ext uri="{FF2B5EF4-FFF2-40B4-BE49-F238E27FC236}">
                  <a16:creationId xmlns:a16="http://schemas.microsoft.com/office/drawing/2014/main" id="{70985568-D8FB-ECC4-2FCA-5A4D718C4790}"/>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a:extLst>
                <a:ext uri="{FF2B5EF4-FFF2-40B4-BE49-F238E27FC236}">
                  <a16:creationId xmlns:a16="http://schemas.microsoft.com/office/drawing/2014/main" id="{27A55931-9570-6E61-686B-AEBA8EBEE41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a:extLst>
                <a:ext uri="{FF2B5EF4-FFF2-40B4-BE49-F238E27FC236}">
                  <a16:creationId xmlns:a16="http://schemas.microsoft.com/office/drawing/2014/main" id="{F932FAA1-DE1A-9693-A645-056F7842CB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a:extLst>
                <a:ext uri="{FF2B5EF4-FFF2-40B4-BE49-F238E27FC236}">
                  <a16:creationId xmlns:a16="http://schemas.microsoft.com/office/drawing/2014/main" id="{1191C48A-008A-D151-DF1E-DA1510D104F0}"/>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a:extLst>
                <a:ext uri="{FF2B5EF4-FFF2-40B4-BE49-F238E27FC236}">
                  <a16:creationId xmlns:a16="http://schemas.microsoft.com/office/drawing/2014/main" id="{35675E73-66A0-8939-0760-7CFEA7EC5BB5}"/>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a:extLst>
                <a:ext uri="{FF2B5EF4-FFF2-40B4-BE49-F238E27FC236}">
                  <a16:creationId xmlns:a16="http://schemas.microsoft.com/office/drawing/2014/main" id="{B6504303-3538-5743-5858-E2F7338246D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a:extLst>
                <a:ext uri="{FF2B5EF4-FFF2-40B4-BE49-F238E27FC236}">
                  <a16:creationId xmlns:a16="http://schemas.microsoft.com/office/drawing/2014/main" id="{8A6BC339-BC8C-72AA-11AD-206A91A12ED9}"/>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a:extLst>
                <a:ext uri="{FF2B5EF4-FFF2-40B4-BE49-F238E27FC236}">
                  <a16:creationId xmlns:a16="http://schemas.microsoft.com/office/drawing/2014/main" id="{BA70235D-2321-6279-1684-C02F81275B6E}"/>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a:extLst>
                <a:ext uri="{FF2B5EF4-FFF2-40B4-BE49-F238E27FC236}">
                  <a16:creationId xmlns:a16="http://schemas.microsoft.com/office/drawing/2014/main" id="{1D070F49-5B26-930F-8876-B9204FF5E8DE}"/>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a:extLst>
                <a:ext uri="{FF2B5EF4-FFF2-40B4-BE49-F238E27FC236}">
                  <a16:creationId xmlns:a16="http://schemas.microsoft.com/office/drawing/2014/main" id="{2DA4BD3E-57BA-C9F9-6495-9D3B0D2C606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a:extLst>
                <a:ext uri="{FF2B5EF4-FFF2-40B4-BE49-F238E27FC236}">
                  <a16:creationId xmlns:a16="http://schemas.microsoft.com/office/drawing/2014/main" id="{0BA9EF29-32F9-BC64-160A-111187F16957}"/>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a:extLst>
                <a:ext uri="{FF2B5EF4-FFF2-40B4-BE49-F238E27FC236}">
                  <a16:creationId xmlns:a16="http://schemas.microsoft.com/office/drawing/2014/main" id="{B504DEBD-285F-84BB-998B-85D33E4545AB}"/>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a:extLst>
                <a:ext uri="{FF2B5EF4-FFF2-40B4-BE49-F238E27FC236}">
                  <a16:creationId xmlns:a16="http://schemas.microsoft.com/office/drawing/2014/main" id="{BAB5D778-E6B8-EB40-7F17-070C3B1B37D6}"/>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a:extLst>
                <a:ext uri="{FF2B5EF4-FFF2-40B4-BE49-F238E27FC236}">
                  <a16:creationId xmlns:a16="http://schemas.microsoft.com/office/drawing/2014/main" id="{201C2F2F-0D79-3C4D-523C-3C8FA9289484}"/>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a:extLst>
                <a:ext uri="{FF2B5EF4-FFF2-40B4-BE49-F238E27FC236}">
                  <a16:creationId xmlns:a16="http://schemas.microsoft.com/office/drawing/2014/main" id="{9F314307-0377-9744-E439-12C6EDD3A8B9}"/>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a:extLst>
                <a:ext uri="{FF2B5EF4-FFF2-40B4-BE49-F238E27FC236}">
                  <a16:creationId xmlns:a16="http://schemas.microsoft.com/office/drawing/2014/main" id="{AC9180D3-A19F-9C01-F778-8AA36A792A62}"/>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a:extLst>
                <a:ext uri="{FF2B5EF4-FFF2-40B4-BE49-F238E27FC236}">
                  <a16:creationId xmlns:a16="http://schemas.microsoft.com/office/drawing/2014/main" id="{327F9DB1-79C5-39C1-8181-8ADB0EF607CE}"/>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a:extLst>
                <a:ext uri="{FF2B5EF4-FFF2-40B4-BE49-F238E27FC236}">
                  <a16:creationId xmlns:a16="http://schemas.microsoft.com/office/drawing/2014/main" id="{247B6806-77A6-B304-48DE-774F6DD7BDCB}"/>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a:extLst>
                <a:ext uri="{FF2B5EF4-FFF2-40B4-BE49-F238E27FC236}">
                  <a16:creationId xmlns:a16="http://schemas.microsoft.com/office/drawing/2014/main" id="{3B0DBD91-78B4-7F15-E2E4-A04E632368E5}"/>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a:extLst>
                <a:ext uri="{FF2B5EF4-FFF2-40B4-BE49-F238E27FC236}">
                  <a16:creationId xmlns:a16="http://schemas.microsoft.com/office/drawing/2014/main" id="{0807E2A0-8858-F985-1164-B7F0EBACDEBD}"/>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a:extLst>
                <a:ext uri="{FF2B5EF4-FFF2-40B4-BE49-F238E27FC236}">
                  <a16:creationId xmlns:a16="http://schemas.microsoft.com/office/drawing/2014/main" id="{61550BD6-BD55-08E7-700F-C5F40CC2D883}"/>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a:extLst>
                <a:ext uri="{FF2B5EF4-FFF2-40B4-BE49-F238E27FC236}">
                  <a16:creationId xmlns:a16="http://schemas.microsoft.com/office/drawing/2014/main" id="{EEA56EE2-CD4E-F5B9-B25C-B382FB7348DC}"/>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a:extLst>
                <a:ext uri="{FF2B5EF4-FFF2-40B4-BE49-F238E27FC236}">
                  <a16:creationId xmlns:a16="http://schemas.microsoft.com/office/drawing/2014/main" id="{A62C5A5C-E425-3C9E-4B21-F0AB8FD9CC7D}"/>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a:extLst>
                <a:ext uri="{FF2B5EF4-FFF2-40B4-BE49-F238E27FC236}">
                  <a16:creationId xmlns:a16="http://schemas.microsoft.com/office/drawing/2014/main" id="{53FEBA8E-BF89-6F22-1482-57E88B5ECE15}"/>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a:extLst>
                <a:ext uri="{FF2B5EF4-FFF2-40B4-BE49-F238E27FC236}">
                  <a16:creationId xmlns:a16="http://schemas.microsoft.com/office/drawing/2014/main" id="{C70BB443-CED1-368F-838C-7419C0B8BBD9}"/>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a:extLst>
                <a:ext uri="{FF2B5EF4-FFF2-40B4-BE49-F238E27FC236}">
                  <a16:creationId xmlns:a16="http://schemas.microsoft.com/office/drawing/2014/main" id="{AB556F4F-2749-43AA-078D-0AACD04B84F6}"/>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a:extLst>
                <a:ext uri="{FF2B5EF4-FFF2-40B4-BE49-F238E27FC236}">
                  <a16:creationId xmlns:a16="http://schemas.microsoft.com/office/drawing/2014/main" id="{9D835E24-B87C-91EE-1B7C-065504888B22}"/>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a:extLst>
                <a:ext uri="{FF2B5EF4-FFF2-40B4-BE49-F238E27FC236}">
                  <a16:creationId xmlns:a16="http://schemas.microsoft.com/office/drawing/2014/main" id="{989F04D3-056C-C486-328B-16C3B6804B94}"/>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a:extLst>
                <a:ext uri="{FF2B5EF4-FFF2-40B4-BE49-F238E27FC236}">
                  <a16:creationId xmlns:a16="http://schemas.microsoft.com/office/drawing/2014/main" id="{E451F459-CF8D-1061-7C6D-9B581C24C016}"/>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a:extLst>
                <a:ext uri="{FF2B5EF4-FFF2-40B4-BE49-F238E27FC236}">
                  <a16:creationId xmlns:a16="http://schemas.microsoft.com/office/drawing/2014/main" id="{DE48BEB7-18FF-8F47-57C5-27ACC8204439}"/>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a:extLst>
                <a:ext uri="{FF2B5EF4-FFF2-40B4-BE49-F238E27FC236}">
                  <a16:creationId xmlns:a16="http://schemas.microsoft.com/office/drawing/2014/main" id="{2009598D-8C2F-D97D-7EFB-6FA45F87DA05}"/>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a:extLst>
                <a:ext uri="{FF2B5EF4-FFF2-40B4-BE49-F238E27FC236}">
                  <a16:creationId xmlns:a16="http://schemas.microsoft.com/office/drawing/2014/main" id="{D2CF310C-60D6-5BE4-BC0C-D8F108D75887}"/>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a:extLst>
                <a:ext uri="{FF2B5EF4-FFF2-40B4-BE49-F238E27FC236}">
                  <a16:creationId xmlns:a16="http://schemas.microsoft.com/office/drawing/2014/main" id="{046BDCE8-06B6-6E02-7F81-C6E8BD49AAFD}"/>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a:extLst>
                <a:ext uri="{FF2B5EF4-FFF2-40B4-BE49-F238E27FC236}">
                  <a16:creationId xmlns:a16="http://schemas.microsoft.com/office/drawing/2014/main" id="{D9F831B2-3094-7643-3575-6F61A37A9AF9}"/>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a:extLst>
                <a:ext uri="{FF2B5EF4-FFF2-40B4-BE49-F238E27FC236}">
                  <a16:creationId xmlns:a16="http://schemas.microsoft.com/office/drawing/2014/main" id="{5364DD8A-1E54-47FA-DA83-2BC1359FC8C0}"/>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a:extLst>
                <a:ext uri="{FF2B5EF4-FFF2-40B4-BE49-F238E27FC236}">
                  <a16:creationId xmlns:a16="http://schemas.microsoft.com/office/drawing/2014/main" id="{A3A5FCAD-4B74-B371-50C0-08CE7F8B7A0F}"/>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a:extLst>
                <a:ext uri="{FF2B5EF4-FFF2-40B4-BE49-F238E27FC236}">
                  <a16:creationId xmlns:a16="http://schemas.microsoft.com/office/drawing/2014/main" id="{F496029E-C73F-348A-5901-FF92873D5097}"/>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a:extLst>
                <a:ext uri="{FF2B5EF4-FFF2-40B4-BE49-F238E27FC236}">
                  <a16:creationId xmlns:a16="http://schemas.microsoft.com/office/drawing/2014/main" id="{A6A029A4-6195-29C4-2FEA-23AF8ED17BF8}"/>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a:extLst>
                <a:ext uri="{FF2B5EF4-FFF2-40B4-BE49-F238E27FC236}">
                  <a16:creationId xmlns:a16="http://schemas.microsoft.com/office/drawing/2014/main" id="{A90FE4A2-56CF-E404-85A5-6CDC29389CB0}"/>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a:extLst>
                <a:ext uri="{FF2B5EF4-FFF2-40B4-BE49-F238E27FC236}">
                  <a16:creationId xmlns:a16="http://schemas.microsoft.com/office/drawing/2014/main" id="{503ECD80-CFAE-1521-8B2A-BC416832E0B9}"/>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a:extLst>
                <a:ext uri="{FF2B5EF4-FFF2-40B4-BE49-F238E27FC236}">
                  <a16:creationId xmlns:a16="http://schemas.microsoft.com/office/drawing/2014/main" id="{5A9DFBD4-8F9D-1A61-5651-7C0554656A42}"/>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a:extLst>
                <a:ext uri="{FF2B5EF4-FFF2-40B4-BE49-F238E27FC236}">
                  <a16:creationId xmlns:a16="http://schemas.microsoft.com/office/drawing/2014/main" id="{6CA7AE8D-F0A1-43B6-7446-14DE0E66502D}"/>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a:extLst>
                <a:ext uri="{FF2B5EF4-FFF2-40B4-BE49-F238E27FC236}">
                  <a16:creationId xmlns:a16="http://schemas.microsoft.com/office/drawing/2014/main" id="{8C35F070-1F7F-70B1-C2F7-1D539BF26638}"/>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a:extLst>
                <a:ext uri="{FF2B5EF4-FFF2-40B4-BE49-F238E27FC236}">
                  <a16:creationId xmlns:a16="http://schemas.microsoft.com/office/drawing/2014/main" id="{CF7F32AE-2DFF-9BCA-FEEC-432CE9E9C185}"/>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a:extLst>
                <a:ext uri="{FF2B5EF4-FFF2-40B4-BE49-F238E27FC236}">
                  <a16:creationId xmlns:a16="http://schemas.microsoft.com/office/drawing/2014/main" id="{A804DA90-A480-A0B9-9555-A27C1F2EB5B3}"/>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a:extLst>
                <a:ext uri="{FF2B5EF4-FFF2-40B4-BE49-F238E27FC236}">
                  <a16:creationId xmlns:a16="http://schemas.microsoft.com/office/drawing/2014/main" id="{A9C42EF5-F13C-5028-2418-90B64E86870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a:extLst>
                <a:ext uri="{FF2B5EF4-FFF2-40B4-BE49-F238E27FC236}">
                  <a16:creationId xmlns:a16="http://schemas.microsoft.com/office/drawing/2014/main" id="{598D460A-C0AB-BB0F-50B9-CBCD5C0D7CC3}"/>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a:extLst>
                <a:ext uri="{FF2B5EF4-FFF2-40B4-BE49-F238E27FC236}">
                  <a16:creationId xmlns:a16="http://schemas.microsoft.com/office/drawing/2014/main" id="{F616C22C-82A4-A92D-583A-13E31CCD6033}"/>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a:extLst>
                <a:ext uri="{FF2B5EF4-FFF2-40B4-BE49-F238E27FC236}">
                  <a16:creationId xmlns:a16="http://schemas.microsoft.com/office/drawing/2014/main" id="{A3927067-2BCA-FBB1-B369-16179F112EC1}"/>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a:extLst>
                <a:ext uri="{FF2B5EF4-FFF2-40B4-BE49-F238E27FC236}">
                  <a16:creationId xmlns:a16="http://schemas.microsoft.com/office/drawing/2014/main" id="{9E90928F-D2CE-EA77-6E4A-08036D9CC3EA}"/>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a:extLst>
                <a:ext uri="{FF2B5EF4-FFF2-40B4-BE49-F238E27FC236}">
                  <a16:creationId xmlns:a16="http://schemas.microsoft.com/office/drawing/2014/main" id="{397574EF-EFD8-DDA7-638C-DA305CBC1A37}"/>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a:extLst>
                <a:ext uri="{FF2B5EF4-FFF2-40B4-BE49-F238E27FC236}">
                  <a16:creationId xmlns:a16="http://schemas.microsoft.com/office/drawing/2014/main" id="{A3618813-5EB4-F999-73C3-BF80144482C2}"/>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a:extLst>
                <a:ext uri="{FF2B5EF4-FFF2-40B4-BE49-F238E27FC236}">
                  <a16:creationId xmlns:a16="http://schemas.microsoft.com/office/drawing/2014/main" id="{7CE6B95A-E1AC-2149-CBDC-25699F691A0B}"/>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a:extLst>
                <a:ext uri="{FF2B5EF4-FFF2-40B4-BE49-F238E27FC236}">
                  <a16:creationId xmlns:a16="http://schemas.microsoft.com/office/drawing/2014/main" id="{FBAA5021-87F9-CC74-86B9-11978049F930}"/>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a:extLst>
                <a:ext uri="{FF2B5EF4-FFF2-40B4-BE49-F238E27FC236}">
                  <a16:creationId xmlns:a16="http://schemas.microsoft.com/office/drawing/2014/main" id="{C55CC0A0-0A19-DE4A-D11B-CE90FF4857EA}"/>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a:extLst>
                <a:ext uri="{FF2B5EF4-FFF2-40B4-BE49-F238E27FC236}">
                  <a16:creationId xmlns:a16="http://schemas.microsoft.com/office/drawing/2014/main" id="{734C3B28-FA36-88F9-70CE-124BCF61C8A0}"/>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a:extLst>
              <a:ext uri="{FF2B5EF4-FFF2-40B4-BE49-F238E27FC236}">
                <a16:creationId xmlns:a16="http://schemas.microsoft.com/office/drawing/2014/main" id="{A04207AF-8261-8FDB-ADFE-D0E43A4A7870}"/>
              </a:ext>
            </a:extLst>
          </p:cNvPr>
          <p:cNvPicPr>
            <a:picLocks noChangeAspect="1"/>
          </p:cNvPicPr>
          <p:nvPr/>
        </p:nvPicPr>
        <p:blipFill>
          <a:blip r:embed="rId6"/>
          <a:stretch>
            <a:fillRect/>
          </a:stretch>
        </p:blipFill>
        <p:spPr>
          <a:xfrm>
            <a:off x="4194243" y="1139242"/>
            <a:ext cx="4974767" cy="1353429"/>
          </a:xfrm>
          <a:prstGeom prst="rect">
            <a:avLst/>
          </a:prstGeom>
        </p:spPr>
      </p:pic>
    </p:spTree>
    <p:extLst>
      <p:ext uri="{BB962C8B-B14F-4D97-AF65-F5344CB8AC3E}">
        <p14:creationId xmlns:p14="http://schemas.microsoft.com/office/powerpoint/2010/main" val="25624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a:extLst>
              <a:ext uri="{FF2B5EF4-FFF2-40B4-BE49-F238E27FC236}">
                <a16:creationId xmlns:a16="http://schemas.microsoft.com/office/drawing/2014/main" id="{E103F758-DF45-EE7D-E3F8-3129DEDB2292}"/>
              </a:ext>
            </a:extLst>
          </p:cNvPr>
          <p:cNvGrpSpPr/>
          <p:nvPr/>
        </p:nvGrpSpPr>
        <p:grpSpPr>
          <a:xfrm>
            <a:off x="1323975" y="0"/>
            <a:ext cx="9448800" cy="1669774"/>
            <a:chOff x="5625979" y="3429000"/>
            <a:chExt cx="5736545" cy="2688775"/>
          </a:xfrm>
        </p:grpSpPr>
        <p:grpSp>
          <p:nvGrpSpPr>
            <p:cNvPr id="2125" name="Graphic 3">
              <a:extLst>
                <a:ext uri="{FF2B5EF4-FFF2-40B4-BE49-F238E27FC236}">
                  <a16:creationId xmlns:a16="http://schemas.microsoft.com/office/drawing/2014/main" id="{EAD92D0D-769D-DE86-2537-65D562FF4EBD}"/>
                </a:ext>
              </a:extLst>
            </p:cNvPr>
            <p:cNvGrpSpPr/>
            <p:nvPr/>
          </p:nvGrpSpPr>
          <p:grpSpPr>
            <a:xfrm>
              <a:off x="5625979" y="3429000"/>
              <a:ext cx="5736545" cy="2688775"/>
              <a:chOff x="3649055" y="2289634"/>
              <a:chExt cx="7931467" cy="4107044"/>
            </a:xfrm>
          </p:grpSpPr>
          <p:sp>
            <p:nvSpPr>
              <p:cNvPr id="2127" name="Freeform: Shape 2126">
                <a:extLst>
                  <a:ext uri="{FF2B5EF4-FFF2-40B4-BE49-F238E27FC236}">
                    <a16:creationId xmlns:a16="http://schemas.microsoft.com/office/drawing/2014/main" id="{5CDC86AC-B9C3-49AE-AAF7-E4A538185382}"/>
                  </a:ext>
                </a:extLst>
              </p:cNvPr>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a:extLst>
                  <a:ext uri="{FF2B5EF4-FFF2-40B4-BE49-F238E27FC236}">
                    <a16:creationId xmlns:a16="http://schemas.microsoft.com/office/drawing/2014/main" id="{24FB12C3-40F4-E6E2-3EBC-DB081B343FC9}"/>
                  </a:ext>
                </a:extLst>
              </p:cNvPr>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a:extLst>
                  <a:ext uri="{FF2B5EF4-FFF2-40B4-BE49-F238E27FC236}">
                    <a16:creationId xmlns:a16="http://schemas.microsoft.com/office/drawing/2014/main" id="{66E1F18B-4ABC-6C1A-DA7D-F07A72666705}"/>
                  </a:ext>
                </a:extLst>
              </p:cNvPr>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a:extLst>
                  <a:ext uri="{FF2B5EF4-FFF2-40B4-BE49-F238E27FC236}">
                    <a16:creationId xmlns:a16="http://schemas.microsoft.com/office/drawing/2014/main" id="{858258ED-6019-B8D9-0A13-600A7CCDF01B}"/>
                  </a:ext>
                </a:extLst>
              </p:cNvPr>
              <p:cNvGrpSpPr/>
              <p:nvPr/>
            </p:nvGrpSpPr>
            <p:grpSpPr>
              <a:xfrm>
                <a:off x="6960830" y="2289634"/>
                <a:ext cx="1188634" cy="1023983"/>
                <a:chOff x="6960830" y="2289634"/>
                <a:chExt cx="1188634" cy="1023983"/>
              </a:xfrm>
            </p:grpSpPr>
            <p:sp>
              <p:nvSpPr>
                <p:cNvPr id="2131" name="Freeform: Shape 2130">
                  <a:extLst>
                    <a:ext uri="{FF2B5EF4-FFF2-40B4-BE49-F238E27FC236}">
                      <a16:creationId xmlns:a16="http://schemas.microsoft.com/office/drawing/2014/main" id="{F192F3C9-B47C-8C63-14FB-95F75FC43481}"/>
                    </a:ext>
                  </a:extLst>
                </p:cNvPr>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a:extLst>
                    <a:ext uri="{FF2B5EF4-FFF2-40B4-BE49-F238E27FC236}">
                      <a16:creationId xmlns:a16="http://schemas.microsoft.com/office/drawing/2014/main" id="{18AB6371-BD76-9216-3E4F-2F933A7906F4}"/>
                    </a:ext>
                  </a:extLst>
                </p:cNvPr>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a:extLst>
                <a:ext uri="{FF2B5EF4-FFF2-40B4-BE49-F238E27FC236}">
                  <a16:creationId xmlns:a16="http://schemas.microsoft.com/office/drawing/2014/main" id="{5F062665-D5A3-96F4-3B80-06173865D1F0}"/>
                </a:ext>
              </a:extLst>
            </p:cNvPr>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a:extLst>
              <a:ext uri="{FF2B5EF4-FFF2-40B4-BE49-F238E27FC236}">
                <a16:creationId xmlns:a16="http://schemas.microsoft.com/office/drawing/2014/main" id="{C6EE436B-F805-E9C8-BB83-E9BCFDD0C021}"/>
              </a:ext>
            </a:extLst>
          </p:cNvPr>
          <p:cNvPicPr>
            <a:picLocks noChangeAspect="1"/>
          </p:cNvPicPr>
          <p:nvPr/>
        </p:nvPicPr>
        <p:blipFill>
          <a:blip r:embed="rId2"/>
          <a:stretch>
            <a:fillRect/>
          </a:stretch>
        </p:blipFill>
        <p:spPr>
          <a:xfrm>
            <a:off x="2080656" y="357315"/>
            <a:ext cx="8449788" cy="1457070"/>
          </a:xfrm>
          <a:prstGeom prst="rect">
            <a:avLst/>
          </a:prstGeom>
        </p:spPr>
      </p:pic>
      <p:sp>
        <p:nvSpPr>
          <p:cNvPr id="2135" name="Rectangle: Rounded Corners 8">
            <a:extLst>
              <a:ext uri="{FF2B5EF4-FFF2-40B4-BE49-F238E27FC236}">
                <a16:creationId xmlns:a16="http://schemas.microsoft.com/office/drawing/2014/main" id="{8B5E65AC-E396-F43A-BA9F-E000C5CF230D}"/>
              </a:ext>
            </a:extLst>
          </p:cNvPr>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a:extLst>
              <a:ext uri="{FF2B5EF4-FFF2-40B4-BE49-F238E27FC236}">
                <a16:creationId xmlns:a16="http://schemas.microsoft.com/office/drawing/2014/main" id="{E02443C7-0521-88D7-B8CD-ED5B45593057}"/>
              </a:ext>
            </a:extLst>
          </p:cNvPr>
          <p:cNvGrpSpPr/>
          <p:nvPr/>
        </p:nvGrpSpPr>
        <p:grpSpPr>
          <a:xfrm>
            <a:off x="177211" y="1767667"/>
            <a:ext cx="2127839" cy="1689908"/>
            <a:chOff x="-159940" y="687786"/>
            <a:chExt cx="3145788" cy="2458908"/>
          </a:xfrm>
        </p:grpSpPr>
        <p:sp>
          <p:nvSpPr>
            <p:cNvPr id="2137" name="Oval 6">
              <a:extLst>
                <a:ext uri="{FF2B5EF4-FFF2-40B4-BE49-F238E27FC236}">
                  <a16:creationId xmlns:a16="http://schemas.microsoft.com/office/drawing/2014/main" id="{48A289B5-CC74-7E2E-A55E-6A89E4DFD057}"/>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a:extLst>
                <a:ext uri="{FF2B5EF4-FFF2-40B4-BE49-F238E27FC236}">
                  <a16:creationId xmlns:a16="http://schemas.microsoft.com/office/drawing/2014/main" id="{88EDFC60-B7B8-E7F8-9095-00224225FBB9}"/>
                </a:ext>
              </a:extLst>
            </p:cNvPr>
            <p:cNvGrpSpPr/>
            <p:nvPr/>
          </p:nvGrpSpPr>
          <p:grpSpPr>
            <a:xfrm>
              <a:off x="-159940" y="687786"/>
              <a:ext cx="3116094" cy="2458908"/>
              <a:chOff x="345226" y="1059601"/>
              <a:chExt cx="3072497" cy="2458908"/>
            </a:xfrm>
          </p:grpSpPr>
          <p:sp>
            <p:nvSpPr>
              <p:cNvPr id="2139" name="AutoShape 3">
                <a:extLst>
                  <a:ext uri="{FF2B5EF4-FFF2-40B4-BE49-F238E27FC236}">
                    <a16:creationId xmlns:a16="http://schemas.microsoft.com/office/drawing/2014/main" id="{ED769D04-7AF1-B102-6178-76209930830E}"/>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a:extLst>
                  <a:ext uri="{FF2B5EF4-FFF2-40B4-BE49-F238E27FC236}">
                    <a16:creationId xmlns:a16="http://schemas.microsoft.com/office/drawing/2014/main" id="{DDE6D700-A0D1-769B-C922-88707E78E0C4}"/>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a:extLst>
                  <a:ext uri="{FF2B5EF4-FFF2-40B4-BE49-F238E27FC236}">
                    <a16:creationId xmlns:a16="http://schemas.microsoft.com/office/drawing/2014/main" id="{4B5C3768-9455-7E5C-1E21-351D4E54E00C}"/>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a:extLst>
                  <a:ext uri="{FF2B5EF4-FFF2-40B4-BE49-F238E27FC236}">
                    <a16:creationId xmlns:a16="http://schemas.microsoft.com/office/drawing/2014/main" id="{EA8ADFDE-860C-506F-24D6-B79B7AA3A90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a:extLst>
                  <a:ext uri="{FF2B5EF4-FFF2-40B4-BE49-F238E27FC236}">
                    <a16:creationId xmlns:a16="http://schemas.microsoft.com/office/drawing/2014/main" id="{3A3D055E-D0E9-78AF-0C08-3858BB2CF096}"/>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a:extLst>
                  <a:ext uri="{FF2B5EF4-FFF2-40B4-BE49-F238E27FC236}">
                    <a16:creationId xmlns:a16="http://schemas.microsoft.com/office/drawing/2014/main" id="{7CB7FA71-304F-EE25-F7BC-C715974A3C87}"/>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a:extLst>
                  <a:ext uri="{FF2B5EF4-FFF2-40B4-BE49-F238E27FC236}">
                    <a16:creationId xmlns:a16="http://schemas.microsoft.com/office/drawing/2014/main" id="{2DFAF4BA-AA87-C26B-D648-17D551DBFDBF}"/>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a:extLst>
                  <a:ext uri="{FF2B5EF4-FFF2-40B4-BE49-F238E27FC236}">
                    <a16:creationId xmlns:a16="http://schemas.microsoft.com/office/drawing/2014/main" id="{41944731-AD74-3F36-B27C-4CC12C14C757}"/>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a:extLst>
                  <a:ext uri="{FF2B5EF4-FFF2-40B4-BE49-F238E27FC236}">
                    <a16:creationId xmlns:a16="http://schemas.microsoft.com/office/drawing/2014/main" id="{C6E8277A-48D2-5D00-F280-B72CECB2C231}"/>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a:extLst>
                  <a:ext uri="{FF2B5EF4-FFF2-40B4-BE49-F238E27FC236}">
                    <a16:creationId xmlns:a16="http://schemas.microsoft.com/office/drawing/2014/main" id="{660B0525-776D-8AD7-4B66-0B884FED011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a:extLst>
                  <a:ext uri="{FF2B5EF4-FFF2-40B4-BE49-F238E27FC236}">
                    <a16:creationId xmlns:a16="http://schemas.microsoft.com/office/drawing/2014/main" id="{82FC0DB0-0881-BF8C-D562-936ED2E6FC58}"/>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a:extLst>
                  <a:ext uri="{FF2B5EF4-FFF2-40B4-BE49-F238E27FC236}">
                    <a16:creationId xmlns:a16="http://schemas.microsoft.com/office/drawing/2014/main" id="{895F0497-CB36-9253-0076-6B520F1E10B8}"/>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a:extLst>
                  <a:ext uri="{FF2B5EF4-FFF2-40B4-BE49-F238E27FC236}">
                    <a16:creationId xmlns:a16="http://schemas.microsoft.com/office/drawing/2014/main" id="{51D830F0-4A28-7697-1E70-1ECC1738741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a:extLst>
                  <a:ext uri="{FF2B5EF4-FFF2-40B4-BE49-F238E27FC236}">
                    <a16:creationId xmlns:a16="http://schemas.microsoft.com/office/drawing/2014/main" id="{B88BA158-8215-78A1-CAD8-AAB81F2CE4F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a:extLst>
                  <a:ext uri="{FF2B5EF4-FFF2-40B4-BE49-F238E27FC236}">
                    <a16:creationId xmlns:a16="http://schemas.microsoft.com/office/drawing/2014/main" id="{861AAF7D-C4D1-BD6D-C5B9-1900666C3AAE}"/>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a:extLst>
                  <a:ext uri="{FF2B5EF4-FFF2-40B4-BE49-F238E27FC236}">
                    <a16:creationId xmlns:a16="http://schemas.microsoft.com/office/drawing/2014/main" id="{48EDC4E7-C141-6E0D-ED93-8CB6BD855085}"/>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a:extLst>
                  <a:ext uri="{FF2B5EF4-FFF2-40B4-BE49-F238E27FC236}">
                    <a16:creationId xmlns:a16="http://schemas.microsoft.com/office/drawing/2014/main" id="{9D5B3E2E-1664-446D-F045-FDE0685920A7}"/>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a:extLst>
                  <a:ext uri="{FF2B5EF4-FFF2-40B4-BE49-F238E27FC236}">
                    <a16:creationId xmlns:a16="http://schemas.microsoft.com/office/drawing/2014/main" id="{1020F046-9D3A-FA2F-C93F-B9DC404D9F2C}"/>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a:extLst>
                  <a:ext uri="{FF2B5EF4-FFF2-40B4-BE49-F238E27FC236}">
                    <a16:creationId xmlns:a16="http://schemas.microsoft.com/office/drawing/2014/main" id="{6AB23BC3-1B15-CADD-5FED-476C2CDC5B2A}"/>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a:extLst>
                  <a:ext uri="{FF2B5EF4-FFF2-40B4-BE49-F238E27FC236}">
                    <a16:creationId xmlns:a16="http://schemas.microsoft.com/office/drawing/2014/main" id="{F897EE96-7857-2401-4E79-A073213434BD}"/>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a:extLst>
                  <a:ext uri="{FF2B5EF4-FFF2-40B4-BE49-F238E27FC236}">
                    <a16:creationId xmlns:a16="http://schemas.microsoft.com/office/drawing/2014/main" id="{FC37B351-0567-1FD0-DA40-11466603999A}"/>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a:extLst>
                  <a:ext uri="{FF2B5EF4-FFF2-40B4-BE49-F238E27FC236}">
                    <a16:creationId xmlns:a16="http://schemas.microsoft.com/office/drawing/2014/main" id="{116C456D-E6A7-2ED8-DCC1-41C64DDA3CA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a:extLst>
                  <a:ext uri="{FF2B5EF4-FFF2-40B4-BE49-F238E27FC236}">
                    <a16:creationId xmlns:a16="http://schemas.microsoft.com/office/drawing/2014/main" id="{00F21AA1-14E5-9612-C763-A97F1F3FB2F4}"/>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a:extLst>
                  <a:ext uri="{FF2B5EF4-FFF2-40B4-BE49-F238E27FC236}">
                    <a16:creationId xmlns:a16="http://schemas.microsoft.com/office/drawing/2014/main" id="{A0EBB869-571D-F4D8-EB63-915DA7C2BADE}"/>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a:extLst>
                  <a:ext uri="{FF2B5EF4-FFF2-40B4-BE49-F238E27FC236}">
                    <a16:creationId xmlns:a16="http://schemas.microsoft.com/office/drawing/2014/main" id="{6533F8C3-0B74-7284-0143-29EE53A31A9E}"/>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a:extLst>
                  <a:ext uri="{FF2B5EF4-FFF2-40B4-BE49-F238E27FC236}">
                    <a16:creationId xmlns:a16="http://schemas.microsoft.com/office/drawing/2014/main" id="{AD1CD91D-D28E-44C4-0654-0FEC0902A830}"/>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a:extLst>
                  <a:ext uri="{FF2B5EF4-FFF2-40B4-BE49-F238E27FC236}">
                    <a16:creationId xmlns:a16="http://schemas.microsoft.com/office/drawing/2014/main" id="{CB7E3F37-17F2-5448-87ED-3848448FCBE7}"/>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a:extLst>
                  <a:ext uri="{FF2B5EF4-FFF2-40B4-BE49-F238E27FC236}">
                    <a16:creationId xmlns:a16="http://schemas.microsoft.com/office/drawing/2014/main" id="{48A3DB78-D944-9B4E-D09E-15BAF788E11D}"/>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a:extLst>
                  <a:ext uri="{FF2B5EF4-FFF2-40B4-BE49-F238E27FC236}">
                    <a16:creationId xmlns:a16="http://schemas.microsoft.com/office/drawing/2014/main" id="{8DAFE126-9CF4-7C87-7069-60FEAA0B023A}"/>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a:extLst>
                  <a:ext uri="{FF2B5EF4-FFF2-40B4-BE49-F238E27FC236}">
                    <a16:creationId xmlns:a16="http://schemas.microsoft.com/office/drawing/2014/main" id="{8E961A10-9F06-00BE-B7C7-AC825737E037}"/>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a:extLst>
                  <a:ext uri="{FF2B5EF4-FFF2-40B4-BE49-F238E27FC236}">
                    <a16:creationId xmlns:a16="http://schemas.microsoft.com/office/drawing/2014/main" id="{5E25D895-64BF-8E9E-ECFA-7AE33AE19BB2}"/>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a:extLst>
                  <a:ext uri="{FF2B5EF4-FFF2-40B4-BE49-F238E27FC236}">
                    <a16:creationId xmlns:a16="http://schemas.microsoft.com/office/drawing/2014/main" id="{8F5CE93F-4927-5DC1-53E6-140CCB9E8259}"/>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a:extLst>
                  <a:ext uri="{FF2B5EF4-FFF2-40B4-BE49-F238E27FC236}">
                    <a16:creationId xmlns:a16="http://schemas.microsoft.com/office/drawing/2014/main" id="{2BBB9471-C772-90BB-9C72-1FC0EBAE4407}"/>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a:extLst>
                  <a:ext uri="{FF2B5EF4-FFF2-40B4-BE49-F238E27FC236}">
                    <a16:creationId xmlns:a16="http://schemas.microsoft.com/office/drawing/2014/main" id="{8641E5B3-FEB7-6CD1-74AB-99B7360940F0}"/>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a:extLst>
                  <a:ext uri="{FF2B5EF4-FFF2-40B4-BE49-F238E27FC236}">
                    <a16:creationId xmlns:a16="http://schemas.microsoft.com/office/drawing/2014/main" id="{9A241271-A6FF-CA3A-BBAF-D7143BBF18D6}"/>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a:extLst>
                  <a:ext uri="{FF2B5EF4-FFF2-40B4-BE49-F238E27FC236}">
                    <a16:creationId xmlns:a16="http://schemas.microsoft.com/office/drawing/2014/main" id="{C14CFFB2-A876-4DD7-6344-3645EF2D554C}"/>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a:extLst>
                  <a:ext uri="{FF2B5EF4-FFF2-40B4-BE49-F238E27FC236}">
                    <a16:creationId xmlns:a16="http://schemas.microsoft.com/office/drawing/2014/main" id="{E213AED8-B87F-3E15-CA59-871987D7FB7E}"/>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a:extLst>
                  <a:ext uri="{FF2B5EF4-FFF2-40B4-BE49-F238E27FC236}">
                    <a16:creationId xmlns:a16="http://schemas.microsoft.com/office/drawing/2014/main" id="{FA66CA88-CF6B-08F7-C9C9-BD20740E3DC9}"/>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a:extLst>
                  <a:ext uri="{FF2B5EF4-FFF2-40B4-BE49-F238E27FC236}">
                    <a16:creationId xmlns:a16="http://schemas.microsoft.com/office/drawing/2014/main" id="{F0811FA8-DDDD-B687-AEBF-BD113B9CBD4B}"/>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a:extLst>
                  <a:ext uri="{FF2B5EF4-FFF2-40B4-BE49-F238E27FC236}">
                    <a16:creationId xmlns:a16="http://schemas.microsoft.com/office/drawing/2014/main" id="{26E9F127-424B-557A-6CD8-7418BA40C043}"/>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a:extLst>
                  <a:ext uri="{FF2B5EF4-FFF2-40B4-BE49-F238E27FC236}">
                    <a16:creationId xmlns:a16="http://schemas.microsoft.com/office/drawing/2014/main" id="{5DBD288F-73F4-10A2-4D0A-C53E896AF5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a:extLst>
                  <a:ext uri="{FF2B5EF4-FFF2-40B4-BE49-F238E27FC236}">
                    <a16:creationId xmlns:a16="http://schemas.microsoft.com/office/drawing/2014/main" id="{5B0F761F-173A-8756-B6E0-D6A940AE57B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a:extLst>
                  <a:ext uri="{FF2B5EF4-FFF2-40B4-BE49-F238E27FC236}">
                    <a16:creationId xmlns:a16="http://schemas.microsoft.com/office/drawing/2014/main" id="{4A27EF91-57E1-44EF-5715-2DC8B759212A}"/>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a:extLst>
                  <a:ext uri="{FF2B5EF4-FFF2-40B4-BE49-F238E27FC236}">
                    <a16:creationId xmlns:a16="http://schemas.microsoft.com/office/drawing/2014/main" id="{F2A73A77-6804-3DC9-5558-1F75387E1DA6}"/>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a:extLst>
                  <a:ext uri="{FF2B5EF4-FFF2-40B4-BE49-F238E27FC236}">
                    <a16:creationId xmlns:a16="http://schemas.microsoft.com/office/drawing/2014/main" id="{D2FF4F94-AACC-775F-826E-81AF8BCA48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a:extLst>
                  <a:ext uri="{FF2B5EF4-FFF2-40B4-BE49-F238E27FC236}">
                    <a16:creationId xmlns:a16="http://schemas.microsoft.com/office/drawing/2014/main" id="{55DD1525-6E4E-14FE-9AB9-16B02BBE578F}"/>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a:extLst>
                  <a:ext uri="{FF2B5EF4-FFF2-40B4-BE49-F238E27FC236}">
                    <a16:creationId xmlns:a16="http://schemas.microsoft.com/office/drawing/2014/main" id="{4457C8B1-5EC1-68AC-ABF5-3C4CCB277B1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a:extLst>
                  <a:ext uri="{FF2B5EF4-FFF2-40B4-BE49-F238E27FC236}">
                    <a16:creationId xmlns:a16="http://schemas.microsoft.com/office/drawing/2014/main" id="{6E178C10-A3B2-F752-0FE4-B6CC16EC774F}"/>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a:extLst>
                  <a:ext uri="{FF2B5EF4-FFF2-40B4-BE49-F238E27FC236}">
                    <a16:creationId xmlns:a16="http://schemas.microsoft.com/office/drawing/2014/main" id="{D65DEF3F-C721-984B-DE2A-6A2ECE763BB2}"/>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a:extLst>
                  <a:ext uri="{FF2B5EF4-FFF2-40B4-BE49-F238E27FC236}">
                    <a16:creationId xmlns:a16="http://schemas.microsoft.com/office/drawing/2014/main" id="{91DC07AC-1529-B256-9F47-0E6E60EC701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a:extLst>
                  <a:ext uri="{FF2B5EF4-FFF2-40B4-BE49-F238E27FC236}">
                    <a16:creationId xmlns:a16="http://schemas.microsoft.com/office/drawing/2014/main" id="{C4233110-DE2C-C66F-E8A6-FD34D93BA5E0}"/>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a:extLst>
                  <a:ext uri="{FF2B5EF4-FFF2-40B4-BE49-F238E27FC236}">
                    <a16:creationId xmlns:a16="http://schemas.microsoft.com/office/drawing/2014/main" id="{817B4351-B0A5-20EA-4992-1E3D56E70A14}"/>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a:extLst>
                  <a:ext uri="{FF2B5EF4-FFF2-40B4-BE49-F238E27FC236}">
                    <a16:creationId xmlns:a16="http://schemas.microsoft.com/office/drawing/2014/main" id="{96BA2C76-8630-1648-28E6-89B179A1B28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a:extLst>
                  <a:ext uri="{FF2B5EF4-FFF2-40B4-BE49-F238E27FC236}">
                    <a16:creationId xmlns:a16="http://schemas.microsoft.com/office/drawing/2014/main" id="{FCC66C1B-D4C1-CC30-AF31-EE34FD9CAA92}"/>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a:extLst>
                  <a:ext uri="{FF2B5EF4-FFF2-40B4-BE49-F238E27FC236}">
                    <a16:creationId xmlns:a16="http://schemas.microsoft.com/office/drawing/2014/main" id="{72E2B234-A9C3-6396-BC3F-FE8337CFC99E}"/>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a:extLst>
                  <a:ext uri="{FF2B5EF4-FFF2-40B4-BE49-F238E27FC236}">
                    <a16:creationId xmlns:a16="http://schemas.microsoft.com/office/drawing/2014/main" id="{B9AEE70F-8DDC-384B-F863-AA1CA4B1FD9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a:extLst>
                  <a:ext uri="{FF2B5EF4-FFF2-40B4-BE49-F238E27FC236}">
                    <a16:creationId xmlns:a16="http://schemas.microsoft.com/office/drawing/2014/main" id="{831572EC-DB3B-E3DA-73B2-F6D0EDE925C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a:extLst>
                  <a:ext uri="{FF2B5EF4-FFF2-40B4-BE49-F238E27FC236}">
                    <a16:creationId xmlns:a16="http://schemas.microsoft.com/office/drawing/2014/main" id="{C1E18855-2EEA-0C2F-834E-3B635E4877BA}"/>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a:extLst>
                  <a:ext uri="{FF2B5EF4-FFF2-40B4-BE49-F238E27FC236}">
                    <a16:creationId xmlns:a16="http://schemas.microsoft.com/office/drawing/2014/main" id="{B1864CF1-8351-4F0F-07FA-6BF159EB28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a:extLst>
                  <a:ext uri="{FF2B5EF4-FFF2-40B4-BE49-F238E27FC236}">
                    <a16:creationId xmlns:a16="http://schemas.microsoft.com/office/drawing/2014/main" id="{F1B0A823-7A68-5D56-555D-C9EDC7E37ED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a:extLst>
                  <a:ext uri="{FF2B5EF4-FFF2-40B4-BE49-F238E27FC236}">
                    <a16:creationId xmlns:a16="http://schemas.microsoft.com/office/drawing/2014/main" id="{9683FCD7-9D2A-04AB-FDFE-CA8D57674F98}"/>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a:extLst>
                  <a:ext uri="{FF2B5EF4-FFF2-40B4-BE49-F238E27FC236}">
                    <a16:creationId xmlns:a16="http://schemas.microsoft.com/office/drawing/2014/main" id="{938F87C5-2FAB-2BE1-110C-339013CD9D4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a:extLst>
                  <a:ext uri="{FF2B5EF4-FFF2-40B4-BE49-F238E27FC236}">
                    <a16:creationId xmlns:a16="http://schemas.microsoft.com/office/drawing/2014/main" id="{091974CC-ABFF-157B-A21A-789D334F18C0}"/>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a:extLst>
                  <a:ext uri="{FF2B5EF4-FFF2-40B4-BE49-F238E27FC236}">
                    <a16:creationId xmlns:a16="http://schemas.microsoft.com/office/drawing/2014/main" id="{9FAAA881-BF32-70E9-D25A-623CEDC84D6D}"/>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a:extLst>
                  <a:ext uri="{FF2B5EF4-FFF2-40B4-BE49-F238E27FC236}">
                    <a16:creationId xmlns:a16="http://schemas.microsoft.com/office/drawing/2014/main" id="{F23B1E4A-24F4-89AB-D61D-BBCF2CFA1AF0}"/>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a:extLst>
                  <a:ext uri="{FF2B5EF4-FFF2-40B4-BE49-F238E27FC236}">
                    <a16:creationId xmlns:a16="http://schemas.microsoft.com/office/drawing/2014/main" id="{17D2935E-0829-C241-98A4-B3CF1550E8A8}"/>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a:extLst>
                  <a:ext uri="{FF2B5EF4-FFF2-40B4-BE49-F238E27FC236}">
                    <a16:creationId xmlns:a16="http://schemas.microsoft.com/office/drawing/2014/main" id="{EAD91797-29FA-F3ED-871A-590C950B43E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a:extLst>
                  <a:ext uri="{FF2B5EF4-FFF2-40B4-BE49-F238E27FC236}">
                    <a16:creationId xmlns:a16="http://schemas.microsoft.com/office/drawing/2014/main" id="{F88AD2AA-C31B-4469-F1EC-77C24B4881AB}"/>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a:extLst>
                  <a:ext uri="{FF2B5EF4-FFF2-40B4-BE49-F238E27FC236}">
                    <a16:creationId xmlns:a16="http://schemas.microsoft.com/office/drawing/2014/main" id="{607BC305-67CE-B284-C950-71115BA8C54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a:extLst>
                  <a:ext uri="{FF2B5EF4-FFF2-40B4-BE49-F238E27FC236}">
                    <a16:creationId xmlns:a16="http://schemas.microsoft.com/office/drawing/2014/main" id="{B51530E0-D6DD-7FF8-33CA-15218398B28C}"/>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a:extLst>
                  <a:ext uri="{FF2B5EF4-FFF2-40B4-BE49-F238E27FC236}">
                    <a16:creationId xmlns:a16="http://schemas.microsoft.com/office/drawing/2014/main" id="{A4D47117-25D5-82FD-DD20-7BA7561BAEC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a:extLst>
                  <a:ext uri="{FF2B5EF4-FFF2-40B4-BE49-F238E27FC236}">
                    <a16:creationId xmlns:a16="http://schemas.microsoft.com/office/drawing/2014/main" id="{378799CB-94E2-650B-EDD9-7CE2CDC21F5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a:extLst>
                  <a:ext uri="{FF2B5EF4-FFF2-40B4-BE49-F238E27FC236}">
                    <a16:creationId xmlns:a16="http://schemas.microsoft.com/office/drawing/2014/main" id="{68801DED-F219-4BD5-291C-A6A849A5E531}"/>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a:extLst>
                  <a:ext uri="{FF2B5EF4-FFF2-40B4-BE49-F238E27FC236}">
                    <a16:creationId xmlns:a16="http://schemas.microsoft.com/office/drawing/2014/main" id="{BCC2460A-492C-0FF4-8C46-D278C0347186}"/>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a:extLst>
                  <a:ext uri="{FF2B5EF4-FFF2-40B4-BE49-F238E27FC236}">
                    <a16:creationId xmlns:a16="http://schemas.microsoft.com/office/drawing/2014/main" id="{16DF9BC8-19CE-F36F-7CFB-88AFB5DF6DF2}"/>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a:extLst>
                  <a:ext uri="{FF2B5EF4-FFF2-40B4-BE49-F238E27FC236}">
                    <a16:creationId xmlns:a16="http://schemas.microsoft.com/office/drawing/2014/main" id="{D7EB58A7-A95D-818D-E48B-D56F258BA392}"/>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a:extLst>
                  <a:ext uri="{FF2B5EF4-FFF2-40B4-BE49-F238E27FC236}">
                    <a16:creationId xmlns:a16="http://schemas.microsoft.com/office/drawing/2014/main" id="{18D79EB9-DAE4-AC4F-4D38-26F7ADC236EA}"/>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a:extLst>
                  <a:ext uri="{FF2B5EF4-FFF2-40B4-BE49-F238E27FC236}">
                    <a16:creationId xmlns:a16="http://schemas.microsoft.com/office/drawing/2014/main" id="{67DCCAB1-3C20-094F-AF0C-4A9DB2714F8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a:extLst>
                  <a:ext uri="{FF2B5EF4-FFF2-40B4-BE49-F238E27FC236}">
                    <a16:creationId xmlns:a16="http://schemas.microsoft.com/office/drawing/2014/main" id="{4627CB48-2721-097A-2B7A-7CDE5584695C}"/>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a:extLst>
                  <a:ext uri="{FF2B5EF4-FFF2-40B4-BE49-F238E27FC236}">
                    <a16:creationId xmlns:a16="http://schemas.microsoft.com/office/drawing/2014/main" id="{06E8A2C6-AC47-3DF9-D1B0-DC16D7F38E44}"/>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a:extLst>
                  <a:ext uri="{FF2B5EF4-FFF2-40B4-BE49-F238E27FC236}">
                    <a16:creationId xmlns:a16="http://schemas.microsoft.com/office/drawing/2014/main" id="{75949010-474E-2E80-B114-822CB3EDC0F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a:extLst>
                  <a:ext uri="{FF2B5EF4-FFF2-40B4-BE49-F238E27FC236}">
                    <a16:creationId xmlns:a16="http://schemas.microsoft.com/office/drawing/2014/main" id="{64B4A029-E44F-15F0-03C2-2D1988FCCF2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a:extLst>
                  <a:ext uri="{FF2B5EF4-FFF2-40B4-BE49-F238E27FC236}">
                    <a16:creationId xmlns:a16="http://schemas.microsoft.com/office/drawing/2014/main" id="{4C793B44-E691-446E-6EFE-80D9DDE558E6}"/>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a:extLst>
                  <a:ext uri="{FF2B5EF4-FFF2-40B4-BE49-F238E27FC236}">
                    <a16:creationId xmlns:a16="http://schemas.microsoft.com/office/drawing/2014/main" id="{CFCF7705-EBF8-30B9-6A66-E2B053A9F69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a:extLst>
                  <a:ext uri="{FF2B5EF4-FFF2-40B4-BE49-F238E27FC236}">
                    <a16:creationId xmlns:a16="http://schemas.microsoft.com/office/drawing/2014/main" id="{7EE628CA-AFD6-7160-AD68-42C7FDAE17A4}"/>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a:extLst>
                  <a:ext uri="{FF2B5EF4-FFF2-40B4-BE49-F238E27FC236}">
                    <a16:creationId xmlns:a16="http://schemas.microsoft.com/office/drawing/2014/main" id="{EA47330B-4510-4F8C-5ADA-40D599B4B502}"/>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a:extLst>
                  <a:ext uri="{FF2B5EF4-FFF2-40B4-BE49-F238E27FC236}">
                    <a16:creationId xmlns:a16="http://schemas.microsoft.com/office/drawing/2014/main" id="{EBA1A3A9-8D24-41A2-5417-B7B69DAF1AEF}"/>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a:extLst>
                  <a:ext uri="{FF2B5EF4-FFF2-40B4-BE49-F238E27FC236}">
                    <a16:creationId xmlns:a16="http://schemas.microsoft.com/office/drawing/2014/main" id="{F1AE9572-57B2-A3D8-A822-A6C55D2A3AF9}"/>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a:extLst>
                  <a:ext uri="{FF2B5EF4-FFF2-40B4-BE49-F238E27FC236}">
                    <a16:creationId xmlns:a16="http://schemas.microsoft.com/office/drawing/2014/main" id="{B29EA259-CDB1-FFC3-3072-CF31CBF43D3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a:extLst>
                  <a:ext uri="{FF2B5EF4-FFF2-40B4-BE49-F238E27FC236}">
                    <a16:creationId xmlns:a16="http://schemas.microsoft.com/office/drawing/2014/main" id="{838E74AE-F809-D4DB-D4ED-BD1F81416F97}"/>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a:extLst>
                  <a:ext uri="{FF2B5EF4-FFF2-40B4-BE49-F238E27FC236}">
                    <a16:creationId xmlns:a16="http://schemas.microsoft.com/office/drawing/2014/main" id="{72C6532F-032F-82F6-4F3F-CC816F73398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a:extLst>
                  <a:ext uri="{FF2B5EF4-FFF2-40B4-BE49-F238E27FC236}">
                    <a16:creationId xmlns:a16="http://schemas.microsoft.com/office/drawing/2014/main" id="{9C102C06-A43F-E602-361D-7A88D65AEC82}"/>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a:extLst>
                  <a:ext uri="{FF2B5EF4-FFF2-40B4-BE49-F238E27FC236}">
                    <a16:creationId xmlns:a16="http://schemas.microsoft.com/office/drawing/2014/main" id="{7E87DE7C-637A-BF27-9957-72C3A41499A7}"/>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a:extLst>
                  <a:ext uri="{FF2B5EF4-FFF2-40B4-BE49-F238E27FC236}">
                    <a16:creationId xmlns:a16="http://schemas.microsoft.com/office/drawing/2014/main" id="{EC95E7E3-B42E-B394-A98D-98D283E4B98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a:extLst>
                  <a:ext uri="{FF2B5EF4-FFF2-40B4-BE49-F238E27FC236}">
                    <a16:creationId xmlns:a16="http://schemas.microsoft.com/office/drawing/2014/main" id="{A9596FCD-2AAE-4C28-C1C8-8E10040865CE}"/>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a:extLst>
                  <a:ext uri="{FF2B5EF4-FFF2-40B4-BE49-F238E27FC236}">
                    <a16:creationId xmlns:a16="http://schemas.microsoft.com/office/drawing/2014/main" id="{84D7BA93-574A-20EF-A452-B2C284603A0F}"/>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a:extLst>
                  <a:ext uri="{FF2B5EF4-FFF2-40B4-BE49-F238E27FC236}">
                    <a16:creationId xmlns:a16="http://schemas.microsoft.com/office/drawing/2014/main" id="{D290F217-33B0-E58A-FC9C-DE90309ECC79}"/>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a:extLst>
                  <a:ext uri="{FF2B5EF4-FFF2-40B4-BE49-F238E27FC236}">
                    <a16:creationId xmlns:a16="http://schemas.microsoft.com/office/drawing/2014/main" id="{0472BAB9-BF9C-C7CA-5E2C-DBF03DC8EF72}"/>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a:extLst>
                  <a:ext uri="{FF2B5EF4-FFF2-40B4-BE49-F238E27FC236}">
                    <a16:creationId xmlns:a16="http://schemas.microsoft.com/office/drawing/2014/main" id="{D2045258-5404-C6F7-41A3-46338908AB03}"/>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a:extLst>
                  <a:ext uri="{FF2B5EF4-FFF2-40B4-BE49-F238E27FC236}">
                    <a16:creationId xmlns:a16="http://schemas.microsoft.com/office/drawing/2014/main" id="{B23F3107-06F5-C0F2-0C00-8CCED47D0DD1}"/>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a:extLst>
                  <a:ext uri="{FF2B5EF4-FFF2-40B4-BE49-F238E27FC236}">
                    <a16:creationId xmlns:a16="http://schemas.microsoft.com/office/drawing/2014/main" id="{F825B58F-262E-BEB9-B29C-23ACC5B2762B}"/>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a:extLst>
                  <a:ext uri="{FF2B5EF4-FFF2-40B4-BE49-F238E27FC236}">
                    <a16:creationId xmlns:a16="http://schemas.microsoft.com/office/drawing/2014/main" id="{1A60C731-FC7B-E03B-E077-D35DFDA6D5A7}"/>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a:extLst>
                  <a:ext uri="{FF2B5EF4-FFF2-40B4-BE49-F238E27FC236}">
                    <a16:creationId xmlns:a16="http://schemas.microsoft.com/office/drawing/2014/main" id="{73D7B4F8-3B29-6075-7780-F9CF294E58D0}"/>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a:extLst>
                  <a:ext uri="{FF2B5EF4-FFF2-40B4-BE49-F238E27FC236}">
                    <a16:creationId xmlns:a16="http://schemas.microsoft.com/office/drawing/2014/main" id="{061D0DBC-D386-BF12-4191-0A3F230D14AC}"/>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a:extLst>
                  <a:ext uri="{FF2B5EF4-FFF2-40B4-BE49-F238E27FC236}">
                    <a16:creationId xmlns:a16="http://schemas.microsoft.com/office/drawing/2014/main" id="{1C939CAC-D6A7-04AE-4827-A6D3B6D4A236}"/>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a:extLst>
                  <a:ext uri="{FF2B5EF4-FFF2-40B4-BE49-F238E27FC236}">
                    <a16:creationId xmlns:a16="http://schemas.microsoft.com/office/drawing/2014/main" id="{4A1E78B1-888A-957C-EF79-C6779358423E}"/>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a:extLst>
                  <a:ext uri="{FF2B5EF4-FFF2-40B4-BE49-F238E27FC236}">
                    <a16:creationId xmlns:a16="http://schemas.microsoft.com/office/drawing/2014/main" id="{0F1CF103-40BD-1303-8924-83D7AE9F92D0}"/>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a:extLst>
                  <a:ext uri="{FF2B5EF4-FFF2-40B4-BE49-F238E27FC236}">
                    <a16:creationId xmlns:a16="http://schemas.microsoft.com/office/drawing/2014/main" id="{A3E33B45-FB38-3856-7BA6-BCB7858588DF}"/>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a:extLst>
                  <a:ext uri="{FF2B5EF4-FFF2-40B4-BE49-F238E27FC236}">
                    <a16:creationId xmlns:a16="http://schemas.microsoft.com/office/drawing/2014/main" id="{50AF8248-C2AE-97B5-1620-370D4E7CCDA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a:extLst>
                  <a:ext uri="{FF2B5EF4-FFF2-40B4-BE49-F238E27FC236}">
                    <a16:creationId xmlns:a16="http://schemas.microsoft.com/office/drawing/2014/main" id="{394425BC-9F8F-EA2F-ADF6-DA1CA71D1752}"/>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a:extLst>
                  <a:ext uri="{FF2B5EF4-FFF2-40B4-BE49-F238E27FC236}">
                    <a16:creationId xmlns:a16="http://schemas.microsoft.com/office/drawing/2014/main" id="{CA79D740-C5BB-4CA4-D9EE-44F8162C7D31}"/>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a:extLst>
                  <a:ext uri="{FF2B5EF4-FFF2-40B4-BE49-F238E27FC236}">
                    <a16:creationId xmlns:a16="http://schemas.microsoft.com/office/drawing/2014/main" id="{7506ECB6-988D-CB91-251F-75F5EB14459F}"/>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a:extLst>
                  <a:ext uri="{FF2B5EF4-FFF2-40B4-BE49-F238E27FC236}">
                    <a16:creationId xmlns:a16="http://schemas.microsoft.com/office/drawing/2014/main" id="{ABFF25BF-96EE-6217-1442-7C7DBCC22775}"/>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a:extLst>
                  <a:ext uri="{FF2B5EF4-FFF2-40B4-BE49-F238E27FC236}">
                    <a16:creationId xmlns:a16="http://schemas.microsoft.com/office/drawing/2014/main" id="{12D8CD57-832A-05BB-0EC2-D4EB6D6222A7}"/>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a:extLst>
                  <a:ext uri="{FF2B5EF4-FFF2-40B4-BE49-F238E27FC236}">
                    <a16:creationId xmlns:a16="http://schemas.microsoft.com/office/drawing/2014/main" id="{08962CA1-03F7-C463-BE22-AD1CB660C604}"/>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a:extLst>
                  <a:ext uri="{FF2B5EF4-FFF2-40B4-BE49-F238E27FC236}">
                    <a16:creationId xmlns:a16="http://schemas.microsoft.com/office/drawing/2014/main" id="{4F12F359-2177-5440-8BEB-6BE4460D9606}"/>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a:extLst>
                  <a:ext uri="{FF2B5EF4-FFF2-40B4-BE49-F238E27FC236}">
                    <a16:creationId xmlns:a16="http://schemas.microsoft.com/office/drawing/2014/main" id="{39A2516C-2EA1-B30F-3ED9-D52633DD3FA8}"/>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a:extLst>
                  <a:ext uri="{FF2B5EF4-FFF2-40B4-BE49-F238E27FC236}">
                    <a16:creationId xmlns:a16="http://schemas.microsoft.com/office/drawing/2014/main" id="{47610613-4458-AC6E-E451-5A2B5E3085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a:extLst>
                  <a:ext uri="{FF2B5EF4-FFF2-40B4-BE49-F238E27FC236}">
                    <a16:creationId xmlns:a16="http://schemas.microsoft.com/office/drawing/2014/main" id="{3B501FD5-2D0A-DDD5-B845-00FEFB5EC0C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a:extLst>
                  <a:ext uri="{FF2B5EF4-FFF2-40B4-BE49-F238E27FC236}">
                    <a16:creationId xmlns:a16="http://schemas.microsoft.com/office/drawing/2014/main" id="{FA6056C2-931C-9DD9-E86F-A62312545A0F}"/>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a:extLst>
                  <a:ext uri="{FF2B5EF4-FFF2-40B4-BE49-F238E27FC236}">
                    <a16:creationId xmlns:a16="http://schemas.microsoft.com/office/drawing/2014/main" id="{20510EFB-9C11-6321-2F95-3554D6F76E38}"/>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a:extLst>
                  <a:ext uri="{FF2B5EF4-FFF2-40B4-BE49-F238E27FC236}">
                    <a16:creationId xmlns:a16="http://schemas.microsoft.com/office/drawing/2014/main" id="{A47387B2-30BD-F776-74A5-B5A75A753A10}"/>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a:extLst>
                  <a:ext uri="{FF2B5EF4-FFF2-40B4-BE49-F238E27FC236}">
                    <a16:creationId xmlns:a16="http://schemas.microsoft.com/office/drawing/2014/main" id="{C38C1E22-FEFE-24EB-9DCE-A12D29CBD0B9}"/>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a:extLst>
                  <a:ext uri="{FF2B5EF4-FFF2-40B4-BE49-F238E27FC236}">
                    <a16:creationId xmlns:a16="http://schemas.microsoft.com/office/drawing/2014/main" id="{8A14EEAF-EEF8-C78D-1D68-A0CB5236442B}"/>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a:extLst>
                  <a:ext uri="{FF2B5EF4-FFF2-40B4-BE49-F238E27FC236}">
                    <a16:creationId xmlns:a16="http://schemas.microsoft.com/office/drawing/2014/main" id="{A801E1DD-174E-DD7C-F7DE-00565A053EC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a:extLst>
                  <a:ext uri="{FF2B5EF4-FFF2-40B4-BE49-F238E27FC236}">
                    <a16:creationId xmlns:a16="http://schemas.microsoft.com/office/drawing/2014/main" id="{61726C8B-FF68-FCCE-6223-6DA032AA508A}"/>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a:extLst>
              <a:ext uri="{FF2B5EF4-FFF2-40B4-BE49-F238E27FC236}">
                <a16:creationId xmlns:a16="http://schemas.microsoft.com/office/drawing/2014/main" id="{DEA060B2-57CC-2543-5683-A4325BFFACE0}"/>
              </a:ext>
            </a:extLst>
          </p:cNvPr>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a:extLst>
              <a:ext uri="{FF2B5EF4-FFF2-40B4-BE49-F238E27FC236}">
                <a16:creationId xmlns:a16="http://schemas.microsoft.com/office/drawing/2014/main" id="{DA3355BF-EED3-77DC-8D9C-E8274D4D670B}"/>
              </a:ext>
            </a:extLst>
          </p:cNvPr>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a:extLst>
              <a:ext uri="{FF2B5EF4-FFF2-40B4-BE49-F238E27FC236}">
                <a16:creationId xmlns:a16="http://schemas.microsoft.com/office/drawing/2014/main" id="{2DA22841-BA04-F986-18F0-E1A9999A2EAD}"/>
              </a:ext>
            </a:extLst>
          </p:cNvPr>
          <p:cNvGrpSpPr/>
          <p:nvPr/>
        </p:nvGrpSpPr>
        <p:grpSpPr>
          <a:xfrm>
            <a:off x="91486" y="3367867"/>
            <a:ext cx="2127839" cy="1689908"/>
            <a:chOff x="-159940" y="687786"/>
            <a:chExt cx="3145788" cy="2458908"/>
          </a:xfrm>
        </p:grpSpPr>
        <p:sp>
          <p:nvSpPr>
            <p:cNvPr id="2602" name="Oval 6">
              <a:extLst>
                <a:ext uri="{FF2B5EF4-FFF2-40B4-BE49-F238E27FC236}">
                  <a16:creationId xmlns:a16="http://schemas.microsoft.com/office/drawing/2014/main" id="{AD82246B-7072-971E-A1B9-373186B70DD9}"/>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a:extLst>
                <a:ext uri="{FF2B5EF4-FFF2-40B4-BE49-F238E27FC236}">
                  <a16:creationId xmlns:a16="http://schemas.microsoft.com/office/drawing/2014/main" id="{0EF961C8-7978-4B61-6A60-18DE586A2E98}"/>
                </a:ext>
              </a:extLst>
            </p:cNvPr>
            <p:cNvGrpSpPr/>
            <p:nvPr/>
          </p:nvGrpSpPr>
          <p:grpSpPr>
            <a:xfrm>
              <a:off x="-159940" y="687786"/>
              <a:ext cx="3116094" cy="2458908"/>
              <a:chOff x="345226" y="1059601"/>
              <a:chExt cx="3072497" cy="2458908"/>
            </a:xfrm>
          </p:grpSpPr>
          <p:sp>
            <p:nvSpPr>
              <p:cNvPr id="2604" name="AutoShape 3">
                <a:extLst>
                  <a:ext uri="{FF2B5EF4-FFF2-40B4-BE49-F238E27FC236}">
                    <a16:creationId xmlns:a16="http://schemas.microsoft.com/office/drawing/2014/main" id="{FA3DBF1A-2673-BAFC-DB8D-618A72FF0210}"/>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a:extLst>
                  <a:ext uri="{FF2B5EF4-FFF2-40B4-BE49-F238E27FC236}">
                    <a16:creationId xmlns:a16="http://schemas.microsoft.com/office/drawing/2014/main" id="{9BEE228B-E407-E3BC-897B-2614C127275D}"/>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a:extLst>
                  <a:ext uri="{FF2B5EF4-FFF2-40B4-BE49-F238E27FC236}">
                    <a16:creationId xmlns:a16="http://schemas.microsoft.com/office/drawing/2014/main" id="{D7DB0BAF-F5B4-9150-D900-B943F2B693DE}"/>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a:extLst>
                  <a:ext uri="{FF2B5EF4-FFF2-40B4-BE49-F238E27FC236}">
                    <a16:creationId xmlns:a16="http://schemas.microsoft.com/office/drawing/2014/main" id="{BA948964-5988-62D3-4FF8-A426F2FBB1BD}"/>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a:extLst>
                  <a:ext uri="{FF2B5EF4-FFF2-40B4-BE49-F238E27FC236}">
                    <a16:creationId xmlns:a16="http://schemas.microsoft.com/office/drawing/2014/main" id="{FE0533EE-4894-A162-F8E9-945CB174270E}"/>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a:extLst>
                  <a:ext uri="{FF2B5EF4-FFF2-40B4-BE49-F238E27FC236}">
                    <a16:creationId xmlns:a16="http://schemas.microsoft.com/office/drawing/2014/main" id="{F1D60BE5-456D-49A6-4D4A-D5275CE1F4F6}"/>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a:extLst>
                  <a:ext uri="{FF2B5EF4-FFF2-40B4-BE49-F238E27FC236}">
                    <a16:creationId xmlns:a16="http://schemas.microsoft.com/office/drawing/2014/main" id="{55AA75FB-23D0-CDD1-CCD1-D5CA6A73F18E}"/>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a:extLst>
                  <a:ext uri="{FF2B5EF4-FFF2-40B4-BE49-F238E27FC236}">
                    <a16:creationId xmlns:a16="http://schemas.microsoft.com/office/drawing/2014/main" id="{9860BA19-23FD-59C3-77BF-B2722780A116}"/>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a:extLst>
                  <a:ext uri="{FF2B5EF4-FFF2-40B4-BE49-F238E27FC236}">
                    <a16:creationId xmlns:a16="http://schemas.microsoft.com/office/drawing/2014/main" id="{A45CCC2D-2D7B-3CDA-1194-FEEC849D603B}"/>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a:extLst>
                  <a:ext uri="{FF2B5EF4-FFF2-40B4-BE49-F238E27FC236}">
                    <a16:creationId xmlns:a16="http://schemas.microsoft.com/office/drawing/2014/main" id="{B784B72C-4D99-276F-F31A-9FB31A4762CE}"/>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a:extLst>
                  <a:ext uri="{FF2B5EF4-FFF2-40B4-BE49-F238E27FC236}">
                    <a16:creationId xmlns:a16="http://schemas.microsoft.com/office/drawing/2014/main" id="{5C6F6427-882F-802D-5E91-9067D1FA949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a:extLst>
                  <a:ext uri="{FF2B5EF4-FFF2-40B4-BE49-F238E27FC236}">
                    <a16:creationId xmlns:a16="http://schemas.microsoft.com/office/drawing/2014/main" id="{6B9FA362-553E-F433-540D-D31D54FA2A97}"/>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a:extLst>
                  <a:ext uri="{FF2B5EF4-FFF2-40B4-BE49-F238E27FC236}">
                    <a16:creationId xmlns:a16="http://schemas.microsoft.com/office/drawing/2014/main" id="{710E23E6-45E1-876C-EE1F-9DE101E2899E}"/>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a:extLst>
                  <a:ext uri="{FF2B5EF4-FFF2-40B4-BE49-F238E27FC236}">
                    <a16:creationId xmlns:a16="http://schemas.microsoft.com/office/drawing/2014/main" id="{1AFAA6BB-0247-F668-7224-A5FEBB5E0E15}"/>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a:extLst>
                  <a:ext uri="{FF2B5EF4-FFF2-40B4-BE49-F238E27FC236}">
                    <a16:creationId xmlns:a16="http://schemas.microsoft.com/office/drawing/2014/main" id="{CAD6EA39-6C4B-41EC-4B82-FBA1BD038CC8}"/>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a:extLst>
                  <a:ext uri="{FF2B5EF4-FFF2-40B4-BE49-F238E27FC236}">
                    <a16:creationId xmlns:a16="http://schemas.microsoft.com/office/drawing/2014/main" id="{C9D91310-530C-C7E8-CAF8-89040A487001}"/>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a:extLst>
                  <a:ext uri="{FF2B5EF4-FFF2-40B4-BE49-F238E27FC236}">
                    <a16:creationId xmlns:a16="http://schemas.microsoft.com/office/drawing/2014/main" id="{4D9BDA7C-ACE1-6CDB-FC29-2C88CE5C5BBE}"/>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a:extLst>
                  <a:ext uri="{FF2B5EF4-FFF2-40B4-BE49-F238E27FC236}">
                    <a16:creationId xmlns:a16="http://schemas.microsoft.com/office/drawing/2014/main" id="{AC402AFD-6490-E5CB-95FF-51436BCC4CA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a:extLst>
                  <a:ext uri="{FF2B5EF4-FFF2-40B4-BE49-F238E27FC236}">
                    <a16:creationId xmlns:a16="http://schemas.microsoft.com/office/drawing/2014/main" id="{37976FBA-9A75-FD4D-57DF-99C3F6FC7E42}"/>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a:extLst>
                  <a:ext uri="{FF2B5EF4-FFF2-40B4-BE49-F238E27FC236}">
                    <a16:creationId xmlns:a16="http://schemas.microsoft.com/office/drawing/2014/main" id="{E084A017-5D81-9717-8CC9-CBC08AC87E03}"/>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a:extLst>
                  <a:ext uri="{FF2B5EF4-FFF2-40B4-BE49-F238E27FC236}">
                    <a16:creationId xmlns:a16="http://schemas.microsoft.com/office/drawing/2014/main" id="{D350C342-0285-3C5A-9B58-71E3DFD0B8DE}"/>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a:extLst>
                  <a:ext uri="{FF2B5EF4-FFF2-40B4-BE49-F238E27FC236}">
                    <a16:creationId xmlns:a16="http://schemas.microsoft.com/office/drawing/2014/main" id="{57B65FF8-C90D-86B1-3BCE-6EC9BD8AE272}"/>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a:extLst>
                  <a:ext uri="{FF2B5EF4-FFF2-40B4-BE49-F238E27FC236}">
                    <a16:creationId xmlns:a16="http://schemas.microsoft.com/office/drawing/2014/main" id="{61B062D4-7C21-33A7-A196-DBA290E3D815}"/>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a:extLst>
                  <a:ext uri="{FF2B5EF4-FFF2-40B4-BE49-F238E27FC236}">
                    <a16:creationId xmlns:a16="http://schemas.microsoft.com/office/drawing/2014/main" id="{82904882-8FBD-5337-B0AA-99B5F42189E4}"/>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a:extLst>
                  <a:ext uri="{FF2B5EF4-FFF2-40B4-BE49-F238E27FC236}">
                    <a16:creationId xmlns:a16="http://schemas.microsoft.com/office/drawing/2014/main" id="{9B26F96D-2E03-AF82-7E2A-4271DC3D3246}"/>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a:extLst>
                  <a:ext uri="{FF2B5EF4-FFF2-40B4-BE49-F238E27FC236}">
                    <a16:creationId xmlns:a16="http://schemas.microsoft.com/office/drawing/2014/main" id="{7EC65A76-9529-5DE6-E151-2D68CED3353E}"/>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a:extLst>
                  <a:ext uri="{FF2B5EF4-FFF2-40B4-BE49-F238E27FC236}">
                    <a16:creationId xmlns:a16="http://schemas.microsoft.com/office/drawing/2014/main" id="{C9330047-4188-2CB8-B8AF-3829CEBBCF68}"/>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a:extLst>
                  <a:ext uri="{FF2B5EF4-FFF2-40B4-BE49-F238E27FC236}">
                    <a16:creationId xmlns:a16="http://schemas.microsoft.com/office/drawing/2014/main" id="{F67EA259-E138-04F5-CDE6-7B0C2D0DE343}"/>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a:extLst>
                  <a:ext uri="{FF2B5EF4-FFF2-40B4-BE49-F238E27FC236}">
                    <a16:creationId xmlns:a16="http://schemas.microsoft.com/office/drawing/2014/main" id="{A2964049-685D-93A3-5255-2842870988C1}"/>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a:extLst>
                  <a:ext uri="{FF2B5EF4-FFF2-40B4-BE49-F238E27FC236}">
                    <a16:creationId xmlns:a16="http://schemas.microsoft.com/office/drawing/2014/main" id="{A2391DBF-27C0-5CC5-216D-B6F246F9E151}"/>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a:extLst>
                  <a:ext uri="{FF2B5EF4-FFF2-40B4-BE49-F238E27FC236}">
                    <a16:creationId xmlns:a16="http://schemas.microsoft.com/office/drawing/2014/main" id="{6E5EF80D-D5E9-EA65-DB06-316527E31F1B}"/>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a:extLst>
                  <a:ext uri="{FF2B5EF4-FFF2-40B4-BE49-F238E27FC236}">
                    <a16:creationId xmlns:a16="http://schemas.microsoft.com/office/drawing/2014/main" id="{D58817CA-83E5-C19F-B30A-5FF8FB0A5FAD}"/>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a:extLst>
                  <a:ext uri="{FF2B5EF4-FFF2-40B4-BE49-F238E27FC236}">
                    <a16:creationId xmlns:a16="http://schemas.microsoft.com/office/drawing/2014/main" id="{6B6D44A3-86CD-C62D-67A3-F51465C116AA}"/>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a:extLst>
                  <a:ext uri="{FF2B5EF4-FFF2-40B4-BE49-F238E27FC236}">
                    <a16:creationId xmlns:a16="http://schemas.microsoft.com/office/drawing/2014/main" id="{2021C212-0F82-BEBF-C47D-C44C5DB72E6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a:extLst>
                  <a:ext uri="{FF2B5EF4-FFF2-40B4-BE49-F238E27FC236}">
                    <a16:creationId xmlns:a16="http://schemas.microsoft.com/office/drawing/2014/main" id="{DD501F26-DB39-6142-BE2E-5DF7C24448C8}"/>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a:extLst>
                  <a:ext uri="{FF2B5EF4-FFF2-40B4-BE49-F238E27FC236}">
                    <a16:creationId xmlns:a16="http://schemas.microsoft.com/office/drawing/2014/main" id="{4CF1E347-20F7-8955-3B0B-3CEC8F46A59F}"/>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a:extLst>
                  <a:ext uri="{FF2B5EF4-FFF2-40B4-BE49-F238E27FC236}">
                    <a16:creationId xmlns:a16="http://schemas.microsoft.com/office/drawing/2014/main" id="{BAF6BB92-FDBB-2258-93D5-EED07437F95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a:extLst>
                  <a:ext uri="{FF2B5EF4-FFF2-40B4-BE49-F238E27FC236}">
                    <a16:creationId xmlns:a16="http://schemas.microsoft.com/office/drawing/2014/main" id="{10F30DFB-AAA1-B073-0A83-4BEB690C5484}"/>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a:extLst>
                  <a:ext uri="{FF2B5EF4-FFF2-40B4-BE49-F238E27FC236}">
                    <a16:creationId xmlns:a16="http://schemas.microsoft.com/office/drawing/2014/main" id="{48DA48F9-DB02-8047-0053-235AB0B80A64}"/>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a:extLst>
                  <a:ext uri="{FF2B5EF4-FFF2-40B4-BE49-F238E27FC236}">
                    <a16:creationId xmlns:a16="http://schemas.microsoft.com/office/drawing/2014/main" id="{485C289F-2F9F-FAC3-488B-D3F68E9E4D98}"/>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a:extLst>
                  <a:ext uri="{FF2B5EF4-FFF2-40B4-BE49-F238E27FC236}">
                    <a16:creationId xmlns:a16="http://schemas.microsoft.com/office/drawing/2014/main" id="{393D0049-793C-EB7F-7E5F-5E22C4F1B9B0}"/>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a:extLst>
                  <a:ext uri="{FF2B5EF4-FFF2-40B4-BE49-F238E27FC236}">
                    <a16:creationId xmlns:a16="http://schemas.microsoft.com/office/drawing/2014/main" id="{A0005231-6DA8-926C-12E8-5A83225BBC7F}"/>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a:extLst>
                  <a:ext uri="{FF2B5EF4-FFF2-40B4-BE49-F238E27FC236}">
                    <a16:creationId xmlns:a16="http://schemas.microsoft.com/office/drawing/2014/main" id="{3FEC2016-E6A6-6840-80FF-5438D7BF9F87}"/>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a:extLst>
                  <a:ext uri="{FF2B5EF4-FFF2-40B4-BE49-F238E27FC236}">
                    <a16:creationId xmlns:a16="http://schemas.microsoft.com/office/drawing/2014/main" id="{AD464646-BA61-EE8F-7836-C9D165AD362C}"/>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a:extLst>
                  <a:ext uri="{FF2B5EF4-FFF2-40B4-BE49-F238E27FC236}">
                    <a16:creationId xmlns:a16="http://schemas.microsoft.com/office/drawing/2014/main" id="{EBE95ABE-68BF-97F0-B98B-DF9436BB2B63}"/>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a:extLst>
                  <a:ext uri="{FF2B5EF4-FFF2-40B4-BE49-F238E27FC236}">
                    <a16:creationId xmlns:a16="http://schemas.microsoft.com/office/drawing/2014/main" id="{FA28D89C-A259-7CF8-D9F8-8C92D733F011}"/>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a:extLst>
                  <a:ext uri="{FF2B5EF4-FFF2-40B4-BE49-F238E27FC236}">
                    <a16:creationId xmlns:a16="http://schemas.microsoft.com/office/drawing/2014/main" id="{8619303E-C9BB-70AF-C9D8-8A27326463FF}"/>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a:extLst>
                  <a:ext uri="{FF2B5EF4-FFF2-40B4-BE49-F238E27FC236}">
                    <a16:creationId xmlns:a16="http://schemas.microsoft.com/office/drawing/2014/main" id="{C3A5F593-4464-ECDB-01AB-F21D7924A5D3}"/>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a:extLst>
                  <a:ext uri="{FF2B5EF4-FFF2-40B4-BE49-F238E27FC236}">
                    <a16:creationId xmlns:a16="http://schemas.microsoft.com/office/drawing/2014/main" id="{FCFB9E84-CE96-D23C-3811-D61828A00277}"/>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a:extLst>
                  <a:ext uri="{FF2B5EF4-FFF2-40B4-BE49-F238E27FC236}">
                    <a16:creationId xmlns:a16="http://schemas.microsoft.com/office/drawing/2014/main" id="{0013A9A0-8FED-DFBD-A1A9-8C1814386D93}"/>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a:extLst>
                  <a:ext uri="{FF2B5EF4-FFF2-40B4-BE49-F238E27FC236}">
                    <a16:creationId xmlns:a16="http://schemas.microsoft.com/office/drawing/2014/main" id="{842A8AD3-18AF-9996-CB74-7654A7639A0C}"/>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a:extLst>
                  <a:ext uri="{FF2B5EF4-FFF2-40B4-BE49-F238E27FC236}">
                    <a16:creationId xmlns:a16="http://schemas.microsoft.com/office/drawing/2014/main" id="{93F27118-0A72-A893-B851-142BF27F3067}"/>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a:extLst>
                  <a:ext uri="{FF2B5EF4-FFF2-40B4-BE49-F238E27FC236}">
                    <a16:creationId xmlns:a16="http://schemas.microsoft.com/office/drawing/2014/main" id="{1C32C2C0-78BE-E631-9E49-8EDDD3192E6B}"/>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a:extLst>
                  <a:ext uri="{FF2B5EF4-FFF2-40B4-BE49-F238E27FC236}">
                    <a16:creationId xmlns:a16="http://schemas.microsoft.com/office/drawing/2014/main" id="{FAD89085-38AF-27C9-8062-892912625F86}"/>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a:extLst>
                  <a:ext uri="{FF2B5EF4-FFF2-40B4-BE49-F238E27FC236}">
                    <a16:creationId xmlns:a16="http://schemas.microsoft.com/office/drawing/2014/main" id="{3D1C609A-6EAF-73E2-BC77-A26B9DFC5D6C}"/>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a:extLst>
                  <a:ext uri="{FF2B5EF4-FFF2-40B4-BE49-F238E27FC236}">
                    <a16:creationId xmlns:a16="http://schemas.microsoft.com/office/drawing/2014/main" id="{B0EA05A4-F6BB-6FE5-9600-F7FFAB63DB5C}"/>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a:extLst>
                  <a:ext uri="{FF2B5EF4-FFF2-40B4-BE49-F238E27FC236}">
                    <a16:creationId xmlns:a16="http://schemas.microsoft.com/office/drawing/2014/main" id="{4F7CC12F-38AD-4649-F047-7C264A91129B}"/>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a:extLst>
                  <a:ext uri="{FF2B5EF4-FFF2-40B4-BE49-F238E27FC236}">
                    <a16:creationId xmlns:a16="http://schemas.microsoft.com/office/drawing/2014/main" id="{9637449D-DD2D-273B-668F-E64F6A0EA1AB}"/>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a:extLst>
                  <a:ext uri="{FF2B5EF4-FFF2-40B4-BE49-F238E27FC236}">
                    <a16:creationId xmlns:a16="http://schemas.microsoft.com/office/drawing/2014/main" id="{B44E4A66-9ABE-C3EE-4C1B-AA7D3BAA8723}"/>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a:extLst>
                  <a:ext uri="{FF2B5EF4-FFF2-40B4-BE49-F238E27FC236}">
                    <a16:creationId xmlns:a16="http://schemas.microsoft.com/office/drawing/2014/main" id="{0C1B4132-45B9-6BB5-04BC-D9FDCDB55740}"/>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a:extLst>
                  <a:ext uri="{FF2B5EF4-FFF2-40B4-BE49-F238E27FC236}">
                    <a16:creationId xmlns:a16="http://schemas.microsoft.com/office/drawing/2014/main" id="{B7402A27-E0BC-87D5-DCA6-73DFFB8B79BB}"/>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a:extLst>
                  <a:ext uri="{FF2B5EF4-FFF2-40B4-BE49-F238E27FC236}">
                    <a16:creationId xmlns:a16="http://schemas.microsoft.com/office/drawing/2014/main" id="{CDE03448-B3F4-2477-2F52-EDC63FDDAFE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a:extLst>
                  <a:ext uri="{FF2B5EF4-FFF2-40B4-BE49-F238E27FC236}">
                    <a16:creationId xmlns:a16="http://schemas.microsoft.com/office/drawing/2014/main" id="{F90EC195-CEA7-740E-56F4-DE19E2B0C197}"/>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a:extLst>
                  <a:ext uri="{FF2B5EF4-FFF2-40B4-BE49-F238E27FC236}">
                    <a16:creationId xmlns:a16="http://schemas.microsoft.com/office/drawing/2014/main" id="{6F162D39-D8CB-18FC-6C8A-B10DAB8D07E6}"/>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a:extLst>
                  <a:ext uri="{FF2B5EF4-FFF2-40B4-BE49-F238E27FC236}">
                    <a16:creationId xmlns:a16="http://schemas.microsoft.com/office/drawing/2014/main" id="{E6D460EA-F829-07A6-6C9C-6FB4E8183D7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a:extLst>
                  <a:ext uri="{FF2B5EF4-FFF2-40B4-BE49-F238E27FC236}">
                    <a16:creationId xmlns:a16="http://schemas.microsoft.com/office/drawing/2014/main" id="{A545FF1F-6129-022D-79A7-623A1083D18A}"/>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a:extLst>
                  <a:ext uri="{FF2B5EF4-FFF2-40B4-BE49-F238E27FC236}">
                    <a16:creationId xmlns:a16="http://schemas.microsoft.com/office/drawing/2014/main" id="{12EF0A47-B202-5B7F-9395-D9587B504D96}"/>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a:extLst>
                  <a:ext uri="{FF2B5EF4-FFF2-40B4-BE49-F238E27FC236}">
                    <a16:creationId xmlns:a16="http://schemas.microsoft.com/office/drawing/2014/main" id="{55A6BF47-85A5-6944-50F5-9601B85D5F21}"/>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a:extLst>
                  <a:ext uri="{FF2B5EF4-FFF2-40B4-BE49-F238E27FC236}">
                    <a16:creationId xmlns:a16="http://schemas.microsoft.com/office/drawing/2014/main" id="{8095FCA0-A7ED-032C-B36F-8512EBF984A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a:extLst>
                  <a:ext uri="{FF2B5EF4-FFF2-40B4-BE49-F238E27FC236}">
                    <a16:creationId xmlns:a16="http://schemas.microsoft.com/office/drawing/2014/main" id="{24C0E87E-0C7D-281D-47B5-11515F9F3208}"/>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a:extLst>
                  <a:ext uri="{FF2B5EF4-FFF2-40B4-BE49-F238E27FC236}">
                    <a16:creationId xmlns:a16="http://schemas.microsoft.com/office/drawing/2014/main" id="{A380F498-7C55-4C1D-CF32-27C97A221ADB}"/>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a:extLst>
                  <a:ext uri="{FF2B5EF4-FFF2-40B4-BE49-F238E27FC236}">
                    <a16:creationId xmlns:a16="http://schemas.microsoft.com/office/drawing/2014/main" id="{F3D101EE-F97F-ED0F-F3ED-9CCEF662EF3E}"/>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a:extLst>
                  <a:ext uri="{FF2B5EF4-FFF2-40B4-BE49-F238E27FC236}">
                    <a16:creationId xmlns:a16="http://schemas.microsoft.com/office/drawing/2014/main" id="{90192773-38A4-9D09-6D1F-393E2B8F8EA2}"/>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a:extLst>
                  <a:ext uri="{FF2B5EF4-FFF2-40B4-BE49-F238E27FC236}">
                    <a16:creationId xmlns:a16="http://schemas.microsoft.com/office/drawing/2014/main" id="{08151C0F-5C18-9DA5-0089-52CB02AA99D1}"/>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a:extLst>
                  <a:ext uri="{FF2B5EF4-FFF2-40B4-BE49-F238E27FC236}">
                    <a16:creationId xmlns:a16="http://schemas.microsoft.com/office/drawing/2014/main" id="{CA63D1C4-B946-9A12-5E60-345171969264}"/>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a:extLst>
                  <a:ext uri="{FF2B5EF4-FFF2-40B4-BE49-F238E27FC236}">
                    <a16:creationId xmlns:a16="http://schemas.microsoft.com/office/drawing/2014/main" id="{BA163240-A21B-F68E-AD51-37EEEDD76A3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a:extLst>
                  <a:ext uri="{FF2B5EF4-FFF2-40B4-BE49-F238E27FC236}">
                    <a16:creationId xmlns:a16="http://schemas.microsoft.com/office/drawing/2014/main" id="{A6D08164-E64E-6BD6-59F4-FCDA9C050CB2}"/>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a:extLst>
                  <a:ext uri="{FF2B5EF4-FFF2-40B4-BE49-F238E27FC236}">
                    <a16:creationId xmlns:a16="http://schemas.microsoft.com/office/drawing/2014/main" id="{C756797F-8F42-E68F-8D41-40C240F03AD5}"/>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a:extLst>
                  <a:ext uri="{FF2B5EF4-FFF2-40B4-BE49-F238E27FC236}">
                    <a16:creationId xmlns:a16="http://schemas.microsoft.com/office/drawing/2014/main" id="{5B8A6FA6-B0BF-754E-C046-DD365890494E}"/>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a:extLst>
                  <a:ext uri="{FF2B5EF4-FFF2-40B4-BE49-F238E27FC236}">
                    <a16:creationId xmlns:a16="http://schemas.microsoft.com/office/drawing/2014/main" id="{301F0CDD-55BB-1D64-E335-D88DC42A7F4A}"/>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a:extLst>
                  <a:ext uri="{FF2B5EF4-FFF2-40B4-BE49-F238E27FC236}">
                    <a16:creationId xmlns:a16="http://schemas.microsoft.com/office/drawing/2014/main" id="{524F0146-2C02-85A4-20B0-68D0A59E5705}"/>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a:extLst>
                  <a:ext uri="{FF2B5EF4-FFF2-40B4-BE49-F238E27FC236}">
                    <a16:creationId xmlns:a16="http://schemas.microsoft.com/office/drawing/2014/main" id="{63EB0F32-04D1-3D86-E6C8-CD83AA8C2CE8}"/>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a:extLst>
                  <a:ext uri="{FF2B5EF4-FFF2-40B4-BE49-F238E27FC236}">
                    <a16:creationId xmlns:a16="http://schemas.microsoft.com/office/drawing/2014/main" id="{149233C1-E6A3-7140-612A-80AB706D9D15}"/>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a:extLst>
                  <a:ext uri="{FF2B5EF4-FFF2-40B4-BE49-F238E27FC236}">
                    <a16:creationId xmlns:a16="http://schemas.microsoft.com/office/drawing/2014/main" id="{13EE927E-B894-8ECB-85D0-7B68E5899CD1}"/>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a:extLst>
                  <a:ext uri="{FF2B5EF4-FFF2-40B4-BE49-F238E27FC236}">
                    <a16:creationId xmlns:a16="http://schemas.microsoft.com/office/drawing/2014/main" id="{D28D0E63-0F3A-6A7E-2E9A-C72ED35149C1}"/>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a:extLst>
                  <a:ext uri="{FF2B5EF4-FFF2-40B4-BE49-F238E27FC236}">
                    <a16:creationId xmlns:a16="http://schemas.microsoft.com/office/drawing/2014/main" id="{BBFE6562-454A-EF3C-88D0-801FBA067FDA}"/>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a:extLst>
                  <a:ext uri="{FF2B5EF4-FFF2-40B4-BE49-F238E27FC236}">
                    <a16:creationId xmlns:a16="http://schemas.microsoft.com/office/drawing/2014/main" id="{1EE628FB-D5A5-3284-FAAC-2A183DA68B63}"/>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a:extLst>
                  <a:ext uri="{FF2B5EF4-FFF2-40B4-BE49-F238E27FC236}">
                    <a16:creationId xmlns:a16="http://schemas.microsoft.com/office/drawing/2014/main" id="{1D2266C7-27A0-F324-B48E-C338929B005C}"/>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a:extLst>
                  <a:ext uri="{FF2B5EF4-FFF2-40B4-BE49-F238E27FC236}">
                    <a16:creationId xmlns:a16="http://schemas.microsoft.com/office/drawing/2014/main" id="{ECEC1CE8-42C3-9C5B-0BB5-99944C382C3A}"/>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a:extLst>
                  <a:ext uri="{FF2B5EF4-FFF2-40B4-BE49-F238E27FC236}">
                    <a16:creationId xmlns:a16="http://schemas.microsoft.com/office/drawing/2014/main" id="{A592E25A-D72B-5D21-696B-1F0AE32A183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a:extLst>
                  <a:ext uri="{FF2B5EF4-FFF2-40B4-BE49-F238E27FC236}">
                    <a16:creationId xmlns:a16="http://schemas.microsoft.com/office/drawing/2014/main" id="{D0ABDEEE-2229-EAAB-73D4-4B936283A791}"/>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a:extLst>
                  <a:ext uri="{FF2B5EF4-FFF2-40B4-BE49-F238E27FC236}">
                    <a16:creationId xmlns:a16="http://schemas.microsoft.com/office/drawing/2014/main" id="{6AD91A27-3DF8-6F55-A34C-F305A68310BE}"/>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a:extLst>
                  <a:ext uri="{FF2B5EF4-FFF2-40B4-BE49-F238E27FC236}">
                    <a16:creationId xmlns:a16="http://schemas.microsoft.com/office/drawing/2014/main" id="{F7342080-3F52-3E33-17F0-28126DB9B329}"/>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a:extLst>
                  <a:ext uri="{FF2B5EF4-FFF2-40B4-BE49-F238E27FC236}">
                    <a16:creationId xmlns:a16="http://schemas.microsoft.com/office/drawing/2014/main" id="{B973E03E-FC64-0B8E-750D-3410CD2E317C}"/>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a:extLst>
                  <a:ext uri="{FF2B5EF4-FFF2-40B4-BE49-F238E27FC236}">
                    <a16:creationId xmlns:a16="http://schemas.microsoft.com/office/drawing/2014/main" id="{7ECA7D7C-44BA-BB0C-D395-CFCCF8D594B9}"/>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a:extLst>
                  <a:ext uri="{FF2B5EF4-FFF2-40B4-BE49-F238E27FC236}">
                    <a16:creationId xmlns:a16="http://schemas.microsoft.com/office/drawing/2014/main" id="{EA821D36-20CF-E0A1-198F-05CB4B6A927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a:extLst>
                  <a:ext uri="{FF2B5EF4-FFF2-40B4-BE49-F238E27FC236}">
                    <a16:creationId xmlns:a16="http://schemas.microsoft.com/office/drawing/2014/main" id="{3C5044B4-6A03-6ED4-D14F-C7CDB6D0B922}"/>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a:extLst>
                  <a:ext uri="{FF2B5EF4-FFF2-40B4-BE49-F238E27FC236}">
                    <a16:creationId xmlns:a16="http://schemas.microsoft.com/office/drawing/2014/main" id="{0CA65EBF-DD4E-0C63-830C-B0BEC598652D}"/>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a:extLst>
                  <a:ext uri="{FF2B5EF4-FFF2-40B4-BE49-F238E27FC236}">
                    <a16:creationId xmlns:a16="http://schemas.microsoft.com/office/drawing/2014/main" id="{026A961D-59DF-8659-96BD-E05D91B73484}"/>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a:extLst>
                  <a:ext uri="{FF2B5EF4-FFF2-40B4-BE49-F238E27FC236}">
                    <a16:creationId xmlns:a16="http://schemas.microsoft.com/office/drawing/2014/main" id="{CF5BB98A-0944-4DC9-4637-D7302E43B626}"/>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a:extLst>
                  <a:ext uri="{FF2B5EF4-FFF2-40B4-BE49-F238E27FC236}">
                    <a16:creationId xmlns:a16="http://schemas.microsoft.com/office/drawing/2014/main" id="{449AA77A-014A-563F-B5D2-A0F6565DDA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a:extLst>
                  <a:ext uri="{FF2B5EF4-FFF2-40B4-BE49-F238E27FC236}">
                    <a16:creationId xmlns:a16="http://schemas.microsoft.com/office/drawing/2014/main" id="{8B73D173-3375-12F1-29EA-54753A577414}"/>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a:extLst>
                  <a:ext uri="{FF2B5EF4-FFF2-40B4-BE49-F238E27FC236}">
                    <a16:creationId xmlns:a16="http://schemas.microsoft.com/office/drawing/2014/main" id="{2D9FCC62-7C45-B564-CCAF-4603CA768827}"/>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a:extLst>
                  <a:ext uri="{FF2B5EF4-FFF2-40B4-BE49-F238E27FC236}">
                    <a16:creationId xmlns:a16="http://schemas.microsoft.com/office/drawing/2014/main" id="{8BB05165-C884-025B-9EBD-A067C439F673}"/>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a:extLst>
                  <a:ext uri="{FF2B5EF4-FFF2-40B4-BE49-F238E27FC236}">
                    <a16:creationId xmlns:a16="http://schemas.microsoft.com/office/drawing/2014/main" id="{EE4B00A7-28DD-8588-1840-C76F731C3BB1}"/>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a:extLst>
                  <a:ext uri="{FF2B5EF4-FFF2-40B4-BE49-F238E27FC236}">
                    <a16:creationId xmlns:a16="http://schemas.microsoft.com/office/drawing/2014/main" id="{3C52952A-7E8F-E6D4-79C7-D78E5E7ACEF7}"/>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a:extLst>
                  <a:ext uri="{FF2B5EF4-FFF2-40B4-BE49-F238E27FC236}">
                    <a16:creationId xmlns:a16="http://schemas.microsoft.com/office/drawing/2014/main" id="{1D0FDB08-C050-EE5C-834F-3108F03FC235}"/>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a:extLst>
                  <a:ext uri="{FF2B5EF4-FFF2-40B4-BE49-F238E27FC236}">
                    <a16:creationId xmlns:a16="http://schemas.microsoft.com/office/drawing/2014/main" id="{23299986-0FD2-8F33-D9B0-1CEBA9F852B0}"/>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a:extLst>
                  <a:ext uri="{FF2B5EF4-FFF2-40B4-BE49-F238E27FC236}">
                    <a16:creationId xmlns:a16="http://schemas.microsoft.com/office/drawing/2014/main" id="{F3CB4BB7-A367-C213-BF41-6DCB5EBAB894}"/>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a:extLst>
                  <a:ext uri="{FF2B5EF4-FFF2-40B4-BE49-F238E27FC236}">
                    <a16:creationId xmlns:a16="http://schemas.microsoft.com/office/drawing/2014/main" id="{D3980238-4EF9-7392-6D29-96C81D1C8681}"/>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a:extLst>
                  <a:ext uri="{FF2B5EF4-FFF2-40B4-BE49-F238E27FC236}">
                    <a16:creationId xmlns:a16="http://schemas.microsoft.com/office/drawing/2014/main" id="{A619C727-BC69-3946-32CA-8D5BD2A3C7B9}"/>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a:extLst>
                  <a:ext uri="{FF2B5EF4-FFF2-40B4-BE49-F238E27FC236}">
                    <a16:creationId xmlns:a16="http://schemas.microsoft.com/office/drawing/2014/main" id="{F0FB5291-7731-0B43-602F-C885D54F73E2}"/>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a:extLst>
                  <a:ext uri="{FF2B5EF4-FFF2-40B4-BE49-F238E27FC236}">
                    <a16:creationId xmlns:a16="http://schemas.microsoft.com/office/drawing/2014/main" id="{43FD8A1C-DFBB-C93F-83B7-A715BE64D5EF}"/>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a:extLst>
                  <a:ext uri="{FF2B5EF4-FFF2-40B4-BE49-F238E27FC236}">
                    <a16:creationId xmlns:a16="http://schemas.microsoft.com/office/drawing/2014/main" id="{1DEB5BE2-7B6B-3491-9025-831831AA3F0E}"/>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a:extLst>
                  <a:ext uri="{FF2B5EF4-FFF2-40B4-BE49-F238E27FC236}">
                    <a16:creationId xmlns:a16="http://schemas.microsoft.com/office/drawing/2014/main" id="{97D8675B-1F63-38C2-CDC4-E7A2704BDBCF}"/>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a:extLst>
                  <a:ext uri="{FF2B5EF4-FFF2-40B4-BE49-F238E27FC236}">
                    <a16:creationId xmlns:a16="http://schemas.microsoft.com/office/drawing/2014/main" id="{55536452-67AF-8911-0F00-5A8B90654E83}"/>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a:extLst>
                  <a:ext uri="{FF2B5EF4-FFF2-40B4-BE49-F238E27FC236}">
                    <a16:creationId xmlns:a16="http://schemas.microsoft.com/office/drawing/2014/main" id="{F161F251-64F6-7514-2876-8891DA390266}"/>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a:extLst>
                  <a:ext uri="{FF2B5EF4-FFF2-40B4-BE49-F238E27FC236}">
                    <a16:creationId xmlns:a16="http://schemas.microsoft.com/office/drawing/2014/main" id="{F27ED104-730D-8382-9DCC-60A7E13320FE}"/>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a:extLst>
                  <a:ext uri="{FF2B5EF4-FFF2-40B4-BE49-F238E27FC236}">
                    <a16:creationId xmlns:a16="http://schemas.microsoft.com/office/drawing/2014/main" id="{28E1EC52-703B-132E-9B18-57AF55230879}"/>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a:extLst>
                  <a:ext uri="{FF2B5EF4-FFF2-40B4-BE49-F238E27FC236}">
                    <a16:creationId xmlns:a16="http://schemas.microsoft.com/office/drawing/2014/main" id="{C427DB17-300C-A9B7-9562-50B3E74975C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a:extLst>
                  <a:ext uri="{FF2B5EF4-FFF2-40B4-BE49-F238E27FC236}">
                    <a16:creationId xmlns:a16="http://schemas.microsoft.com/office/drawing/2014/main" id="{65F28FDA-EB35-03C2-7A80-1BFDBE4FF532}"/>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a:extLst>
                  <a:ext uri="{FF2B5EF4-FFF2-40B4-BE49-F238E27FC236}">
                    <a16:creationId xmlns:a16="http://schemas.microsoft.com/office/drawing/2014/main" id="{041A1BC8-1DF0-61D5-7E04-F1C2C062C9A8}"/>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a:extLst>
                  <a:ext uri="{FF2B5EF4-FFF2-40B4-BE49-F238E27FC236}">
                    <a16:creationId xmlns:a16="http://schemas.microsoft.com/office/drawing/2014/main" id="{ABD7E8C7-DC3D-7315-9EB7-25B2B10C142A}"/>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a:extLst>
                  <a:ext uri="{FF2B5EF4-FFF2-40B4-BE49-F238E27FC236}">
                    <a16:creationId xmlns:a16="http://schemas.microsoft.com/office/drawing/2014/main" id="{F9DC5962-7515-0915-AB17-AA326FF80DB5}"/>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a:extLst>
                  <a:ext uri="{FF2B5EF4-FFF2-40B4-BE49-F238E27FC236}">
                    <a16:creationId xmlns:a16="http://schemas.microsoft.com/office/drawing/2014/main" id="{5F9B1877-8489-33C3-7061-3E118F342D3D}"/>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a:extLst>
                  <a:ext uri="{FF2B5EF4-FFF2-40B4-BE49-F238E27FC236}">
                    <a16:creationId xmlns:a16="http://schemas.microsoft.com/office/drawing/2014/main" id="{F1BF1693-331C-4C2B-D62B-7213E1E9520D}"/>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a:extLst>
              <a:ext uri="{FF2B5EF4-FFF2-40B4-BE49-F238E27FC236}">
                <a16:creationId xmlns:a16="http://schemas.microsoft.com/office/drawing/2014/main" id="{E72B24C3-6E5E-4864-11C5-91F2EFCD371F}"/>
              </a:ext>
            </a:extLst>
          </p:cNvPr>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a:extLst>
              <a:ext uri="{FF2B5EF4-FFF2-40B4-BE49-F238E27FC236}">
                <a16:creationId xmlns:a16="http://schemas.microsoft.com/office/drawing/2014/main" id="{BA066085-10BF-8F86-02CE-19FD93786323}"/>
              </a:ext>
            </a:extLst>
          </p:cNvPr>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3385" y="82852"/>
                          <a:pt x="220107" y="-14989"/>
                          <a:pt x="397140" y="0"/>
                        </a:cubicBezTo>
                        <a:cubicBezTo>
                          <a:pt x="3090563" y="50824"/>
                          <a:pt x="6921384" y="-319155"/>
                          <a:pt x="8871167" y="0"/>
                        </a:cubicBezTo>
                        <a:cubicBezTo>
                          <a:pt x="9070846" y="-1211"/>
                          <a:pt x="9286029" y="47622"/>
                          <a:pt x="9268308" y="119022"/>
                        </a:cubicBezTo>
                        <a:cubicBezTo>
                          <a:pt x="9254519" y="515782"/>
                          <a:pt x="9412033" y="690383"/>
                          <a:pt x="9268308" y="1070018"/>
                        </a:cubicBezTo>
                        <a:cubicBezTo>
                          <a:pt x="9234199" y="1158546"/>
                          <a:pt x="9109175" y="1188682"/>
                          <a:pt x="8871167" y="1189041"/>
                        </a:cubicBezTo>
                        <a:cubicBezTo>
                          <a:pt x="6816907" y="1169206"/>
                          <a:pt x="4345365" y="1154015"/>
                          <a:pt x="397140" y="1189041"/>
                        </a:cubicBezTo>
                        <a:cubicBezTo>
                          <a:pt x="170479" y="1168020"/>
                          <a:pt x="559" y="1153009"/>
                          <a:pt x="0" y="1070018"/>
                        </a:cubicBezTo>
                        <a:cubicBezTo>
                          <a:pt x="-205862" y="653123"/>
                          <a:pt x="-33501" y="436679"/>
                          <a:pt x="0" y="119022"/>
                        </a:cubicBezTo>
                        <a:close/>
                      </a:path>
                      <a:path w="9268308" h="1189041" stroke="0" extrusionOk="0">
                        <a:moveTo>
                          <a:pt x="0" y="119022"/>
                        </a:moveTo>
                        <a:cubicBezTo>
                          <a:pt x="-26248" y="64017"/>
                          <a:pt x="211615" y="-31424"/>
                          <a:pt x="397140" y="0"/>
                        </a:cubicBezTo>
                        <a:cubicBezTo>
                          <a:pt x="3095901" y="-149365"/>
                          <a:pt x="4812454" y="63259"/>
                          <a:pt x="8871167" y="0"/>
                        </a:cubicBezTo>
                        <a:cubicBezTo>
                          <a:pt x="9054737" y="-1249"/>
                          <a:pt x="9280724" y="65350"/>
                          <a:pt x="9268308" y="119022"/>
                        </a:cubicBezTo>
                        <a:cubicBezTo>
                          <a:pt x="9235334" y="389227"/>
                          <a:pt x="9475602" y="712522"/>
                          <a:pt x="9268308" y="1070018"/>
                        </a:cubicBezTo>
                        <a:cubicBezTo>
                          <a:pt x="9264918" y="1147069"/>
                          <a:pt x="9062334" y="1183059"/>
                          <a:pt x="8871167" y="1189041"/>
                        </a:cubicBezTo>
                        <a:cubicBezTo>
                          <a:pt x="7192452" y="1209402"/>
                          <a:pt x="2568213" y="1049227"/>
                          <a:pt x="397140" y="1189041"/>
                        </a:cubicBezTo>
                        <a:cubicBezTo>
                          <a:pt x="161430" y="1176674"/>
                          <a:pt x="7060" y="1134783"/>
                          <a:pt x="0" y="1070018"/>
                        </a:cubicBezTo>
                        <a:cubicBezTo>
                          <a:pt x="-188039" y="725757"/>
                          <a:pt x="-120637" y="506929"/>
                          <a:pt x="0" y="119022"/>
                        </a:cubicBezTo>
                        <a:close/>
                      </a:path>
                      <a:path w="9268308" h="1189041" fill="none" stroke="0" extrusionOk="0">
                        <a:moveTo>
                          <a:pt x="0" y="119022"/>
                        </a:moveTo>
                        <a:cubicBezTo>
                          <a:pt x="-2381" y="23518"/>
                          <a:pt x="218195" y="608"/>
                          <a:pt x="397140" y="0"/>
                        </a:cubicBezTo>
                        <a:cubicBezTo>
                          <a:pt x="2819422" y="359331"/>
                          <a:pt x="6989231" y="-167715"/>
                          <a:pt x="8871167" y="0"/>
                        </a:cubicBezTo>
                        <a:cubicBezTo>
                          <a:pt x="9069214" y="-680"/>
                          <a:pt x="9286055" y="52794"/>
                          <a:pt x="9268308" y="119022"/>
                        </a:cubicBezTo>
                        <a:cubicBezTo>
                          <a:pt x="9215774" y="571921"/>
                          <a:pt x="9409695" y="678020"/>
                          <a:pt x="9268308" y="1070018"/>
                        </a:cubicBezTo>
                        <a:cubicBezTo>
                          <a:pt x="9237560" y="1162805"/>
                          <a:pt x="9094571" y="1179948"/>
                          <a:pt x="8871167" y="1189041"/>
                        </a:cubicBezTo>
                        <a:cubicBezTo>
                          <a:pt x="6564366" y="1093930"/>
                          <a:pt x="4649359" y="983856"/>
                          <a:pt x="397140" y="1189041"/>
                        </a:cubicBezTo>
                        <a:cubicBezTo>
                          <a:pt x="167814" y="1168883"/>
                          <a:pt x="13436" y="1140811"/>
                          <a:pt x="0" y="1070018"/>
                        </a:cubicBezTo>
                        <a:cubicBezTo>
                          <a:pt x="-193597" y="713428"/>
                          <a:pt x="-34592" y="443217"/>
                          <a:pt x="0" y="1190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a:extLst>
              <a:ext uri="{FF2B5EF4-FFF2-40B4-BE49-F238E27FC236}">
                <a16:creationId xmlns:a16="http://schemas.microsoft.com/office/drawing/2014/main" id="{59FCF43A-65C6-E1BB-73A7-CA92E0AAA3E1}"/>
              </a:ext>
            </a:extLst>
          </p:cNvPr>
          <p:cNvGrpSpPr/>
          <p:nvPr/>
        </p:nvGrpSpPr>
        <p:grpSpPr>
          <a:xfrm>
            <a:off x="101011" y="5091892"/>
            <a:ext cx="2127839" cy="1689908"/>
            <a:chOff x="-159940" y="687786"/>
            <a:chExt cx="3145788" cy="2458908"/>
          </a:xfrm>
        </p:grpSpPr>
        <p:sp>
          <p:nvSpPr>
            <p:cNvPr id="2733" name="Oval 6">
              <a:extLst>
                <a:ext uri="{FF2B5EF4-FFF2-40B4-BE49-F238E27FC236}">
                  <a16:creationId xmlns:a16="http://schemas.microsoft.com/office/drawing/2014/main" id="{4EA0156A-449E-0AF9-2DFC-62BB514D6234}"/>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a:extLst>
                <a:ext uri="{FF2B5EF4-FFF2-40B4-BE49-F238E27FC236}">
                  <a16:creationId xmlns:a16="http://schemas.microsoft.com/office/drawing/2014/main" id="{3584BFEE-7A46-4CC7-F177-847ABE4CB8E7}"/>
                </a:ext>
              </a:extLst>
            </p:cNvPr>
            <p:cNvGrpSpPr/>
            <p:nvPr/>
          </p:nvGrpSpPr>
          <p:grpSpPr>
            <a:xfrm>
              <a:off x="-159940" y="687786"/>
              <a:ext cx="3116094" cy="2458908"/>
              <a:chOff x="345226" y="1059601"/>
              <a:chExt cx="3072497" cy="2458908"/>
            </a:xfrm>
          </p:grpSpPr>
          <p:sp>
            <p:nvSpPr>
              <p:cNvPr id="2735" name="AutoShape 3">
                <a:extLst>
                  <a:ext uri="{FF2B5EF4-FFF2-40B4-BE49-F238E27FC236}">
                    <a16:creationId xmlns:a16="http://schemas.microsoft.com/office/drawing/2014/main" id="{80C19336-6607-6E49-C532-A143836B40B5}"/>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a:extLst>
                  <a:ext uri="{FF2B5EF4-FFF2-40B4-BE49-F238E27FC236}">
                    <a16:creationId xmlns:a16="http://schemas.microsoft.com/office/drawing/2014/main" id="{809DB854-2318-F796-06F3-019085305BB0}"/>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a:extLst>
                  <a:ext uri="{FF2B5EF4-FFF2-40B4-BE49-F238E27FC236}">
                    <a16:creationId xmlns:a16="http://schemas.microsoft.com/office/drawing/2014/main" id="{254F26B6-F191-5043-07A8-193D82C872B2}"/>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a:extLst>
                  <a:ext uri="{FF2B5EF4-FFF2-40B4-BE49-F238E27FC236}">
                    <a16:creationId xmlns:a16="http://schemas.microsoft.com/office/drawing/2014/main" id="{50B6B177-343F-D354-7A42-F79A1CC836A6}"/>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a:extLst>
                  <a:ext uri="{FF2B5EF4-FFF2-40B4-BE49-F238E27FC236}">
                    <a16:creationId xmlns:a16="http://schemas.microsoft.com/office/drawing/2014/main" id="{9EE67EB8-CDD6-C1F6-FC1D-3529E90CA58B}"/>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a:extLst>
                  <a:ext uri="{FF2B5EF4-FFF2-40B4-BE49-F238E27FC236}">
                    <a16:creationId xmlns:a16="http://schemas.microsoft.com/office/drawing/2014/main" id="{BFE806B3-98E5-8CDC-EC9A-E58B4DAF5D1F}"/>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a:extLst>
                  <a:ext uri="{FF2B5EF4-FFF2-40B4-BE49-F238E27FC236}">
                    <a16:creationId xmlns:a16="http://schemas.microsoft.com/office/drawing/2014/main" id="{06F073D2-C31E-831A-DE92-4284E0FC2904}"/>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a:extLst>
                  <a:ext uri="{FF2B5EF4-FFF2-40B4-BE49-F238E27FC236}">
                    <a16:creationId xmlns:a16="http://schemas.microsoft.com/office/drawing/2014/main" id="{449AD565-D78E-FC50-49B5-9E1D6659F289}"/>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a:extLst>
                  <a:ext uri="{FF2B5EF4-FFF2-40B4-BE49-F238E27FC236}">
                    <a16:creationId xmlns:a16="http://schemas.microsoft.com/office/drawing/2014/main" id="{7D0AF358-5A01-A7E5-C4A7-AEC48908E78C}"/>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a:extLst>
                  <a:ext uri="{FF2B5EF4-FFF2-40B4-BE49-F238E27FC236}">
                    <a16:creationId xmlns:a16="http://schemas.microsoft.com/office/drawing/2014/main" id="{53DC8B43-ED96-0ABB-A0C4-518E60AC221B}"/>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a:extLst>
                  <a:ext uri="{FF2B5EF4-FFF2-40B4-BE49-F238E27FC236}">
                    <a16:creationId xmlns:a16="http://schemas.microsoft.com/office/drawing/2014/main" id="{3AD9AAF8-43BC-3A2C-6D11-8AC6CFFCE0CC}"/>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a:extLst>
                  <a:ext uri="{FF2B5EF4-FFF2-40B4-BE49-F238E27FC236}">
                    <a16:creationId xmlns:a16="http://schemas.microsoft.com/office/drawing/2014/main" id="{FC79F1D6-DC0F-B4DD-F885-1AC75A0E2112}"/>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a:extLst>
                  <a:ext uri="{FF2B5EF4-FFF2-40B4-BE49-F238E27FC236}">
                    <a16:creationId xmlns:a16="http://schemas.microsoft.com/office/drawing/2014/main" id="{A413B3AD-4BC5-94A5-99FC-FDC65DF7E403}"/>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a:extLst>
                  <a:ext uri="{FF2B5EF4-FFF2-40B4-BE49-F238E27FC236}">
                    <a16:creationId xmlns:a16="http://schemas.microsoft.com/office/drawing/2014/main" id="{0680FE2C-B5B6-8F23-5A0B-E907767D4B63}"/>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a:extLst>
                  <a:ext uri="{FF2B5EF4-FFF2-40B4-BE49-F238E27FC236}">
                    <a16:creationId xmlns:a16="http://schemas.microsoft.com/office/drawing/2014/main" id="{0770D56D-3501-B717-4260-02DBEFCCFA6C}"/>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a:extLst>
                  <a:ext uri="{FF2B5EF4-FFF2-40B4-BE49-F238E27FC236}">
                    <a16:creationId xmlns:a16="http://schemas.microsoft.com/office/drawing/2014/main" id="{E56AED37-2563-E18A-0F33-8A4AA5A29EFE}"/>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a:extLst>
                  <a:ext uri="{FF2B5EF4-FFF2-40B4-BE49-F238E27FC236}">
                    <a16:creationId xmlns:a16="http://schemas.microsoft.com/office/drawing/2014/main" id="{5B09835D-D139-9E43-F429-E0FA10AD50ED}"/>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a:extLst>
                  <a:ext uri="{FF2B5EF4-FFF2-40B4-BE49-F238E27FC236}">
                    <a16:creationId xmlns:a16="http://schemas.microsoft.com/office/drawing/2014/main" id="{E8B7FB1E-FE23-FB81-EE1D-702A3EC4EDFF}"/>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a:extLst>
                  <a:ext uri="{FF2B5EF4-FFF2-40B4-BE49-F238E27FC236}">
                    <a16:creationId xmlns:a16="http://schemas.microsoft.com/office/drawing/2014/main" id="{8F63CC82-DC9D-FA5D-BDF7-0CA349F83CE8}"/>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a:extLst>
                  <a:ext uri="{FF2B5EF4-FFF2-40B4-BE49-F238E27FC236}">
                    <a16:creationId xmlns:a16="http://schemas.microsoft.com/office/drawing/2014/main" id="{E89BE658-D5F8-0719-2592-B8F25B9841CB}"/>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a:extLst>
                  <a:ext uri="{FF2B5EF4-FFF2-40B4-BE49-F238E27FC236}">
                    <a16:creationId xmlns:a16="http://schemas.microsoft.com/office/drawing/2014/main" id="{A59E333F-82D6-9232-0E90-F0AF8ABA6EC3}"/>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a:extLst>
                  <a:ext uri="{FF2B5EF4-FFF2-40B4-BE49-F238E27FC236}">
                    <a16:creationId xmlns:a16="http://schemas.microsoft.com/office/drawing/2014/main" id="{7BE94F23-FFAD-15D6-24D8-9C5082D35D9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a:extLst>
                  <a:ext uri="{FF2B5EF4-FFF2-40B4-BE49-F238E27FC236}">
                    <a16:creationId xmlns:a16="http://schemas.microsoft.com/office/drawing/2014/main" id="{9FEA9945-4C70-6E56-EC14-45406C32F2AA}"/>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a:extLst>
                  <a:ext uri="{FF2B5EF4-FFF2-40B4-BE49-F238E27FC236}">
                    <a16:creationId xmlns:a16="http://schemas.microsoft.com/office/drawing/2014/main" id="{04B44006-FED0-2829-642B-11DD916411C1}"/>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a:extLst>
                  <a:ext uri="{FF2B5EF4-FFF2-40B4-BE49-F238E27FC236}">
                    <a16:creationId xmlns:a16="http://schemas.microsoft.com/office/drawing/2014/main" id="{1C11B34D-23C3-FA53-A854-E647B5CD20E8}"/>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a:extLst>
                  <a:ext uri="{FF2B5EF4-FFF2-40B4-BE49-F238E27FC236}">
                    <a16:creationId xmlns:a16="http://schemas.microsoft.com/office/drawing/2014/main" id="{A0EF37F7-37AA-2241-B17A-5F9AA0E210B3}"/>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a:extLst>
                  <a:ext uri="{FF2B5EF4-FFF2-40B4-BE49-F238E27FC236}">
                    <a16:creationId xmlns:a16="http://schemas.microsoft.com/office/drawing/2014/main" id="{890D72DF-640C-C818-7E79-B5849CC48C46}"/>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a:extLst>
                  <a:ext uri="{FF2B5EF4-FFF2-40B4-BE49-F238E27FC236}">
                    <a16:creationId xmlns:a16="http://schemas.microsoft.com/office/drawing/2014/main" id="{502F949F-0464-136D-2F02-1DE76A6BE58F}"/>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a:extLst>
                  <a:ext uri="{FF2B5EF4-FFF2-40B4-BE49-F238E27FC236}">
                    <a16:creationId xmlns:a16="http://schemas.microsoft.com/office/drawing/2014/main" id="{332AB543-2642-087B-0535-84CBA1849193}"/>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a:extLst>
                  <a:ext uri="{FF2B5EF4-FFF2-40B4-BE49-F238E27FC236}">
                    <a16:creationId xmlns:a16="http://schemas.microsoft.com/office/drawing/2014/main" id="{4DEFB21E-CD47-6E46-C87D-1F202482B81A}"/>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a:extLst>
                  <a:ext uri="{FF2B5EF4-FFF2-40B4-BE49-F238E27FC236}">
                    <a16:creationId xmlns:a16="http://schemas.microsoft.com/office/drawing/2014/main" id="{B715B428-75F0-9671-3BAF-E44EC8344C58}"/>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a:extLst>
                  <a:ext uri="{FF2B5EF4-FFF2-40B4-BE49-F238E27FC236}">
                    <a16:creationId xmlns:a16="http://schemas.microsoft.com/office/drawing/2014/main" id="{26D6E85A-9583-7716-8856-525D37D5DABB}"/>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a:extLst>
                  <a:ext uri="{FF2B5EF4-FFF2-40B4-BE49-F238E27FC236}">
                    <a16:creationId xmlns:a16="http://schemas.microsoft.com/office/drawing/2014/main" id="{ECBF49B2-EC26-BD0E-8BB8-45E5AC953750}"/>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a:extLst>
                  <a:ext uri="{FF2B5EF4-FFF2-40B4-BE49-F238E27FC236}">
                    <a16:creationId xmlns:a16="http://schemas.microsoft.com/office/drawing/2014/main" id="{2C97B54D-2E79-4658-C575-471876A26C24}"/>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a:extLst>
                  <a:ext uri="{FF2B5EF4-FFF2-40B4-BE49-F238E27FC236}">
                    <a16:creationId xmlns:a16="http://schemas.microsoft.com/office/drawing/2014/main" id="{256E7BAD-0942-015F-348D-26A6AF309D1A}"/>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a:extLst>
                  <a:ext uri="{FF2B5EF4-FFF2-40B4-BE49-F238E27FC236}">
                    <a16:creationId xmlns:a16="http://schemas.microsoft.com/office/drawing/2014/main" id="{D7B2A4B9-4AB4-324B-CCFD-CFC91C95761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a:extLst>
                  <a:ext uri="{FF2B5EF4-FFF2-40B4-BE49-F238E27FC236}">
                    <a16:creationId xmlns:a16="http://schemas.microsoft.com/office/drawing/2014/main" id="{B6B24650-2804-F6FA-1386-F327B8FC4914}"/>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a:extLst>
                  <a:ext uri="{FF2B5EF4-FFF2-40B4-BE49-F238E27FC236}">
                    <a16:creationId xmlns:a16="http://schemas.microsoft.com/office/drawing/2014/main" id="{5898A83A-9002-A8E8-830E-C90CC05F3A95}"/>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a:extLst>
                  <a:ext uri="{FF2B5EF4-FFF2-40B4-BE49-F238E27FC236}">
                    <a16:creationId xmlns:a16="http://schemas.microsoft.com/office/drawing/2014/main" id="{77936A33-FC08-7DF4-058B-CB6436B29143}"/>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a:extLst>
                  <a:ext uri="{FF2B5EF4-FFF2-40B4-BE49-F238E27FC236}">
                    <a16:creationId xmlns:a16="http://schemas.microsoft.com/office/drawing/2014/main" id="{C582A63E-75A5-2A3D-FCC5-09CBAC425566}"/>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a:extLst>
                  <a:ext uri="{FF2B5EF4-FFF2-40B4-BE49-F238E27FC236}">
                    <a16:creationId xmlns:a16="http://schemas.microsoft.com/office/drawing/2014/main" id="{AAAA2E83-BB3D-ACE8-F990-F789898D8413}"/>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a:extLst>
                  <a:ext uri="{FF2B5EF4-FFF2-40B4-BE49-F238E27FC236}">
                    <a16:creationId xmlns:a16="http://schemas.microsoft.com/office/drawing/2014/main" id="{FE6674E5-F509-6305-5374-164105117233}"/>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a:extLst>
                  <a:ext uri="{FF2B5EF4-FFF2-40B4-BE49-F238E27FC236}">
                    <a16:creationId xmlns:a16="http://schemas.microsoft.com/office/drawing/2014/main" id="{F0CD8C1C-6AB9-3CE6-27C3-AC2459FE7D7F}"/>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a:extLst>
                  <a:ext uri="{FF2B5EF4-FFF2-40B4-BE49-F238E27FC236}">
                    <a16:creationId xmlns:a16="http://schemas.microsoft.com/office/drawing/2014/main" id="{EA8DAF13-1896-9F62-5998-60A9AD3722C9}"/>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a:extLst>
                  <a:ext uri="{FF2B5EF4-FFF2-40B4-BE49-F238E27FC236}">
                    <a16:creationId xmlns:a16="http://schemas.microsoft.com/office/drawing/2014/main" id="{71DD06DC-9CD9-FDF5-7CFE-D4FA2BDE9CF4}"/>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a:extLst>
                  <a:ext uri="{FF2B5EF4-FFF2-40B4-BE49-F238E27FC236}">
                    <a16:creationId xmlns:a16="http://schemas.microsoft.com/office/drawing/2014/main" id="{63CEE3B8-503B-FA8C-FF04-9A8CAE7CEC6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a:extLst>
                  <a:ext uri="{FF2B5EF4-FFF2-40B4-BE49-F238E27FC236}">
                    <a16:creationId xmlns:a16="http://schemas.microsoft.com/office/drawing/2014/main" id="{E0553F11-CF67-CED9-5BBA-6A1E5A737A54}"/>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a:extLst>
                  <a:ext uri="{FF2B5EF4-FFF2-40B4-BE49-F238E27FC236}">
                    <a16:creationId xmlns:a16="http://schemas.microsoft.com/office/drawing/2014/main" id="{45E732EC-0194-F865-15A7-E2A58679E985}"/>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a:extLst>
                  <a:ext uri="{FF2B5EF4-FFF2-40B4-BE49-F238E27FC236}">
                    <a16:creationId xmlns:a16="http://schemas.microsoft.com/office/drawing/2014/main" id="{30ADF319-9ED4-122E-8705-1716BCDBE1E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a:extLst>
                  <a:ext uri="{FF2B5EF4-FFF2-40B4-BE49-F238E27FC236}">
                    <a16:creationId xmlns:a16="http://schemas.microsoft.com/office/drawing/2014/main" id="{119DC481-C1C2-6B3E-B51B-DA6987DB4EF4}"/>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a:extLst>
                  <a:ext uri="{FF2B5EF4-FFF2-40B4-BE49-F238E27FC236}">
                    <a16:creationId xmlns:a16="http://schemas.microsoft.com/office/drawing/2014/main" id="{C213881E-FAF5-D284-E93D-BF7991E97979}"/>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a:extLst>
                  <a:ext uri="{FF2B5EF4-FFF2-40B4-BE49-F238E27FC236}">
                    <a16:creationId xmlns:a16="http://schemas.microsoft.com/office/drawing/2014/main" id="{8B67352F-4FC7-243F-428C-E22AE5C1D719}"/>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a:extLst>
                  <a:ext uri="{FF2B5EF4-FFF2-40B4-BE49-F238E27FC236}">
                    <a16:creationId xmlns:a16="http://schemas.microsoft.com/office/drawing/2014/main" id="{90971135-4E7C-365A-49D0-B53D4D61BB5A}"/>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a:extLst>
                  <a:ext uri="{FF2B5EF4-FFF2-40B4-BE49-F238E27FC236}">
                    <a16:creationId xmlns:a16="http://schemas.microsoft.com/office/drawing/2014/main" id="{070EAF98-F4B1-BC9B-0AA7-DE38ED778411}"/>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a:extLst>
                  <a:ext uri="{FF2B5EF4-FFF2-40B4-BE49-F238E27FC236}">
                    <a16:creationId xmlns:a16="http://schemas.microsoft.com/office/drawing/2014/main" id="{79B146A1-3C83-E8BA-0EC7-2596CDF7E6DA}"/>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a:extLst>
                  <a:ext uri="{FF2B5EF4-FFF2-40B4-BE49-F238E27FC236}">
                    <a16:creationId xmlns:a16="http://schemas.microsoft.com/office/drawing/2014/main" id="{D53A9D9E-DFEB-4987-5F1B-374BAB603A23}"/>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a:extLst>
                  <a:ext uri="{FF2B5EF4-FFF2-40B4-BE49-F238E27FC236}">
                    <a16:creationId xmlns:a16="http://schemas.microsoft.com/office/drawing/2014/main" id="{37BFC8C5-DBEA-36BD-2D80-78EEF631FF12}"/>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a:extLst>
                  <a:ext uri="{FF2B5EF4-FFF2-40B4-BE49-F238E27FC236}">
                    <a16:creationId xmlns:a16="http://schemas.microsoft.com/office/drawing/2014/main" id="{55E38C6F-51C6-BC31-9F91-E851C1A60310}"/>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a:extLst>
                  <a:ext uri="{FF2B5EF4-FFF2-40B4-BE49-F238E27FC236}">
                    <a16:creationId xmlns:a16="http://schemas.microsoft.com/office/drawing/2014/main" id="{36F45EAC-B43A-C6AF-483B-5D1206E66F79}"/>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a:extLst>
                  <a:ext uri="{FF2B5EF4-FFF2-40B4-BE49-F238E27FC236}">
                    <a16:creationId xmlns:a16="http://schemas.microsoft.com/office/drawing/2014/main" id="{48363D6A-A856-D39E-AE49-5E8BDA01D142}"/>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a:extLst>
                  <a:ext uri="{FF2B5EF4-FFF2-40B4-BE49-F238E27FC236}">
                    <a16:creationId xmlns:a16="http://schemas.microsoft.com/office/drawing/2014/main" id="{C65EE5B6-F282-6465-D786-27EDC7B3029C}"/>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a:extLst>
                  <a:ext uri="{FF2B5EF4-FFF2-40B4-BE49-F238E27FC236}">
                    <a16:creationId xmlns:a16="http://schemas.microsoft.com/office/drawing/2014/main" id="{FF5FADF4-0FB6-0346-9E17-FF9B34E2767F}"/>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a:extLst>
                  <a:ext uri="{FF2B5EF4-FFF2-40B4-BE49-F238E27FC236}">
                    <a16:creationId xmlns:a16="http://schemas.microsoft.com/office/drawing/2014/main" id="{ACE359C0-3A17-5505-9CDA-2A1E2FE7A783}"/>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a:extLst>
                  <a:ext uri="{FF2B5EF4-FFF2-40B4-BE49-F238E27FC236}">
                    <a16:creationId xmlns:a16="http://schemas.microsoft.com/office/drawing/2014/main" id="{911D6FA7-5CFB-C9EF-DFD6-2418DCBC7B52}"/>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a:extLst>
                  <a:ext uri="{FF2B5EF4-FFF2-40B4-BE49-F238E27FC236}">
                    <a16:creationId xmlns:a16="http://schemas.microsoft.com/office/drawing/2014/main" id="{C45D2536-0046-09B4-BF9F-715338CFE009}"/>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a:extLst>
                  <a:ext uri="{FF2B5EF4-FFF2-40B4-BE49-F238E27FC236}">
                    <a16:creationId xmlns:a16="http://schemas.microsoft.com/office/drawing/2014/main" id="{92F6C50A-6EF6-7624-1F17-D3771A34D11C}"/>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a:extLst>
                  <a:ext uri="{FF2B5EF4-FFF2-40B4-BE49-F238E27FC236}">
                    <a16:creationId xmlns:a16="http://schemas.microsoft.com/office/drawing/2014/main" id="{F36FEE99-B318-2EAD-8EE2-C2C0B7C3721C}"/>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a:extLst>
                  <a:ext uri="{FF2B5EF4-FFF2-40B4-BE49-F238E27FC236}">
                    <a16:creationId xmlns:a16="http://schemas.microsoft.com/office/drawing/2014/main" id="{F1687DEC-832D-C285-B88F-3EE6E0FB3FD0}"/>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a:extLst>
                  <a:ext uri="{FF2B5EF4-FFF2-40B4-BE49-F238E27FC236}">
                    <a16:creationId xmlns:a16="http://schemas.microsoft.com/office/drawing/2014/main" id="{6912B3FF-1E11-7A5D-E9BA-9F58048F53B7}"/>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a:extLst>
                  <a:ext uri="{FF2B5EF4-FFF2-40B4-BE49-F238E27FC236}">
                    <a16:creationId xmlns:a16="http://schemas.microsoft.com/office/drawing/2014/main" id="{6CA1ABCD-E211-E5A7-1998-B55A13147EE1}"/>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a:extLst>
                  <a:ext uri="{FF2B5EF4-FFF2-40B4-BE49-F238E27FC236}">
                    <a16:creationId xmlns:a16="http://schemas.microsoft.com/office/drawing/2014/main" id="{013CA063-D641-5B3D-28C7-997101E43E01}"/>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a:extLst>
                  <a:ext uri="{FF2B5EF4-FFF2-40B4-BE49-F238E27FC236}">
                    <a16:creationId xmlns:a16="http://schemas.microsoft.com/office/drawing/2014/main" id="{B0A59A41-335F-6ADC-4429-4948CF3B2D26}"/>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a:extLst>
                  <a:ext uri="{FF2B5EF4-FFF2-40B4-BE49-F238E27FC236}">
                    <a16:creationId xmlns:a16="http://schemas.microsoft.com/office/drawing/2014/main" id="{1F692608-A24F-3707-36AC-EF325124B957}"/>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a:extLst>
                  <a:ext uri="{FF2B5EF4-FFF2-40B4-BE49-F238E27FC236}">
                    <a16:creationId xmlns:a16="http://schemas.microsoft.com/office/drawing/2014/main" id="{D9CCD296-1269-645F-5662-6812FC402324}"/>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a:extLst>
                  <a:ext uri="{FF2B5EF4-FFF2-40B4-BE49-F238E27FC236}">
                    <a16:creationId xmlns:a16="http://schemas.microsoft.com/office/drawing/2014/main" id="{4E1CB4DD-CB95-841C-C81B-DFA5B2DE9E4F}"/>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a:extLst>
                  <a:ext uri="{FF2B5EF4-FFF2-40B4-BE49-F238E27FC236}">
                    <a16:creationId xmlns:a16="http://schemas.microsoft.com/office/drawing/2014/main" id="{A5A23BB0-9871-BE3B-91CA-9DD6E32034CA}"/>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a:extLst>
                  <a:ext uri="{FF2B5EF4-FFF2-40B4-BE49-F238E27FC236}">
                    <a16:creationId xmlns:a16="http://schemas.microsoft.com/office/drawing/2014/main" id="{F7AD79CF-29E4-BD69-9083-8F791E64B727}"/>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a:extLst>
                  <a:ext uri="{FF2B5EF4-FFF2-40B4-BE49-F238E27FC236}">
                    <a16:creationId xmlns:a16="http://schemas.microsoft.com/office/drawing/2014/main" id="{51284773-74BC-EC25-FD1E-7F0A9916FA83}"/>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a:extLst>
                  <a:ext uri="{FF2B5EF4-FFF2-40B4-BE49-F238E27FC236}">
                    <a16:creationId xmlns:a16="http://schemas.microsoft.com/office/drawing/2014/main" id="{356B28A0-2718-5AFB-B073-B8FFF507FCD3}"/>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a:extLst>
                  <a:ext uri="{FF2B5EF4-FFF2-40B4-BE49-F238E27FC236}">
                    <a16:creationId xmlns:a16="http://schemas.microsoft.com/office/drawing/2014/main" id="{9F30A55A-06B0-1DAE-6F6F-A619B9086ABF}"/>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a:extLst>
                  <a:ext uri="{FF2B5EF4-FFF2-40B4-BE49-F238E27FC236}">
                    <a16:creationId xmlns:a16="http://schemas.microsoft.com/office/drawing/2014/main" id="{7E37B7E4-170E-2FEF-4939-AE914E12DA7F}"/>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a:extLst>
                  <a:ext uri="{FF2B5EF4-FFF2-40B4-BE49-F238E27FC236}">
                    <a16:creationId xmlns:a16="http://schemas.microsoft.com/office/drawing/2014/main" id="{AFC9E279-3F49-5DA1-0792-3A517F1E7563}"/>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a:extLst>
                  <a:ext uri="{FF2B5EF4-FFF2-40B4-BE49-F238E27FC236}">
                    <a16:creationId xmlns:a16="http://schemas.microsoft.com/office/drawing/2014/main" id="{350398D1-20A7-FF51-3BF4-A64985EBAC69}"/>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a:extLst>
                  <a:ext uri="{FF2B5EF4-FFF2-40B4-BE49-F238E27FC236}">
                    <a16:creationId xmlns:a16="http://schemas.microsoft.com/office/drawing/2014/main" id="{AE1A0A4C-A1DA-EAD1-9630-61E1AC9CDB3C}"/>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a:extLst>
                  <a:ext uri="{FF2B5EF4-FFF2-40B4-BE49-F238E27FC236}">
                    <a16:creationId xmlns:a16="http://schemas.microsoft.com/office/drawing/2014/main" id="{A755FE70-5210-3A26-C058-61F859E49069}"/>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a:extLst>
                  <a:ext uri="{FF2B5EF4-FFF2-40B4-BE49-F238E27FC236}">
                    <a16:creationId xmlns:a16="http://schemas.microsoft.com/office/drawing/2014/main" id="{159DD943-FA18-F491-A5FA-B1A01EF8E091}"/>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a:extLst>
                  <a:ext uri="{FF2B5EF4-FFF2-40B4-BE49-F238E27FC236}">
                    <a16:creationId xmlns:a16="http://schemas.microsoft.com/office/drawing/2014/main" id="{2692C84E-6028-0202-C649-3554BF571436}"/>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a:extLst>
                  <a:ext uri="{FF2B5EF4-FFF2-40B4-BE49-F238E27FC236}">
                    <a16:creationId xmlns:a16="http://schemas.microsoft.com/office/drawing/2014/main" id="{D6A4AD0E-1DB7-D82B-5DEA-D5C29159720B}"/>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a:extLst>
                  <a:ext uri="{FF2B5EF4-FFF2-40B4-BE49-F238E27FC236}">
                    <a16:creationId xmlns:a16="http://schemas.microsoft.com/office/drawing/2014/main" id="{775731B3-AD57-8D29-3746-F9EA83B95F73}"/>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a:extLst>
                  <a:ext uri="{FF2B5EF4-FFF2-40B4-BE49-F238E27FC236}">
                    <a16:creationId xmlns:a16="http://schemas.microsoft.com/office/drawing/2014/main" id="{A313812C-67C5-3A94-B63C-04EB52E974E6}"/>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a:extLst>
                  <a:ext uri="{FF2B5EF4-FFF2-40B4-BE49-F238E27FC236}">
                    <a16:creationId xmlns:a16="http://schemas.microsoft.com/office/drawing/2014/main" id="{62892D34-F7EE-F4BA-A0BB-BE4BA3BE6465}"/>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a:extLst>
                  <a:ext uri="{FF2B5EF4-FFF2-40B4-BE49-F238E27FC236}">
                    <a16:creationId xmlns:a16="http://schemas.microsoft.com/office/drawing/2014/main" id="{E6D307EF-287D-5EE3-A0BC-CC1ABCAD737F}"/>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a:extLst>
                  <a:ext uri="{FF2B5EF4-FFF2-40B4-BE49-F238E27FC236}">
                    <a16:creationId xmlns:a16="http://schemas.microsoft.com/office/drawing/2014/main" id="{4C2FABA3-25F3-DBBC-2747-8DF10565D0C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a:extLst>
                  <a:ext uri="{FF2B5EF4-FFF2-40B4-BE49-F238E27FC236}">
                    <a16:creationId xmlns:a16="http://schemas.microsoft.com/office/drawing/2014/main" id="{BDA4EC75-B90A-0FFE-BEC6-14AC6F604DF6}"/>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a:extLst>
                  <a:ext uri="{FF2B5EF4-FFF2-40B4-BE49-F238E27FC236}">
                    <a16:creationId xmlns:a16="http://schemas.microsoft.com/office/drawing/2014/main" id="{5CF19C0B-FC8B-AEC1-5F6E-7A93B31E5F53}"/>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a:extLst>
                  <a:ext uri="{FF2B5EF4-FFF2-40B4-BE49-F238E27FC236}">
                    <a16:creationId xmlns:a16="http://schemas.microsoft.com/office/drawing/2014/main" id="{D7A22A8E-D3B4-E448-9BA0-EA76EDBBF441}"/>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a:extLst>
                  <a:ext uri="{FF2B5EF4-FFF2-40B4-BE49-F238E27FC236}">
                    <a16:creationId xmlns:a16="http://schemas.microsoft.com/office/drawing/2014/main" id="{2BD90100-C5D1-24E1-C4D9-F1F78619718D}"/>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a:extLst>
                  <a:ext uri="{FF2B5EF4-FFF2-40B4-BE49-F238E27FC236}">
                    <a16:creationId xmlns:a16="http://schemas.microsoft.com/office/drawing/2014/main" id="{377951E1-4E1D-C322-B743-9483EC5858FB}"/>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a:extLst>
                  <a:ext uri="{FF2B5EF4-FFF2-40B4-BE49-F238E27FC236}">
                    <a16:creationId xmlns:a16="http://schemas.microsoft.com/office/drawing/2014/main" id="{BB48A644-1248-8EC8-C387-1BBD6F840B6F}"/>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a:extLst>
                  <a:ext uri="{FF2B5EF4-FFF2-40B4-BE49-F238E27FC236}">
                    <a16:creationId xmlns:a16="http://schemas.microsoft.com/office/drawing/2014/main" id="{258EFE72-7E8C-3CD3-4798-D4F2AB766B5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a:extLst>
                  <a:ext uri="{FF2B5EF4-FFF2-40B4-BE49-F238E27FC236}">
                    <a16:creationId xmlns:a16="http://schemas.microsoft.com/office/drawing/2014/main" id="{15E3D27A-736A-8A01-0F6B-9A6038A1B6AC}"/>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a:extLst>
                  <a:ext uri="{FF2B5EF4-FFF2-40B4-BE49-F238E27FC236}">
                    <a16:creationId xmlns:a16="http://schemas.microsoft.com/office/drawing/2014/main" id="{EACDE39B-7022-E5C3-FAC9-8F4BCC8BA7D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a:extLst>
                  <a:ext uri="{FF2B5EF4-FFF2-40B4-BE49-F238E27FC236}">
                    <a16:creationId xmlns:a16="http://schemas.microsoft.com/office/drawing/2014/main" id="{65973FFC-3BAB-D257-B684-E56962A4E98F}"/>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a:extLst>
                  <a:ext uri="{FF2B5EF4-FFF2-40B4-BE49-F238E27FC236}">
                    <a16:creationId xmlns:a16="http://schemas.microsoft.com/office/drawing/2014/main" id="{281B89A4-BE7E-0442-5E0C-16B3C477D448}"/>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a:extLst>
                  <a:ext uri="{FF2B5EF4-FFF2-40B4-BE49-F238E27FC236}">
                    <a16:creationId xmlns:a16="http://schemas.microsoft.com/office/drawing/2014/main" id="{0D5A9124-6C68-2324-6C22-9E7D7F676F4C}"/>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a:extLst>
                  <a:ext uri="{FF2B5EF4-FFF2-40B4-BE49-F238E27FC236}">
                    <a16:creationId xmlns:a16="http://schemas.microsoft.com/office/drawing/2014/main" id="{B620F725-8DC5-260A-2D38-F0BAE10AA171}"/>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a:extLst>
                  <a:ext uri="{FF2B5EF4-FFF2-40B4-BE49-F238E27FC236}">
                    <a16:creationId xmlns:a16="http://schemas.microsoft.com/office/drawing/2014/main" id="{7C40D8D7-74DD-E033-C5F4-81EDEBBFB78A}"/>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a:extLst>
                  <a:ext uri="{FF2B5EF4-FFF2-40B4-BE49-F238E27FC236}">
                    <a16:creationId xmlns:a16="http://schemas.microsoft.com/office/drawing/2014/main" id="{E16E2A43-5930-6494-7B99-25299047478A}"/>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a:extLst>
                  <a:ext uri="{FF2B5EF4-FFF2-40B4-BE49-F238E27FC236}">
                    <a16:creationId xmlns:a16="http://schemas.microsoft.com/office/drawing/2014/main" id="{F65BAE2C-0ABD-0802-A916-1BF340902136}"/>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a:extLst>
                  <a:ext uri="{FF2B5EF4-FFF2-40B4-BE49-F238E27FC236}">
                    <a16:creationId xmlns:a16="http://schemas.microsoft.com/office/drawing/2014/main" id="{E2D38039-4406-5777-6C21-E3341EF40B3D}"/>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a:extLst>
                  <a:ext uri="{FF2B5EF4-FFF2-40B4-BE49-F238E27FC236}">
                    <a16:creationId xmlns:a16="http://schemas.microsoft.com/office/drawing/2014/main" id="{B065033E-D65E-A848-DD0F-663EEDC45D36}"/>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a:extLst>
                  <a:ext uri="{FF2B5EF4-FFF2-40B4-BE49-F238E27FC236}">
                    <a16:creationId xmlns:a16="http://schemas.microsoft.com/office/drawing/2014/main" id="{A983B4A4-5BF2-4175-9C92-B2E190243F9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a:extLst>
                  <a:ext uri="{FF2B5EF4-FFF2-40B4-BE49-F238E27FC236}">
                    <a16:creationId xmlns:a16="http://schemas.microsoft.com/office/drawing/2014/main" id="{EEF5A529-001C-3076-040F-9CFA1451E912}"/>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a:extLst>
                  <a:ext uri="{FF2B5EF4-FFF2-40B4-BE49-F238E27FC236}">
                    <a16:creationId xmlns:a16="http://schemas.microsoft.com/office/drawing/2014/main" id="{9C4E77EE-CD3B-6D56-B416-5133A5B1B30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a:extLst>
                  <a:ext uri="{FF2B5EF4-FFF2-40B4-BE49-F238E27FC236}">
                    <a16:creationId xmlns:a16="http://schemas.microsoft.com/office/drawing/2014/main" id="{559F6740-1B21-C263-B9FB-DF6AAB23EFF5}"/>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a:extLst>
                  <a:ext uri="{FF2B5EF4-FFF2-40B4-BE49-F238E27FC236}">
                    <a16:creationId xmlns:a16="http://schemas.microsoft.com/office/drawing/2014/main" id="{21E755C3-6AC3-6298-5D05-45541C04B34A}"/>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a:extLst>
                  <a:ext uri="{FF2B5EF4-FFF2-40B4-BE49-F238E27FC236}">
                    <a16:creationId xmlns:a16="http://schemas.microsoft.com/office/drawing/2014/main" id="{700D9A7F-39EC-F406-57E8-0387D06F5665}"/>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a:extLst>
                  <a:ext uri="{FF2B5EF4-FFF2-40B4-BE49-F238E27FC236}">
                    <a16:creationId xmlns:a16="http://schemas.microsoft.com/office/drawing/2014/main" id="{C733634E-85D5-0A64-B9BA-19F8E5943673}"/>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a:extLst>
                  <a:ext uri="{FF2B5EF4-FFF2-40B4-BE49-F238E27FC236}">
                    <a16:creationId xmlns:a16="http://schemas.microsoft.com/office/drawing/2014/main" id="{1BF7D990-ACED-A00A-A16D-C050FF8B5630}"/>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a:extLst>
                  <a:ext uri="{FF2B5EF4-FFF2-40B4-BE49-F238E27FC236}">
                    <a16:creationId xmlns:a16="http://schemas.microsoft.com/office/drawing/2014/main" id="{E37A9E33-C54E-DBAA-0143-4F440B8CFAB3}"/>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a:extLst>
                  <a:ext uri="{FF2B5EF4-FFF2-40B4-BE49-F238E27FC236}">
                    <a16:creationId xmlns:a16="http://schemas.microsoft.com/office/drawing/2014/main" id="{8ED81785-3873-71DC-A846-5952EA028D9F}"/>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a:extLst>
                  <a:ext uri="{FF2B5EF4-FFF2-40B4-BE49-F238E27FC236}">
                    <a16:creationId xmlns:a16="http://schemas.microsoft.com/office/drawing/2014/main" id="{75A6AA06-D4C8-A68A-E872-1CD692F47A31}"/>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a:extLst>
                  <a:ext uri="{FF2B5EF4-FFF2-40B4-BE49-F238E27FC236}">
                    <a16:creationId xmlns:a16="http://schemas.microsoft.com/office/drawing/2014/main" id="{CB0945FC-8B69-2002-EBF9-7F29BFD7A090}"/>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a:extLst>
                  <a:ext uri="{FF2B5EF4-FFF2-40B4-BE49-F238E27FC236}">
                    <a16:creationId xmlns:a16="http://schemas.microsoft.com/office/drawing/2014/main" id="{3C5C92FA-C2FD-EDEA-9BFD-BD58BDE21FDE}"/>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a:extLst>
                  <a:ext uri="{FF2B5EF4-FFF2-40B4-BE49-F238E27FC236}">
                    <a16:creationId xmlns:a16="http://schemas.microsoft.com/office/drawing/2014/main" id="{0D9C3A0A-20C9-E263-F4CC-0DFD0E294895}"/>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a:extLst>
                  <a:ext uri="{FF2B5EF4-FFF2-40B4-BE49-F238E27FC236}">
                    <a16:creationId xmlns:a16="http://schemas.microsoft.com/office/drawing/2014/main" id="{9756C455-EEB6-5180-9903-4FAA1ACF8C3C}"/>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a:extLst>
              <a:ext uri="{FF2B5EF4-FFF2-40B4-BE49-F238E27FC236}">
                <a16:creationId xmlns:a16="http://schemas.microsoft.com/office/drawing/2014/main" id="{2DCA4898-7AC3-B996-E8F8-AA531F8E4B00}"/>
              </a:ext>
            </a:extLst>
          </p:cNvPr>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629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75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339047" y="215757"/>
            <a:ext cx="11182393" cy="63905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a:extLst>
              <a:ext uri="{FF2B5EF4-FFF2-40B4-BE49-F238E27FC236}">
                <a16:creationId xmlns:a16="http://schemas.microsoft.com/office/drawing/2014/main" id="{6B152749-757F-B7D2-CA5B-B6EB042B77CF}"/>
              </a:ext>
            </a:extLst>
          </p:cNvPr>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p>
          <a:p>
            <a:pPr algn="r"/>
            <a:r>
              <a:rPr lang="vi-VN" dirty="0">
                <a:latin typeface="Calibri" panose="020F0502020204030204" pitchFamily="34" charset="0"/>
                <a:cs typeface="Calibri" panose="020F0502020204030204" pitchFamily="34" charset="0"/>
              </a:rPr>
              <a:t>(Theo Trần Dân Tiên)</a:t>
            </a:r>
          </a:p>
        </p:txBody>
      </p:sp>
    </p:spTree>
    <p:extLst>
      <p:ext uri="{BB962C8B-B14F-4D97-AF65-F5344CB8AC3E}">
        <p14:creationId xmlns:p14="http://schemas.microsoft.com/office/powerpoint/2010/main" val="31967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B1A18"/>
                </a:solidFill>
                <a:effectLst/>
                <a:uLnTx/>
                <a:uFillTx/>
                <a:latin typeface="Arial"/>
                <a:ea typeface="+mn-ea"/>
                <a:cs typeface="+mn-cs"/>
              </a:endParaRPr>
            </a:p>
          </p:txBody>
        </p:sp>
      </p:grpSp>
      <p:pic>
        <p:nvPicPr>
          <p:cNvPr id="4" name="Picture 3">
            <a:extLst>
              <a:ext uri="{FF2B5EF4-FFF2-40B4-BE49-F238E27FC236}">
                <a16:creationId xmlns:a16="http://schemas.microsoft.com/office/drawing/2014/main" id="{02D2ACA0-D29F-A25C-7CD5-6B3477A6FBE0}"/>
              </a:ext>
            </a:extLst>
          </p:cNvPr>
          <p:cNvPicPr>
            <a:picLocks noChangeAspect="1"/>
          </p:cNvPicPr>
          <p:nvPr/>
        </p:nvPicPr>
        <p:blipFill>
          <a:blip r:embed="rId4"/>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6597DF5B-A7FE-40F8-8115-D17B286851A5}"/>
              </a:ext>
            </a:extLst>
          </p:cNvPr>
          <p:cNvGrpSpPr/>
          <p:nvPr/>
        </p:nvGrpSpPr>
        <p:grpSpPr>
          <a:xfrm>
            <a:off x="1337110" y="1848840"/>
            <a:ext cx="9727324" cy="3983421"/>
            <a:chOff x="1650124" y="2144110"/>
            <a:chExt cx="9727324" cy="2017987"/>
          </a:xfrm>
        </p:grpSpPr>
        <p:sp>
          <p:nvSpPr>
            <p:cNvPr id="9" name="Rectangle: Rounded Corners 8">
              <a:extLst>
                <a:ext uri="{FF2B5EF4-FFF2-40B4-BE49-F238E27FC236}">
                  <a16:creationId xmlns:a16="http://schemas.microsoft.com/office/drawing/2014/main" id="{319E0ADB-7BC5-4E3C-A9C9-F56A13B5687A}"/>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E26287E8-FD79-42B8-9302-B1A6E3C1348F}"/>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a:extLst>
              <a:ext uri="{FF2B5EF4-FFF2-40B4-BE49-F238E27FC236}">
                <a16:creationId xmlns:a16="http://schemas.microsoft.com/office/drawing/2014/main" id="{835B6D17-E9D7-442A-8C65-F378617D1C71}"/>
              </a:ext>
            </a:extLst>
          </p:cNvPr>
          <p:cNvSpPr txBox="1"/>
          <p:nvPr/>
        </p:nvSpPr>
        <p:spPr>
          <a:xfrm>
            <a:off x="1621874" y="2373491"/>
            <a:ext cx="8986345" cy="3046988"/>
          </a:xfrm>
          <a:prstGeom prst="rect">
            <a:avLst/>
          </a:prstGeom>
          <a:noFill/>
        </p:spPr>
        <p:txBody>
          <a:bodyPr wrap="square" rtlCol="0">
            <a:spAutoFit/>
          </a:bodyPr>
          <a:lstStyle/>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Tìm được ý cho đoạn văn nêu tình cảm, cảm xúc về một nhân vật trong tác phẩm văn học mà em</a:t>
            </a:r>
            <a:endParaRPr lang="en-US" sz="3200" b="1" i="1" dirty="0">
              <a:solidFill>
                <a:prstClr val="black"/>
              </a:solidFill>
              <a:latin typeface="Calibri" panose="020F0502020204030204"/>
            </a:endParaRPr>
          </a:p>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Biết vận dụng kiến thức từ bài học để vận dụng vào thực tiễn: Biết sử dụng câu văn đúng, hay để nêu tình cảm, cảm xúc của mình đối với nhân vật trước tập thể.</a:t>
            </a:r>
          </a:p>
        </p:txBody>
      </p:sp>
      <p:pic>
        <p:nvPicPr>
          <p:cNvPr id="2" name="Picture 1">
            <a:extLst>
              <a:ext uri="{FF2B5EF4-FFF2-40B4-BE49-F238E27FC236}">
                <a16:creationId xmlns:a16="http://schemas.microsoft.com/office/drawing/2014/main" id="{07FDCA07-D8CA-AC36-6E14-67672815183D}"/>
              </a:ext>
            </a:extLst>
          </p:cNvPr>
          <p:cNvPicPr>
            <a:picLocks noChangeAspect="1"/>
          </p:cNvPicPr>
          <p:nvPr/>
        </p:nvPicPr>
        <p:blipFill>
          <a:blip r:embed="rId3"/>
          <a:stretch>
            <a:fillRect/>
          </a:stretch>
        </p:blipFill>
        <p:spPr>
          <a:xfrm>
            <a:off x="2704789" y="174065"/>
            <a:ext cx="7163421" cy="1194920"/>
          </a:xfrm>
          <a:prstGeom prst="rect">
            <a:avLst/>
          </a:prstGeom>
        </p:spPr>
      </p:pic>
    </p:spTree>
    <p:extLst>
      <p:ext uri="{BB962C8B-B14F-4D97-AF65-F5344CB8AC3E}">
        <p14:creationId xmlns:p14="http://schemas.microsoft.com/office/powerpoint/2010/main" val="103533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a:extLst>
              <a:ext uri="{FF2B5EF4-FFF2-40B4-BE49-F238E27FC236}">
                <a16:creationId xmlns:a16="http://schemas.microsoft.com/office/drawing/2014/main" id="{95A05276-D770-5C6C-3609-98EF60190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a:extLst>
              <a:ext uri="{FF2B5EF4-FFF2-40B4-BE49-F238E27FC236}">
                <a16:creationId xmlns:a16="http://schemas.microsoft.com/office/drawing/2014/main" id="{0CFD2201-A9DA-3AC7-E076-C5693AC1D9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126" y="3908441"/>
            <a:ext cx="1745673" cy="2743200"/>
          </a:xfrm>
          <a:prstGeom prst="rect">
            <a:avLst/>
          </a:prstGeom>
        </p:spPr>
      </p:pic>
      <p:pic>
        <p:nvPicPr>
          <p:cNvPr id="6" name="Picture 10">
            <a:extLst>
              <a:ext uri="{FF2B5EF4-FFF2-40B4-BE49-F238E27FC236}">
                <a16:creationId xmlns:a16="http://schemas.microsoft.com/office/drawing/2014/main" id="{69160877-02B2-5F0D-FAF4-0EC359957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64951" y="3843957"/>
            <a:ext cx="1934749" cy="2807684"/>
          </a:xfrm>
          <a:prstGeom prst="rect">
            <a:avLst/>
          </a:prstGeom>
        </p:spPr>
      </p:pic>
      <p:grpSp>
        <p:nvGrpSpPr>
          <p:cNvPr id="13" name="Google Shape;3567;p41">
            <a:extLst>
              <a:ext uri="{FF2B5EF4-FFF2-40B4-BE49-F238E27FC236}">
                <a16:creationId xmlns:a16="http://schemas.microsoft.com/office/drawing/2014/main" id="{5ED1AD11-F33C-41C2-948D-764CD5AA203D}"/>
              </a:ext>
            </a:extLst>
          </p:cNvPr>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a:extLst>
                <a:ext uri="{FF2B5EF4-FFF2-40B4-BE49-F238E27FC236}">
                  <a16:creationId xmlns:a16="http://schemas.microsoft.com/office/drawing/2014/main" id="{97465876-F2C5-4087-9BF2-537E9BF85DED}"/>
                </a:ext>
              </a:extLst>
            </p:cNvPr>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a:extLst>
                <a:ext uri="{FF2B5EF4-FFF2-40B4-BE49-F238E27FC236}">
                  <a16:creationId xmlns:a16="http://schemas.microsoft.com/office/drawing/2014/main" id="{FE28DB8D-35E1-4F5C-AD2C-4F1E1FA9C3EF}"/>
                </a:ext>
              </a:extLst>
            </p:cNvPr>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31CA7295-B697-49DF-8730-A9CFE8B4F496}"/>
              </a:ext>
            </a:extLst>
          </p:cNvPr>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a:extLst>
              <a:ext uri="{FF2B5EF4-FFF2-40B4-BE49-F238E27FC236}">
                <a16:creationId xmlns:a16="http://schemas.microsoft.com/office/drawing/2014/main" id="{E5A4965C-6002-5B18-5285-B8E1CCA15345}"/>
              </a:ext>
            </a:extLst>
          </p:cNvPr>
          <p:cNvPicPr>
            <a:picLocks noChangeAspect="1"/>
          </p:cNvPicPr>
          <p:nvPr/>
        </p:nvPicPr>
        <p:blipFill>
          <a:blip r:embed="rId7"/>
          <a:stretch>
            <a:fillRect/>
          </a:stretch>
        </p:blipFill>
        <p:spPr>
          <a:xfrm>
            <a:off x="254070" y="212446"/>
            <a:ext cx="2731245" cy="1457070"/>
          </a:xfrm>
          <a:prstGeom prst="rect">
            <a:avLst/>
          </a:prstGeom>
        </p:spPr>
      </p:pic>
    </p:spTree>
    <p:extLst>
      <p:ext uri="{BB962C8B-B14F-4D97-AF65-F5344CB8AC3E}">
        <p14:creationId xmlns:p14="http://schemas.microsoft.com/office/powerpoint/2010/main" val="239658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204892" y="102742"/>
            <a:ext cx="11702855" cy="6755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80510625-D86C-3674-9068-1330BF983D3D}"/>
              </a:ext>
            </a:extLst>
          </p:cNvPr>
          <p:cNvGrpSpPr/>
          <p:nvPr/>
        </p:nvGrpSpPr>
        <p:grpSpPr>
          <a:xfrm>
            <a:off x="127148" y="216359"/>
            <a:ext cx="11421006" cy="3235757"/>
            <a:chOff x="120771" y="4707557"/>
            <a:chExt cx="11421006" cy="3235757"/>
          </a:xfrm>
        </p:grpSpPr>
        <p:sp>
          <p:nvSpPr>
            <p:cNvPr id="4" name="Rectangle: Rounded Corners 8">
              <a:extLst>
                <a:ext uri="{FF2B5EF4-FFF2-40B4-BE49-F238E27FC236}">
                  <a16:creationId xmlns:a16="http://schemas.microsoft.com/office/drawing/2014/main" id="{1251E46B-FBE9-08F1-10CE-80E63B8FC690}"/>
                </a:ext>
              </a:extLst>
            </p:cNvPr>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a:extLst>
                <a:ext uri="{FF2B5EF4-FFF2-40B4-BE49-F238E27FC236}">
                  <a16:creationId xmlns:a16="http://schemas.microsoft.com/office/drawing/2014/main" id="{4C753ADF-3B9B-4A70-9B5F-2F3B2FF6FE9A}"/>
                </a:ext>
              </a:extLst>
            </p:cNvPr>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nvGrpSpPr>
            <p:cNvPr id="24" name="Group 23">
              <a:extLst>
                <a:ext uri="{FF2B5EF4-FFF2-40B4-BE49-F238E27FC236}">
                  <a16:creationId xmlns:a16="http://schemas.microsoft.com/office/drawing/2014/main" id="{D2CF7105-804E-E1B4-8B06-B509C5D92F8B}"/>
                </a:ext>
              </a:extLst>
            </p:cNvPr>
            <p:cNvGrpSpPr/>
            <p:nvPr/>
          </p:nvGrpSpPr>
          <p:grpSpPr>
            <a:xfrm>
              <a:off x="120771" y="4707557"/>
              <a:ext cx="1908054" cy="2028696"/>
              <a:chOff x="3109913" y="390525"/>
              <a:chExt cx="5516411" cy="6275388"/>
            </a:xfrm>
          </p:grpSpPr>
          <p:sp>
            <p:nvSpPr>
              <p:cNvPr id="30" name="Oval 10">
                <a:extLst>
                  <a:ext uri="{FF2B5EF4-FFF2-40B4-BE49-F238E27FC236}">
                    <a16:creationId xmlns:a16="http://schemas.microsoft.com/office/drawing/2014/main" id="{AB318A15-E5B4-37C6-988F-7B12EE4D0A4F}"/>
                  </a:ext>
                </a:extLst>
              </p:cNvPr>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a:extLst>
                  <a:ext uri="{FF2B5EF4-FFF2-40B4-BE49-F238E27FC236}">
                    <a16:creationId xmlns:a16="http://schemas.microsoft.com/office/drawing/2014/main" id="{6B2FA655-5750-9397-4132-E400E07FF96B}"/>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a:extLst>
                  <a:ext uri="{FF2B5EF4-FFF2-40B4-BE49-F238E27FC236}">
                    <a16:creationId xmlns:a16="http://schemas.microsoft.com/office/drawing/2014/main" id="{C0293718-B9EB-0F08-FF11-81F1A642F4D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a:extLst>
                  <a:ext uri="{FF2B5EF4-FFF2-40B4-BE49-F238E27FC236}">
                    <a16:creationId xmlns:a16="http://schemas.microsoft.com/office/drawing/2014/main" id="{D1730B84-9A90-530B-901E-7B804EDB80E2}"/>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a:extLst>
                  <a:ext uri="{FF2B5EF4-FFF2-40B4-BE49-F238E27FC236}">
                    <a16:creationId xmlns:a16="http://schemas.microsoft.com/office/drawing/2014/main" id="{24C52BAC-7879-9C12-3485-91D782982827}"/>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a:extLst>
                  <a:ext uri="{FF2B5EF4-FFF2-40B4-BE49-F238E27FC236}">
                    <a16:creationId xmlns:a16="http://schemas.microsoft.com/office/drawing/2014/main" id="{B0B83440-D804-4853-CBCE-6F782057FB35}"/>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a:extLst>
                  <a:ext uri="{FF2B5EF4-FFF2-40B4-BE49-F238E27FC236}">
                    <a16:creationId xmlns:a16="http://schemas.microsoft.com/office/drawing/2014/main" id="{EE2937C1-EBF1-FD7E-7731-30534DEAFAB4}"/>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a:extLst>
                  <a:ext uri="{FF2B5EF4-FFF2-40B4-BE49-F238E27FC236}">
                    <a16:creationId xmlns:a16="http://schemas.microsoft.com/office/drawing/2014/main" id="{6CAF9974-5256-9959-42D4-92D90ED0AF6E}"/>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a:extLst>
                  <a:ext uri="{FF2B5EF4-FFF2-40B4-BE49-F238E27FC236}">
                    <a16:creationId xmlns:a16="http://schemas.microsoft.com/office/drawing/2014/main" id="{40A03ABD-3A6D-2A9E-5125-6E6363299689}"/>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a:extLst>
                  <a:ext uri="{FF2B5EF4-FFF2-40B4-BE49-F238E27FC236}">
                    <a16:creationId xmlns:a16="http://schemas.microsoft.com/office/drawing/2014/main" id="{EEFA0F5B-4C94-8E21-C6FF-5B4DAB22A57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a:extLst>
                  <a:ext uri="{FF2B5EF4-FFF2-40B4-BE49-F238E27FC236}">
                    <a16:creationId xmlns:a16="http://schemas.microsoft.com/office/drawing/2014/main" id="{2C6F4216-4750-6E72-863B-A46021EAE96B}"/>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a:extLst>
                  <a:ext uri="{FF2B5EF4-FFF2-40B4-BE49-F238E27FC236}">
                    <a16:creationId xmlns:a16="http://schemas.microsoft.com/office/drawing/2014/main" id="{0325A139-ED61-29D8-F573-AF1F6752C4D4}"/>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a:extLst>
                  <a:ext uri="{FF2B5EF4-FFF2-40B4-BE49-F238E27FC236}">
                    <a16:creationId xmlns:a16="http://schemas.microsoft.com/office/drawing/2014/main" id="{329374AF-03F6-88E2-7D5D-2DF0BAB81B1B}"/>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a:extLst>
                  <a:ext uri="{FF2B5EF4-FFF2-40B4-BE49-F238E27FC236}">
                    <a16:creationId xmlns:a16="http://schemas.microsoft.com/office/drawing/2014/main" id="{85676606-C8EE-CDB5-E765-CB0DBB82B0B4}"/>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a:extLst>
                  <a:ext uri="{FF2B5EF4-FFF2-40B4-BE49-F238E27FC236}">
                    <a16:creationId xmlns:a16="http://schemas.microsoft.com/office/drawing/2014/main" id="{D2B71B0B-2031-1A16-1A33-649CF6BD8269}"/>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a:extLst>
                  <a:ext uri="{FF2B5EF4-FFF2-40B4-BE49-F238E27FC236}">
                    <a16:creationId xmlns:a16="http://schemas.microsoft.com/office/drawing/2014/main" id="{A2B38F92-1C82-44F1-CE64-3F40951253ED}"/>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a:extLst>
                  <a:ext uri="{FF2B5EF4-FFF2-40B4-BE49-F238E27FC236}">
                    <a16:creationId xmlns:a16="http://schemas.microsoft.com/office/drawing/2014/main" id="{4D112DA5-6B62-F928-33A0-5A2FCA9C614D}"/>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a:extLst>
                  <a:ext uri="{FF2B5EF4-FFF2-40B4-BE49-F238E27FC236}">
                    <a16:creationId xmlns:a16="http://schemas.microsoft.com/office/drawing/2014/main" id="{EDB81C5C-0DF5-BCF6-E929-265AD154BF8F}"/>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a:extLst>
                  <a:ext uri="{FF2B5EF4-FFF2-40B4-BE49-F238E27FC236}">
                    <a16:creationId xmlns:a16="http://schemas.microsoft.com/office/drawing/2014/main" id="{C2847845-F5D5-8BE9-7971-F018EF162C9E}"/>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a:extLst>
                  <a:ext uri="{FF2B5EF4-FFF2-40B4-BE49-F238E27FC236}">
                    <a16:creationId xmlns:a16="http://schemas.microsoft.com/office/drawing/2014/main" id="{1108EE2A-9B09-5BC8-7CE4-F85B29D9AF49}"/>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a:extLst>
                  <a:ext uri="{FF2B5EF4-FFF2-40B4-BE49-F238E27FC236}">
                    <a16:creationId xmlns:a16="http://schemas.microsoft.com/office/drawing/2014/main" id="{631C7EFA-5221-C303-BC64-FBACD1163FE7}"/>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a:extLst>
                  <a:ext uri="{FF2B5EF4-FFF2-40B4-BE49-F238E27FC236}">
                    <a16:creationId xmlns:a16="http://schemas.microsoft.com/office/drawing/2014/main" id="{47E13492-F6C0-945E-2940-B76266C3CA1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a:extLst>
                  <a:ext uri="{FF2B5EF4-FFF2-40B4-BE49-F238E27FC236}">
                    <a16:creationId xmlns:a16="http://schemas.microsoft.com/office/drawing/2014/main" id="{1E7FB1E5-A700-8825-67C8-DD062E36A74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a:extLst>
                  <a:ext uri="{FF2B5EF4-FFF2-40B4-BE49-F238E27FC236}">
                    <a16:creationId xmlns:a16="http://schemas.microsoft.com/office/drawing/2014/main" id="{89531AD3-FC76-0C79-1D65-CDACB9A2CA70}"/>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a:extLst>
                  <a:ext uri="{FF2B5EF4-FFF2-40B4-BE49-F238E27FC236}">
                    <a16:creationId xmlns:a16="http://schemas.microsoft.com/office/drawing/2014/main" id="{82CF8587-99AF-8EC3-57B8-9E327946B5B8}"/>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a:extLst>
                  <a:ext uri="{FF2B5EF4-FFF2-40B4-BE49-F238E27FC236}">
                    <a16:creationId xmlns:a16="http://schemas.microsoft.com/office/drawing/2014/main" id="{6B2AE4BC-E915-BDF4-1425-27B38C4B024C}"/>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a:extLst>
                  <a:ext uri="{FF2B5EF4-FFF2-40B4-BE49-F238E27FC236}">
                    <a16:creationId xmlns:a16="http://schemas.microsoft.com/office/drawing/2014/main" id="{3968EBDB-254F-C354-9178-3B2B03EE7FA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a:extLst>
                  <a:ext uri="{FF2B5EF4-FFF2-40B4-BE49-F238E27FC236}">
                    <a16:creationId xmlns:a16="http://schemas.microsoft.com/office/drawing/2014/main" id="{62130D9E-62F3-DF71-7176-4D9CC688EC4B}"/>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a:extLst>
                  <a:ext uri="{FF2B5EF4-FFF2-40B4-BE49-F238E27FC236}">
                    <a16:creationId xmlns:a16="http://schemas.microsoft.com/office/drawing/2014/main" id="{9030E4C2-4824-0919-0215-2FACB6E54533}"/>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a:extLst>
                  <a:ext uri="{FF2B5EF4-FFF2-40B4-BE49-F238E27FC236}">
                    <a16:creationId xmlns:a16="http://schemas.microsoft.com/office/drawing/2014/main" id="{A6F112C6-6C28-BF77-083B-FEEDC26AFFBC}"/>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a:extLst>
                  <a:ext uri="{FF2B5EF4-FFF2-40B4-BE49-F238E27FC236}">
                    <a16:creationId xmlns:a16="http://schemas.microsoft.com/office/drawing/2014/main" id="{E8328575-5E93-3774-EA0E-1E7AC310E0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a:extLst>
                  <a:ext uri="{FF2B5EF4-FFF2-40B4-BE49-F238E27FC236}">
                    <a16:creationId xmlns:a16="http://schemas.microsoft.com/office/drawing/2014/main" id="{F0BCD02C-2220-1F17-908F-4D28D295A6C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a:extLst>
                  <a:ext uri="{FF2B5EF4-FFF2-40B4-BE49-F238E27FC236}">
                    <a16:creationId xmlns:a16="http://schemas.microsoft.com/office/drawing/2014/main" id="{D8C3DC52-501D-C177-FABC-C929D61739B8}"/>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a:extLst>
                  <a:ext uri="{FF2B5EF4-FFF2-40B4-BE49-F238E27FC236}">
                    <a16:creationId xmlns:a16="http://schemas.microsoft.com/office/drawing/2014/main" id="{0483C47A-F2BD-5D39-E05B-997DE0D476E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a:extLst>
                  <a:ext uri="{FF2B5EF4-FFF2-40B4-BE49-F238E27FC236}">
                    <a16:creationId xmlns:a16="http://schemas.microsoft.com/office/drawing/2014/main" id="{2DC92445-DC5C-87B0-A602-D5A9E83C9722}"/>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a:extLst>
                  <a:ext uri="{FF2B5EF4-FFF2-40B4-BE49-F238E27FC236}">
                    <a16:creationId xmlns:a16="http://schemas.microsoft.com/office/drawing/2014/main" id="{F30994B8-61F7-03D8-09C6-C143B9FBB57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a:extLst>
                  <a:ext uri="{FF2B5EF4-FFF2-40B4-BE49-F238E27FC236}">
                    <a16:creationId xmlns:a16="http://schemas.microsoft.com/office/drawing/2014/main" id="{4ED1B7D4-6748-B2E8-58E2-0FE5D20EC979}"/>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a:extLst>
                  <a:ext uri="{FF2B5EF4-FFF2-40B4-BE49-F238E27FC236}">
                    <a16:creationId xmlns:a16="http://schemas.microsoft.com/office/drawing/2014/main" id="{8DDC8B29-CD2C-D8E9-27AC-AAA497B37CB4}"/>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a:extLst>
                  <a:ext uri="{FF2B5EF4-FFF2-40B4-BE49-F238E27FC236}">
                    <a16:creationId xmlns:a16="http://schemas.microsoft.com/office/drawing/2014/main" id="{B9A06910-D4A4-6752-EDBB-CA17A50AC84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a:extLst>
                  <a:ext uri="{FF2B5EF4-FFF2-40B4-BE49-F238E27FC236}">
                    <a16:creationId xmlns:a16="http://schemas.microsoft.com/office/drawing/2014/main" id="{9E7F2DB7-7051-8CBD-36D7-66BAC3F1E3C6}"/>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a:extLst>
                  <a:ext uri="{FF2B5EF4-FFF2-40B4-BE49-F238E27FC236}">
                    <a16:creationId xmlns:a16="http://schemas.microsoft.com/office/drawing/2014/main" id="{DD24B190-5614-A220-42C9-BCECF2825319}"/>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a:extLst>
                  <a:ext uri="{FF2B5EF4-FFF2-40B4-BE49-F238E27FC236}">
                    <a16:creationId xmlns:a16="http://schemas.microsoft.com/office/drawing/2014/main" id="{A7F8806D-AAA4-7811-E5AF-2012CB639467}"/>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a:extLst>
                  <a:ext uri="{FF2B5EF4-FFF2-40B4-BE49-F238E27FC236}">
                    <a16:creationId xmlns:a16="http://schemas.microsoft.com/office/drawing/2014/main" id="{1F1BC3CC-4401-AEAC-9D40-7E3CDE6708C8}"/>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a:extLst>
                  <a:ext uri="{FF2B5EF4-FFF2-40B4-BE49-F238E27FC236}">
                    <a16:creationId xmlns:a16="http://schemas.microsoft.com/office/drawing/2014/main" id="{58E74D34-F369-4905-F984-A97CD13B2477}"/>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a:extLst>
                  <a:ext uri="{FF2B5EF4-FFF2-40B4-BE49-F238E27FC236}">
                    <a16:creationId xmlns:a16="http://schemas.microsoft.com/office/drawing/2014/main" id="{E8782953-CFC0-9AFE-C7AB-20E8378F3FA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a:extLst>
                  <a:ext uri="{FF2B5EF4-FFF2-40B4-BE49-F238E27FC236}">
                    <a16:creationId xmlns:a16="http://schemas.microsoft.com/office/drawing/2014/main" id="{5F2EFD09-3F63-C26D-993F-27E045ABFB94}"/>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a:extLst>
                  <a:ext uri="{FF2B5EF4-FFF2-40B4-BE49-F238E27FC236}">
                    <a16:creationId xmlns:a16="http://schemas.microsoft.com/office/drawing/2014/main" id="{024986D7-2315-8981-27C0-A1F356221E12}"/>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a:extLst>
                  <a:ext uri="{FF2B5EF4-FFF2-40B4-BE49-F238E27FC236}">
                    <a16:creationId xmlns:a16="http://schemas.microsoft.com/office/drawing/2014/main" id="{D223462B-F918-3FD0-15E3-D7BF8F10969F}"/>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a:extLst>
                  <a:ext uri="{FF2B5EF4-FFF2-40B4-BE49-F238E27FC236}">
                    <a16:creationId xmlns:a16="http://schemas.microsoft.com/office/drawing/2014/main" id="{D6D13EC3-AADA-09CF-73A5-2BDCFF43D594}"/>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a:extLst>
                  <a:ext uri="{FF2B5EF4-FFF2-40B4-BE49-F238E27FC236}">
                    <a16:creationId xmlns:a16="http://schemas.microsoft.com/office/drawing/2014/main" id="{D8CBC7FB-17BF-C348-0298-4AC97B419037}"/>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a:extLst>
                  <a:ext uri="{FF2B5EF4-FFF2-40B4-BE49-F238E27FC236}">
                    <a16:creationId xmlns:a16="http://schemas.microsoft.com/office/drawing/2014/main" id="{B4BB836F-1847-A645-B66E-356BDCFD3B16}"/>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a:extLst>
                  <a:ext uri="{FF2B5EF4-FFF2-40B4-BE49-F238E27FC236}">
                    <a16:creationId xmlns:a16="http://schemas.microsoft.com/office/drawing/2014/main" id="{DDB41BA9-ED9C-992D-4751-0EB3AB0E5F9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a:extLst>
                  <a:ext uri="{FF2B5EF4-FFF2-40B4-BE49-F238E27FC236}">
                    <a16:creationId xmlns:a16="http://schemas.microsoft.com/office/drawing/2014/main" id="{0E9F3FDB-0D39-1E14-91EB-088F16C017AF}"/>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a:extLst>
                  <a:ext uri="{FF2B5EF4-FFF2-40B4-BE49-F238E27FC236}">
                    <a16:creationId xmlns:a16="http://schemas.microsoft.com/office/drawing/2014/main" id="{A1655DF4-E431-D332-3658-1DEE90AD47DC}"/>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a:extLst>
                  <a:ext uri="{FF2B5EF4-FFF2-40B4-BE49-F238E27FC236}">
                    <a16:creationId xmlns:a16="http://schemas.microsoft.com/office/drawing/2014/main" id="{879991DC-B275-8470-6698-DF781C5E69A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a:extLst>
                  <a:ext uri="{FF2B5EF4-FFF2-40B4-BE49-F238E27FC236}">
                    <a16:creationId xmlns:a16="http://schemas.microsoft.com/office/drawing/2014/main" id="{8BB2DDBF-E48D-70F0-9610-45518904C437}"/>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a:extLst>
                  <a:ext uri="{FF2B5EF4-FFF2-40B4-BE49-F238E27FC236}">
                    <a16:creationId xmlns:a16="http://schemas.microsoft.com/office/drawing/2014/main" id="{F31CC9A1-40DE-6D61-8EC0-6A8617F7BF7C}"/>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a:extLst>
                  <a:ext uri="{FF2B5EF4-FFF2-40B4-BE49-F238E27FC236}">
                    <a16:creationId xmlns:a16="http://schemas.microsoft.com/office/drawing/2014/main" id="{2F93F546-07F1-C980-24B6-0E658624B3F3}"/>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a:extLst>
                  <a:ext uri="{FF2B5EF4-FFF2-40B4-BE49-F238E27FC236}">
                    <a16:creationId xmlns:a16="http://schemas.microsoft.com/office/drawing/2014/main" id="{7CFCF034-3B94-A37D-A2CF-03E23156B55F}"/>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a:extLst>
                  <a:ext uri="{FF2B5EF4-FFF2-40B4-BE49-F238E27FC236}">
                    <a16:creationId xmlns:a16="http://schemas.microsoft.com/office/drawing/2014/main" id="{9FB90001-E42D-C26D-C082-A9BE1C7CFAD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a:extLst>
                  <a:ext uri="{FF2B5EF4-FFF2-40B4-BE49-F238E27FC236}">
                    <a16:creationId xmlns:a16="http://schemas.microsoft.com/office/drawing/2014/main" id="{DEBA5579-12B3-9CDC-0DFA-7B759545832D}"/>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a:extLst>
                  <a:ext uri="{FF2B5EF4-FFF2-40B4-BE49-F238E27FC236}">
                    <a16:creationId xmlns:a16="http://schemas.microsoft.com/office/drawing/2014/main" id="{DD1A3A81-7002-7C4D-C006-42D6F9B1F45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a:extLst>
                  <a:ext uri="{FF2B5EF4-FFF2-40B4-BE49-F238E27FC236}">
                    <a16:creationId xmlns:a16="http://schemas.microsoft.com/office/drawing/2014/main" id="{C3D16657-0CD4-2F96-B54C-7771FA8CEDAD}"/>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a:extLst>
                  <a:ext uri="{FF2B5EF4-FFF2-40B4-BE49-F238E27FC236}">
                    <a16:creationId xmlns:a16="http://schemas.microsoft.com/office/drawing/2014/main" id="{743D5CF8-B3E6-FA6E-C202-D8530F1C8BB1}"/>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a:extLst>
                  <a:ext uri="{FF2B5EF4-FFF2-40B4-BE49-F238E27FC236}">
                    <a16:creationId xmlns:a16="http://schemas.microsoft.com/office/drawing/2014/main" id="{0BD5AA27-92D8-6121-2D16-553FF20EF510}"/>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a:extLst>
                  <a:ext uri="{FF2B5EF4-FFF2-40B4-BE49-F238E27FC236}">
                    <a16:creationId xmlns:a16="http://schemas.microsoft.com/office/drawing/2014/main" id="{1FC52DBF-38FF-27D3-D9E3-E27B60A1C86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a:extLst>
                  <a:ext uri="{FF2B5EF4-FFF2-40B4-BE49-F238E27FC236}">
                    <a16:creationId xmlns:a16="http://schemas.microsoft.com/office/drawing/2014/main" id="{666445D5-FB9B-0416-E521-A887E5AD34C2}"/>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a:extLst>
                  <a:ext uri="{FF2B5EF4-FFF2-40B4-BE49-F238E27FC236}">
                    <a16:creationId xmlns:a16="http://schemas.microsoft.com/office/drawing/2014/main" id="{603D116D-F5DE-4814-437E-AA699DD28A6E}"/>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a:extLst>
                  <a:ext uri="{FF2B5EF4-FFF2-40B4-BE49-F238E27FC236}">
                    <a16:creationId xmlns:a16="http://schemas.microsoft.com/office/drawing/2014/main" id="{244C03CD-AE32-E653-9A39-29D7617EC975}"/>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a:extLst>
                  <a:ext uri="{FF2B5EF4-FFF2-40B4-BE49-F238E27FC236}">
                    <a16:creationId xmlns:a16="http://schemas.microsoft.com/office/drawing/2014/main" id="{D4F5EC47-E8CD-9738-292E-CF26C99189E3}"/>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a:extLst>
                  <a:ext uri="{FF2B5EF4-FFF2-40B4-BE49-F238E27FC236}">
                    <a16:creationId xmlns:a16="http://schemas.microsoft.com/office/drawing/2014/main" id="{AB181F3B-B5DB-FD6B-C49D-77109BB7E509}"/>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a:extLst>
                  <a:ext uri="{FF2B5EF4-FFF2-40B4-BE49-F238E27FC236}">
                    <a16:creationId xmlns:a16="http://schemas.microsoft.com/office/drawing/2014/main" id="{C8CAE3F5-B1CD-7075-065A-53C8DBD447C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a:extLst>
                  <a:ext uri="{FF2B5EF4-FFF2-40B4-BE49-F238E27FC236}">
                    <a16:creationId xmlns:a16="http://schemas.microsoft.com/office/drawing/2014/main" id="{1F611E16-830F-61E1-CE33-EA9A2F578780}"/>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a:extLst>
                  <a:ext uri="{FF2B5EF4-FFF2-40B4-BE49-F238E27FC236}">
                    <a16:creationId xmlns:a16="http://schemas.microsoft.com/office/drawing/2014/main" id="{DA537F28-28BF-A58D-5853-BFF5C5A4568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a:extLst>
                  <a:ext uri="{FF2B5EF4-FFF2-40B4-BE49-F238E27FC236}">
                    <a16:creationId xmlns:a16="http://schemas.microsoft.com/office/drawing/2014/main" id="{EE378A89-D0C0-83AC-90EF-44B60592DD7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a:extLst>
                  <a:ext uri="{FF2B5EF4-FFF2-40B4-BE49-F238E27FC236}">
                    <a16:creationId xmlns:a16="http://schemas.microsoft.com/office/drawing/2014/main" id="{98045CFA-5BCB-6AEC-A501-875A30C2F7E7}"/>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a:extLst>
                  <a:ext uri="{FF2B5EF4-FFF2-40B4-BE49-F238E27FC236}">
                    <a16:creationId xmlns:a16="http://schemas.microsoft.com/office/drawing/2014/main" id="{D9FB0E0F-30C1-BA3E-6523-F746A23A8780}"/>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a:extLst>
                  <a:ext uri="{FF2B5EF4-FFF2-40B4-BE49-F238E27FC236}">
                    <a16:creationId xmlns:a16="http://schemas.microsoft.com/office/drawing/2014/main" id="{681B7501-B45D-99C7-5BCC-9D7D660E7FCE}"/>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a:extLst>
                  <a:ext uri="{FF2B5EF4-FFF2-40B4-BE49-F238E27FC236}">
                    <a16:creationId xmlns:a16="http://schemas.microsoft.com/office/drawing/2014/main" id="{A2B2034D-4389-FEDE-DE0E-CE861E2DEC7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a:extLst>
                  <a:ext uri="{FF2B5EF4-FFF2-40B4-BE49-F238E27FC236}">
                    <a16:creationId xmlns:a16="http://schemas.microsoft.com/office/drawing/2014/main" id="{EDE3DD71-81C2-7510-2218-1DF2F580CC6C}"/>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a:extLst>
                  <a:ext uri="{FF2B5EF4-FFF2-40B4-BE49-F238E27FC236}">
                    <a16:creationId xmlns:a16="http://schemas.microsoft.com/office/drawing/2014/main" id="{FAD15034-7B6B-F72C-099B-43BA7F103DEC}"/>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a:extLst>
                  <a:ext uri="{FF2B5EF4-FFF2-40B4-BE49-F238E27FC236}">
                    <a16:creationId xmlns:a16="http://schemas.microsoft.com/office/drawing/2014/main" id="{83B89D66-16F5-329E-E59B-3670858D0C73}"/>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a:extLst>
                  <a:ext uri="{FF2B5EF4-FFF2-40B4-BE49-F238E27FC236}">
                    <a16:creationId xmlns:a16="http://schemas.microsoft.com/office/drawing/2014/main" id="{C20808B4-697F-66A6-D624-C63C753A64A1}"/>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a:extLst>
                  <a:ext uri="{FF2B5EF4-FFF2-40B4-BE49-F238E27FC236}">
                    <a16:creationId xmlns:a16="http://schemas.microsoft.com/office/drawing/2014/main" id="{9C4BFF78-3DB2-62F8-D6FD-44FBC8C59BE5}"/>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a:extLst>
                  <a:ext uri="{FF2B5EF4-FFF2-40B4-BE49-F238E27FC236}">
                    <a16:creationId xmlns:a16="http://schemas.microsoft.com/office/drawing/2014/main" id="{AC2355F8-9989-DC5D-261C-74CD11892F8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a:extLst>
                  <a:ext uri="{FF2B5EF4-FFF2-40B4-BE49-F238E27FC236}">
                    <a16:creationId xmlns:a16="http://schemas.microsoft.com/office/drawing/2014/main" id="{3C247F8D-C12E-2204-9E69-52C41C525EE3}"/>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a:extLst>
                  <a:ext uri="{FF2B5EF4-FFF2-40B4-BE49-F238E27FC236}">
                    <a16:creationId xmlns:a16="http://schemas.microsoft.com/office/drawing/2014/main" id="{E7EC657C-8AFA-0C1B-BBFD-6178A686FB9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a:extLst>
                  <a:ext uri="{FF2B5EF4-FFF2-40B4-BE49-F238E27FC236}">
                    <a16:creationId xmlns:a16="http://schemas.microsoft.com/office/drawing/2014/main" id="{409BD1AB-24F4-61EF-BEC3-6E28A5ED67A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a:extLst>
                  <a:ext uri="{FF2B5EF4-FFF2-40B4-BE49-F238E27FC236}">
                    <a16:creationId xmlns:a16="http://schemas.microsoft.com/office/drawing/2014/main" id="{8906549B-2354-54F5-9B76-341DF28ACD0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a:extLst>
                  <a:ext uri="{FF2B5EF4-FFF2-40B4-BE49-F238E27FC236}">
                    <a16:creationId xmlns:a16="http://schemas.microsoft.com/office/drawing/2014/main" id="{643168CB-65E3-C4D8-1AF5-A08ADADE2664}"/>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a:extLst>
                  <a:ext uri="{FF2B5EF4-FFF2-40B4-BE49-F238E27FC236}">
                    <a16:creationId xmlns:a16="http://schemas.microsoft.com/office/drawing/2014/main" id="{7D4F7FB1-A774-FBD7-B0EF-35ED888BB59E}"/>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a:extLst>
                  <a:ext uri="{FF2B5EF4-FFF2-40B4-BE49-F238E27FC236}">
                    <a16:creationId xmlns:a16="http://schemas.microsoft.com/office/drawing/2014/main" id="{A482F5A7-DEC7-CC97-B08C-90645B859C2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a:extLst>
                  <a:ext uri="{FF2B5EF4-FFF2-40B4-BE49-F238E27FC236}">
                    <a16:creationId xmlns:a16="http://schemas.microsoft.com/office/drawing/2014/main" id="{6368D992-5630-AE6F-8DB6-6E801F2C7C25}"/>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a:extLst>
                  <a:ext uri="{FF2B5EF4-FFF2-40B4-BE49-F238E27FC236}">
                    <a16:creationId xmlns:a16="http://schemas.microsoft.com/office/drawing/2014/main" id="{4A0B00A7-1B86-932F-A013-003FBA890E0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a:extLst>
                  <a:ext uri="{FF2B5EF4-FFF2-40B4-BE49-F238E27FC236}">
                    <a16:creationId xmlns:a16="http://schemas.microsoft.com/office/drawing/2014/main" id="{607ED48E-6154-B59A-1021-6992688C305F}"/>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a:extLst>
                  <a:ext uri="{FF2B5EF4-FFF2-40B4-BE49-F238E27FC236}">
                    <a16:creationId xmlns:a16="http://schemas.microsoft.com/office/drawing/2014/main" id="{FC22A34C-1349-9DDC-7C47-62E04AEEA38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a:extLst>
                  <a:ext uri="{FF2B5EF4-FFF2-40B4-BE49-F238E27FC236}">
                    <a16:creationId xmlns:a16="http://schemas.microsoft.com/office/drawing/2014/main" id="{0ED7F99C-2063-D259-580F-AE9BF1F738F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a:extLst>
                  <a:ext uri="{FF2B5EF4-FFF2-40B4-BE49-F238E27FC236}">
                    <a16:creationId xmlns:a16="http://schemas.microsoft.com/office/drawing/2014/main" id="{8129A250-766A-31BE-6F6F-B264966B1CD6}"/>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a:extLst>
                  <a:ext uri="{FF2B5EF4-FFF2-40B4-BE49-F238E27FC236}">
                    <a16:creationId xmlns:a16="http://schemas.microsoft.com/office/drawing/2014/main" id="{E00AC4CB-F89E-8B96-0354-B439C61F28AF}"/>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a:extLst>
                  <a:ext uri="{FF2B5EF4-FFF2-40B4-BE49-F238E27FC236}">
                    <a16:creationId xmlns:a16="http://schemas.microsoft.com/office/drawing/2014/main" id="{617E9A9B-8E6A-8B7F-C655-166DF169F87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a:extLst>
                  <a:ext uri="{FF2B5EF4-FFF2-40B4-BE49-F238E27FC236}">
                    <a16:creationId xmlns:a16="http://schemas.microsoft.com/office/drawing/2014/main" id="{84210F12-7409-4BB4-6A08-1B0ED1F24C4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a:extLst>
                  <a:ext uri="{FF2B5EF4-FFF2-40B4-BE49-F238E27FC236}">
                    <a16:creationId xmlns:a16="http://schemas.microsoft.com/office/drawing/2014/main" id="{44EC25CF-619F-46D5-60CA-5D469E19B1D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a:extLst>
                  <a:ext uri="{FF2B5EF4-FFF2-40B4-BE49-F238E27FC236}">
                    <a16:creationId xmlns:a16="http://schemas.microsoft.com/office/drawing/2014/main" id="{255B1410-692D-D2CD-26DF-BA7081E588E5}"/>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a:extLst>
                  <a:ext uri="{FF2B5EF4-FFF2-40B4-BE49-F238E27FC236}">
                    <a16:creationId xmlns:a16="http://schemas.microsoft.com/office/drawing/2014/main" id="{4B8A4B12-A38A-C94D-079D-3CD71353A3E5}"/>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a:extLst>
                  <a:ext uri="{FF2B5EF4-FFF2-40B4-BE49-F238E27FC236}">
                    <a16:creationId xmlns:a16="http://schemas.microsoft.com/office/drawing/2014/main" id="{37B25D05-DA3D-6D31-5BD4-7BCB1D1D6919}"/>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a:extLst>
                  <a:ext uri="{FF2B5EF4-FFF2-40B4-BE49-F238E27FC236}">
                    <a16:creationId xmlns:a16="http://schemas.microsoft.com/office/drawing/2014/main" id="{B1FE39BE-9E44-BACA-2FD9-6CDD0D055D66}"/>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a:extLst>
                  <a:ext uri="{FF2B5EF4-FFF2-40B4-BE49-F238E27FC236}">
                    <a16:creationId xmlns:a16="http://schemas.microsoft.com/office/drawing/2014/main" id="{EB8ACCCE-3D23-E128-573C-323C979AD01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a:extLst>
                  <a:ext uri="{FF2B5EF4-FFF2-40B4-BE49-F238E27FC236}">
                    <a16:creationId xmlns:a16="http://schemas.microsoft.com/office/drawing/2014/main" id="{6951FD87-5439-3283-0E96-275812778537}"/>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a:extLst>
                  <a:ext uri="{FF2B5EF4-FFF2-40B4-BE49-F238E27FC236}">
                    <a16:creationId xmlns:a16="http://schemas.microsoft.com/office/drawing/2014/main" id="{43ACFFF1-C4C7-9063-2CC2-737BBB9D401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a:extLst>
                  <a:ext uri="{FF2B5EF4-FFF2-40B4-BE49-F238E27FC236}">
                    <a16:creationId xmlns:a16="http://schemas.microsoft.com/office/drawing/2014/main" id="{49AFF9B7-D9C4-9922-03FB-5E5AE2A31E8A}"/>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a:extLst>
                  <a:ext uri="{FF2B5EF4-FFF2-40B4-BE49-F238E27FC236}">
                    <a16:creationId xmlns:a16="http://schemas.microsoft.com/office/drawing/2014/main" id="{8C5564A5-D5BA-6F1F-2863-707D116038D6}"/>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a:extLst>
                  <a:ext uri="{FF2B5EF4-FFF2-40B4-BE49-F238E27FC236}">
                    <a16:creationId xmlns:a16="http://schemas.microsoft.com/office/drawing/2014/main" id="{A880AD30-9CA3-BEC9-05C0-216DE3017B47}"/>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a:extLst>
                  <a:ext uri="{FF2B5EF4-FFF2-40B4-BE49-F238E27FC236}">
                    <a16:creationId xmlns:a16="http://schemas.microsoft.com/office/drawing/2014/main" id="{0504A0EA-E172-302B-3A63-C524FFE42861}"/>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a:extLst>
                  <a:ext uri="{FF2B5EF4-FFF2-40B4-BE49-F238E27FC236}">
                    <a16:creationId xmlns:a16="http://schemas.microsoft.com/office/drawing/2014/main" id="{1DABC638-169C-FC2B-A02C-09638C6E2CE0}"/>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a:extLst>
                  <a:ext uri="{FF2B5EF4-FFF2-40B4-BE49-F238E27FC236}">
                    <a16:creationId xmlns:a16="http://schemas.microsoft.com/office/drawing/2014/main" id="{B2828162-FEF0-8D9F-DCB5-99DC008D6F0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a:extLst>
                  <a:ext uri="{FF2B5EF4-FFF2-40B4-BE49-F238E27FC236}">
                    <a16:creationId xmlns:a16="http://schemas.microsoft.com/office/drawing/2014/main" id="{3889DD39-3069-94E6-6990-0634D9C7E57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a:extLst>
                  <a:ext uri="{FF2B5EF4-FFF2-40B4-BE49-F238E27FC236}">
                    <a16:creationId xmlns:a16="http://schemas.microsoft.com/office/drawing/2014/main" id="{BC25F97D-9176-695B-6214-50549B84BD1E}"/>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a:extLst>
                  <a:ext uri="{FF2B5EF4-FFF2-40B4-BE49-F238E27FC236}">
                    <a16:creationId xmlns:a16="http://schemas.microsoft.com/office/drawing/2014/main" id="{F6DE0C9C-1932-0BB0-22FD-74BFD192091A}"/>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a:extLst>
                  <a:ext uri="{FF2B5EF4-FFF2-40B4-BE49-F238E27FC236}">
                    <a16:creationId xmlns:a16="http://schemas.microsoft.com/office/drawing/2014/main" id="{44716A49-8E7E-79FD-902E-268E0802ECE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a:extLst>
                  <a:ext uri="{FF2B5EF4-FFF2-40B4-BE49-F238E27FC236}">
                    <a16:creationId xmlns:a16="http://schemas.microsoft.com/office/drawing/2014/main" id="{122893D8-1DA8-8695-3993-36936D4D1256}"/>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a:extLst>
                  <a:ext uri="{FF2B5EF4-FFF2-40B4-BE49-F238E27FC236}">
                    <a16:creationId xmlns:a16="http://schemas.microsoft.com/office/drawing/2014/main" id="{98E83D71-6365-C21D-CC10-9DD4FDBE3B5D}"/>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a:extLst>
                  <a:ext uri="{FF2B5EF4-FFF2-40B4-BE49-F238E27FC236}">
                    <a16:creationId xmlns:a16="http://schemas.microsoft.com/office/drawing/2014/main" id="{B300B35B-4B39-EB94-F202-F1198D592E62}"/>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a:extLst>
                  <a:ext uri="{FF2B5EF4-FFF2-40B4-BE49-F238E27FC236}">
                    <a16:creationId xmlns:a16="http://schemas.microsoft.com/office/drawing/2014/main" id="{B1674F56-26A3-7A1F-4660-45D5014E2FED}"/>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a:extLst>
                  <a:ext uri="{FF2B5EF4-FFF2-40B4-BE49-F238E27FC236}">
                    <a16:creationId xmlns:a16="http://schemas.microsoft.com/office/drawing/2014/main" id="{4C022A7B-F605-5F1D-C634-B8A7C92FA65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a:extLst>
                  <a:ext uri="{FF2B5EF4-FFF2-40B4-BE49-F238E27FC236}">
                    <a16:creationId xmlns:a16="http://schemas.microsoft.com/office/drawing/2014/main" id="{9BB679DF-139F-1038-648B-8910E5E700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a:extLst>
                  <a:ext uri="{FF2B5EF4-FFF2-40B4-BE49-F238E27FC236}">
                    <a16:creationId xmlns:a16="http://schemas.microsoft.com/office/drawing/2014/main" id="{EA0C0D2C-F5A7-AFFA-94B1-A2906F0CC86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a:extLst>
              <a:ext uri="{FF2B5EF4-FFF2-40B4-BE49-F238E27FC236}">
                <a16:creationId xmlns:a16="http://schemas.microsoft.com/office/drawing/2014/main" id="{CEF92B95-E8A0-AB80-D718-E9E5F3989DC4}"/>
              </a:ext>
            </a:extLst>
          </p:cNvPr>
          <p:cNvGrpSpPr/>
          <p:nvPr/>
        </p:nvGrpSpPr>
        <p:grpSpPr>
          <a:xfrm>
            <a:off x="339045" y="3524637"/>
            <a:ext cx="10397449" cy="1499425"/>
            <a:chOff x="120771" y="4707554"/>
            <a:chExt cx="11421006" cy="2989909"/>
          </a:xfrm>
        </p:grpSpPr>
        <p:sp>
          <p:nvSpPr>
            <p:cNvPr id="157" name="Rectangle: Rounded Corners 8">
              <a:extLst>
                <a:ext uri="{FF2B5EF4-FFF2-40B4-BE49-F238E27FC236}">
                  <a16:creationId xmlns:a16="http://schemas.microsoft.com/office/drawing/2014/main" id="{F4D04A80-EDF1-4518-E513-5B49934C722E}"/>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a:extLst>
                <a:ext uri="{FF2B5EF4-FFF2-40B4-BE49-F238E27FC236}">
                  <a16:creationId xmlns:a16="http://schemas.microsoft.com/office/drawing/2014/main" id="{1CC27A57-A779-8CFB-AF16-5D0CA588C688}"/>
                </a:ext>
              </a:extLst>
            </p:cNvPr>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p>
          </p:txBody>
        </p:sp>
        <p:grpSp>
          <p:nvGrpSpPr>
            <p:cNvPr id="159" name="Group 158">
              <a:extLst>
                <a:ext uri="{FF2B5EF4-FFF2-40B4-BE49-F238E27FC236}">
                  <a16:creationId xmlns:a16="http://schemas.microsoft.com/office/drawing/2014/main" id="{08407676-39BC-8C25-31B7-F9C9DDD0B411}"/>
                </a:ext>
              </a:extLst>
            </p:cNvPr>
            <p:cNvGrpSpPr/>
            <p:nvPr/>
          </p:nvGrpSpPr>
          <p:grpSpPr>
            <a:xfrm>
              <a:off x="120771" y="4707554"/>
              <a:ext cx="1908054" cy="2518706"/>
              <a:chOff x="3109912" y="390515"/>
              <a:chExt cx="5516413" cy="7791142"/>
            </a:xfrm>
          </p:grpSpPr>
          <p:sp>
            <p:nvSpPr>
              <p:cNvPr id="160" name="Oval 10">
                <a:extLst>
                  <a:ext uri="{FF2B5EF4-FFF2-40B4-BE49-F238E27FC236}">
                    <a16:creationId xmlns:a16="http://schemas.microsoft.com/office/drawing/2014/main" id="{DC58DEF5-6076-BE7D-2248-35A85F71A985}"/>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a:extLst>
                  <a:ext uri="{FF2B5EF4-FFF2-40B4-BE49-F238E27FC236}">
                    <a16:creationId xmlns:a16="http://schemas.microsoft.com/office/drawing/2014/main" id="{355F4788-ECFB-9A31-4DB9-C4C779073DE3}"/>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a:extLst>
                  <a:ext uri="{FF2B5EF4-FFF2-40B4-BE49-F238E27FC236}">
                    <a16:creationId xmlns:a16="http://schemas.microsoft.com/office/drawing/2014/main" id="{97CDA72D-423A-D210-DBDD-778C40193842}"/>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a:extLst>
                  <a:ext uri="{FF2B5EF4-FFF2-40B4-BE49-F238E27FC236}">
                    <a16:creationId xmlns:a16="http://schemas.microsoft.com/office/drawing/2014/main" id="{1BF6C1D3-A9ED-CC2D-F350-0F021A71D60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a:extLst>
                  <a:ext uri="{FF2B5EF4-FFF2-40B4-BE49-F238E27FC236}">
                    <a16:creationId xmlns:a16="http://schemas.microsoft.com/office/drawing/2014/main" id="{FE519F34-BB03-4106-D53C-EB01D3F7F47C}"/>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a:extLst>
                  <a:ext uri="{FF2B5EF4-FFF2-40B4-BE49-F238E27FC236}">
                    <a16:creationId xmlns:a16="http://schemas.microsoft.com/office/drawing/2014/main" id="{30317A17-8F65-C897-D770-F1906251B2BC}"/>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a:extLst>
                  <a:ext uri="{FF2B5EF4-FFF2-40B4-BE49-F238E27FC236}">
                    <a16:creationId xmlns:a16="http://schemas.microsoft.com/office/drawing/2014/main" id="{64B09133-D9F5-A8FB-DFF2-7D3CEAADA1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a:extLst>
                  <a:ext uri="{FF2B5EF4-FFF2-40B4-BE49-F238E27FC236}">
                    <a16:creationId xmlns:a16="http://schemas.microsoft.com/office/drawing/2014/main" id="{7CB1B7AD-D2C7-E857-A285-A8B4D5303E0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a:extLst>
                  <a:ext uri="{FF2B5EF4-FFF2-40B4-BE49-F238E27FC236}">
                    <a16:creationId xmlns:a16="http://schemas.microsoft.com/office/drawing/2014/main" id="{78F6C58B-9A44-6817-A0C7-E45E028F0A8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a:extLst>
                  <a:ext uri="{FF2B5EF4-FFF2-40B4-BE49-F238E27FC236}">
                    <a16:creationId xmlns:a16="http://schemas.microsoft.com/office/drawing/2014/main" id="{E148F952-05BF-C8BA-1139-DE41AA1B6D0B}"/>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a:extLst>
                  <a:ext uri="{FF2B5EF4-FFF2-40B4-BE49-F238E27FC236}">
                    <a16:creationId xmlns:a16="http://schemas.microsoft.com/office/drawing/2014/main" id="{CD909D8C-6D66-1530-AF8B-0D488C3EFE68}"/>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a:extLst>
                  <a:ext uri="{FF2B5EF4-FFF2-40B4-BE49-F238E27FC236}">
                    <a16:creationId xmlns:a16="http://schemas.microsoft.com/office/drawing/2014/main" id="{9BD1C7DB-676A-67B6-26FF-5C2A4CC04C3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a:extLst>
                  <a:ext uri="{FF2B5EF4-FFF2-40B4-BE49-F238E27FC236}">
                    <a16:creationId xmlns:a16="http://schemas.microsoft.com/office/drawing/2014/main" id="{81ADC038-CB8B-821B-1A44-9092E6ADB3D5}"/>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a:extLst>
                  <a:ext uri="{FF2B5EF4-FFF2-40B4-BE49-F238E27FC236}">
                    <a16:creationId xmlns:a16="http://schemas.microsoft.com/office/drawing/2014/main" id="{ABE9258F-03C8-32C7-0D79-49BCA58364B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a:extLst>
                  <a:ext uri="{FF2B5EF4-FFF2-40B4-BE49-F238E27FC236}">
                    <a16:creationId xmlns:a16="http://schemas.microsoft.com/office/drawing/2014/main" id="{E8B4BC65-C057-1CAA-9BF2-FB4880E3DD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a:extLst>
                  <a:ext uri="{FF2B5EF4-FFF2-40B4-BE49-F238E27FC236}">
                    <a16:creationId xmlns:a16="http://schemas.microsoft.com/office/drawing/2014/main" id="{FA07FE1B-E1C6-97B7-17A7-29A9E54DF9A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a:extLst>
                  <a:ext uri="{FF2B5EF4-FFF2-40B4-BE49-F238E27FC236}">
                    <a16:creationId xmlns:a16="http://schemas.microsoft.com/office/drawing/2014/main" id="{282126F7-817D-2CAC-305C-BC59C1448EB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a:extLst>
                  <a:ext uri="{FF2B5EF4-FFF2-40B4-BE49-F238E27FC236}">
                    <a16:creationId xmlns:a16="http://schemas.microsoft.com/office/drawing/2014/main" id="{10013968-333C-778F-2BE2-910853E0BDE6}"/>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a:extLst>
                  <a:ext uri="{FF2B5EF4-FFF2-40B4-BE49-F238E27FC236}">
                    <a16:creationId xmlns:a16="http://schemas.microsoft.com/office/drawing/2014/main" id="{F968A906-0AEF-F781-BCF4-9184493AEC1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a:extLst>
                  <a:ext uri="{FF2B5EF4-FFF2-40B4-BE49-F238E27FC236}">
                    <a16:creationId xmlns:a16="http://schemas.microsoft.com/office/drawing/2014/main" id="{1B167E48-4A15-882F-E0DE-57BC3E0B9D98}"/>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a:extLst>
                  <a:ext uri="{FF2B5EF4-FFF2-40B4-BE49-F238E27FC236}">
                    <a16:creationId xmlns:a16="http://schemas.microsoft.com/office/drawing/2014/main" id="{EDB8BA0B-359E-64E0-8A9F-CB531816E42E}"/>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a:extLst>
                  <a:ext uri="{FF2B5EF4-FFF2-40B4-BE49-F238E27FC236}">
                    <a16:creationId xmlns:a16="http://schemas.microsoft.com/office/drawing/2014/main" id="{553B6DF6-EB45-F6AF-C9F9-BC169AD6677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a:extLst>
                  <a:ext uri="{FF2B5EF4-FFF2-40B4-BE49-F238E27FC236}">
                    <a16:creationId xmlns:a16="http://schemas.microsoft.com/office/drawing/2014/main" id="{17DDC4BA-1A77-1ADD-6ECA-121A1C84526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a:extLst>
                  <a:ext uri="{FF2B5EF4-FFF2-40B4-BE49-F238E27FC236}">
                    <a16:creationId xmlns:a16="http://schemas.microsoft.com/office/drawing/2014/main" id="{4195105B-88E2-18CD-CFAB-AA89C2CBBF8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a:extLst>
                  <a:ext uri="{FF2B5EF4-FFF2-40B4-BE49-F238E27FC236}">
                    <a16:creationId xmlns:a16="http://schemas.microsoft.com/office/drawing/2014/main" id="{DF000432-D1AB-109C-8A44-BA6ABEFB7399}"/>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a:extLst>
                  <a:ext uri="{FF2B5EF4-FFF2-40B4-BE49-F238E27FC236}">
                    <a16:creationId xmlns:a16="http://schemas.microsoft.com/office/drawing/2014/main" id="{DEC54F59-EA8D-41E3-7925-BC02214B1C41}"/>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a:extLst>
                  <a:ext uri="{FF2B5EF4-FFF2-40B4-BE49-F238E27FC236}">
                    <a16:creationId xmlns:a16="http://schemas.microsoft.com/office/drawing/2014/main" id="{2D813314-C06C-13AB-0838-EC0B095E0C0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a:extLst>
                  <a:ext uri="{FF2B5EF4-FFF2-40B4-BE49-F238E27FC236}">
                    <a16:creationId xmlns:a16="http://schemas.microsoft.com/office/drawing/2014/main" id="{3366508E-A48B-14A9-8650-3FE6250BAD8A}"/>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a:extLst>
                  <a:ext uri="{FF2B5EF4-FFF2-40B4-BE49-F238E27FC236}">
                    <a16:creationId xmlns:a16="http://schemas.microsoft.com/office/drawing/2014/main" id="{E0C0CB3F-53ED-6610-012F-F05EBA7EABB9}"/>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a:extLst>
                  <a:ext uri="{FF2B5EF4-FFF2-40B4-BE49-F238E27FC236}">
                    <a16:creationId xmlns:a16="http://schemas.microsoft.com/office/drawing/2014/main" id="{8BE672DC-7942-3ECA-6C23-37F5E3EAAF29}"/>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a:extLst>
                  <a:ext uri="{FF2B5EF4-FFF2-40B4-BE49-F238E27FC236}">
                    <a16:creationId xmlns:a16="http://schemas.microsoft.com/office/drawing/2014/main" id="{1E9E2974-D619-A5C7-28FB-5EEC39504804}"/>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a:extLst>
                  <a:ext uri="{FF2B5EF4-FFF2-40B4-BE49-F238E27FC236}">
                    <a16:creationId xmlns:a16="http://schemas.microsoft.com/office/drawing/2014/main" id="{D444AB24-3365-0502-BC85-8BD4AB2D0B8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a:extLst>
                  <a:ext uri="{FF2B5EF4-FFF2-40B4-BE49-F238E27FC236}">
                    <a16:creationId xmlns:a16="http://schemas.microsoft.com/office/drawing/2014/main" id="{1BBA571B-AC4C-5226-5BD3-1933D208E751}"/>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a:extLst>
                  <a:ext uri="{FF2B5EF4-FFF2-40B4-BE49-F238E27FC236}">
                    <a16:creationId xmlns:a16="http://schemas.microsoft.com/office/drawing/2014/main" id="{5E9288A0-A0F9-CF49-87C4-EBC905E9E93D}"/>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a:extLst>
                  <a:ext uri="{FF2B5EF4-FFF2-40B4-BE49-F238E27FC236}">
                    <a16:creationId xmlns:a16="http://schemas.microsoft.com/office/drawing/2014/main" id="{204CBBA7-8CA4-7B38-A4BA-0E9F28253CB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a:extLst>
                  <a:ext uri="{FF2B5EF4-FFF2-40B4-BE49-F238E27FC236}">
                    <a16:creationId xmlns:a16="http://schemas.microsoft.com/office/drawing/2014/main" id="{E605FE95-7FA3-2A63-37E6-97D14F44180E}"/>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a:extLst>
                  <a:ext uri="{FF2B5EF4-FFF2-40B4-BE49-F238E27FC236}">
                    <a16:creationId xmlns:a16="http://schemas.microsoft.com/office/drawing/2014/main" id="{BD9937AC-77B4-AC21-4A5C-702A90D9F891}"/>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a:extLst>
                  <a:ext uri="{FF2B5EF4-FFF2-40B4-BE49-F238E27FC236}">
                    <a16:creationId xmlns:a16="http://schemas.microsoft.com/office/drawing/2014/main" id="{BC5B3C63-C49F-2050-F0B2-6B817CD11F5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a:extLst>
                  <a:ext uri="{FF2B5EF4-FFF2-40B4-BE49-F238E27FC236}">
                    <a16:creationId xmlns:a16="http://schemas.microsoft.com/office/drawing/2014/main" id="{AD7F9B67-8C92-4F8E-A481-3067D5594353}"/>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a:extLst>
                  <a:ext uri="{FF2B5EF4-FFF2-40B4-BE49-F238E27FC236}">
                    <a16:creationId xmlns:a16="http://schemas.microsoft.com/office/drawing/2014/main" id="{CB100A0A-154E-097E-7664-29488FEACFBF}"/>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a:extLst>
                  <a:ext uri="{FF2B5EF4-FFF2-40B4-BE49-F238E27FC236}">
                    <a16:creationId xmlns:a16="http://schemas.microsoft.com/office/drawing/2014/main" id="{151119EC-D6AC-E216-80A2-3763B7571878}"/>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a:extLst>
                  <a:ext uri="{FF2B5EF4-FFF2-40B4-BE49-F238E27FC236}">
                    <a16:creationId xmlns:a16="http://schemas.microsoft.com/office/drawing/2014/main" id="{44DEC263-BE33-A9AE-5F7C-D245BC669898}"/>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a:extLst>
                  <a:ext uri="{FF2B5EF4-FFF2-40B4-BE49-F238E27FC236}">
                    <a16:creationId xmlns:a16="http://schemas.microsoft.com/office/drawing/2014/main" id="{A7A6BB93-0956-438E-E46D-7CB7587DCE6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a:extLst>
                  <a:ext uri="{FF2B5EF4-FFF2-40B4-BE49-F238E27FC236}">
                    <a16:creationId xmlns:a16="http://schemas.microsoft.com/office/drawing/2014/main" id="{0BA48AEE-E4B6-4898-EE29-3A745E78D25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a:extLst>
                  <a:ext uri="{FF2B5EF4-FFF2-40B4-BE49-F238E27FC236}">
                    <a16:creationId xmlns:a16="http://schemas.microsoft.com/office/drawing/2014/main" id="{561A6BE2-3B18-4897-7570-52398E8C9C72}"/>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a:extLst>
                  <a:ext uri="{FF2B5EF4-FFF2-40B4-BE49-F238E27FC236}">
                    <a16:creationId xmlns:a16="http://schemas.microsoft.com/office/drawing/2014/main" id="{05390ACD-333F-935F-2D31-278327AA1247}"/>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a:extLst>
                  <a:ext uri="{FF2B5EF4-FFF2-40B4-BE49-F238E27FC236}">
                    <a16:creationId xmlns:a16="http://schemas.microsoft.com/office/drawing/2014/main" id="{9796EE7D-7A64-CB24-63CB-299311787CA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a:extLst>
                  <a:ext uri="{FF2B5EF4-FFF2-40B4-BE49-F238E27FC236}">
                    <a16:creationId xmlns:a16="http://schemas.microsoft.com/office/drawing/2014/main" id="{97C1657F-CF05-226D-41A8-7AAEDFCAD0DD}"/>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a:extLst>
                  <a:ext uri="{FF2B5EF4-FFF2-40B4-BE49-F238E27FC236}">
                    <a16:creationId xmlns:a16="http://schemas.microsoft.com/office/drawing/2014/main" id="{8FC12C05-718C-F1E9-DB6E-BDA2B2A4CBBF}"/>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a:extLst>
                  <a:ext uri="{FF2B5EF4-FFF2-40B4-BE49-F238E27FC236}">
                    <a16:creationId xmlns:a16="http://schemas.microsoft.com/office/drawing/2014/main" id="{416E9D17-D6D3-2684-7A8E-B209E65225B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a:extLst>
                  <a:ext uri="{FF2B5EF4-FFF2-40B4-BE49-F238E27FC236}">
                    <a16:creationId xmlns:a16="http://schemas.microsoft.com/office/drawing/2014/main" id="{D1802B76-EF61-59D9-6159-4ECC8EF9C23A}"/>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a:extLst>
                  <a:ext uri="{FF2B5EF4-FFF2-40B4-BE49-F238E27FC236}">
                    <a16:creationId xmlns:a16="http://schemas.microsoft.com/office/drawing/2014/main" id="{A4310C71-EE2C-0CA4-8779-BA50DCC2A04F}"/>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a:extLst>
                  <a:ext uri="{FF2B5EF4-FFF2-40B4-BE49-F238E27FC236}">
                    <a16:creationId xmlns:a16="http://schemas.microsoft.com/office/drawing/2014/main" id="{C1E55B38-206C-83FD-9AFE-FDBAA2C98385}"/>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a:extLst>
                  <a:ext uri="{FF2B5EF4-FFF2-40B4-BE49-F238E27FC236}">
                    <a16:creationId xmlns:a16="http://schemas.microsoft.com/office/drawing/2014/main" id="{7C52572B-63DC-1D37-A7F6-FBFBA8B36041}"/>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a:extLst>
                  <a:ext uri="{FF2B5EF4-FFF2-40B4-BE49-F238E27FC236}">
                    <a16:creationId xmlns:a16="http://schemas.microsoft.com/office/drawing/2014/main" id="{4D896044-2AF9-3AEE-0508-CE7F500CB51F}"/>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a:extLst>
                  <a:ext uri="{FF2B5EF4-FFF2-40B4-BE49-F238E27FC236}">
                    <a16:creationId xmlns:a16="http://schemas.microsoft.com/office/drawing/2014/main" id="{C86D483A-2DEE-1F98-A5EC-169252895C63}"/>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a:extLst>
                  <a:ext uri="{FF2B5EF4-FFF2-40B4-BE49-F238E27FC236}">
                    <a16:creationId xmlns:a16="http://schemas.microsoft.com/office/drawing/2014/main" id="{28545714-84C7-ABD0-8910-0BFC051A519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a:extLst>
                  <a:ext uri="{FF2B5EF4-FFF2-40B4-BE49-F238E27FC236}">
                    <a16:creationId xmlns:a16="http://schemas.microsoft.com/office/drawing/2014/main" id="{2D7E11A5-0AA0-0232-D033-4A34645962A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a:extLst>
                  <a:ext uri="{FF2B5EF4-FFF2-40B4-BE49-F238E27FC236}">
                    <a16:creationId xmlns:a16="http://schemas.microsoft.com/office/drawing/2014/main" id="{2B6F4782-B9CC-E523-1F5D-99B4258FD4B0}"/>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a:extLst>
                  <a:ext uri="{FF2B5EF4-FFF2-40B4-BE49-F238E27FC236}">
                    <a16:creationId xmlns:a16="http://schemas.microsoft.com/office/drawing/2014/main" id="{4230A0D6-2F39-A45A-B235-EDA7F1A01C17}"/>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a:extLst>
                  <a:ext uri="{FF2B5EF4-FFF2-40B4-BE49-F238E27FC236}">
                    <a16:creationId xmlns:a16="http://schemas.microsoft.com/office/drawing/2014/main" id="{DEAB0190-A89E-B72B-3BC5-C93F44D1362A}"/>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a:extLst>
                  <a:ext uri="{FF2B5EF4-FFF2-40B4-BE49-F238E27FC236}">
                    <a16:creationId xmlns:a16="http://schemas.microsoft.com/office/drawing/2014/main" id="{EE931F8D-C15E-6C42-28D4-B7DE39AF5D59}"/>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a:extLst>
                  <a:ext uri="{FF2B5EF4-FFF2-40B4-BE49-F238E27FC236}">
                    <a16:creationId xmlns:a16="http://schemas.microsoft.com/office/drawing/2014/main" id="{97BFA14F-0085-C16F-A0E0-3DB7304860F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a:extLst>
                  <a:ext uri="{FF2B5EF4-FFF2-40B4-BE49-F238E27FC236}">
                    <a16:creationId xmlns:a16="http://schemas.microsoft.com/office/drawing/2014/main" id="{82D28BB5-3709-0427-2544-969351498233}"/>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a:extLst>
                  <a:ext uri="{FF2B5EF4-FFF2-40B4-BE49-F238E27FC236}">
                    <a16:creationId xmlns:a16="http://schemas.microsoft.com/office/drawing/2014/main" id="{25F2A36D-70B1-C1C4-F947-5BCCD518870C}"/>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a:extLst>
                  <a:ext uri="{FF2B5EF4-FFF2-40B4-BE49-F238E27FC236}">
                    <a16:creationId xmlns:a16="http://schemas.microsoft.com/office/drawing/2014/main" id="{A364A188-AED8-C80A-225F-6D539B674E6E}"/>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a:extLst>
                  <a:ext uri="{FF2B5EF4-FFF2-40B4-BE49-F238E27FC236}">
                    <a16:creationId xmlns:a16="http://schemas.microsoft.com/office/drawing/2014/main" id="{EFB4E214-DE2F-82C6-D821-F0A1BF138DB4}"/>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a:extLst>
                  <a:ext uri="{FF2B5EF4-FFF2-40B4-BE49-F238E27FC236}">
                    <a16:creationId xmlns:a16="http://schemas.microsoft.com/office/drawing/2014/main" id="{C6BFE624-FE88-9574-E21B-A368F94EC460}"/>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a:extLst>
                  <a:ext uri="{FF2B5EF4-FFF2-40B4-BE49-F238E27FC236}">
                    <a16:creationId xmlns:a16="http://schemas.microsoft.com/office/drawing/2014/main" id="{E4AB488E-E960-C985-C093-55E5E6A5E38D}"/>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a:extLst>
                  <a:ext uri="{FF2B5EF4-FFF2-40B4-BE49-F238E27FC236}">
                    <a16:creationId xmlns:a16="http://schemas.microsoft.com/office/drawing/2014/main" id="{1106C4A7-58BA-AC78-3BE0-8054C071968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a:extLst>
                  <a:ext uri="{FF2B5EF4-FFF2-40B4-BE49-F238E27FC236}">
                    <a16:creationId xmlns:a16="http://schemas.microsoft.com/office/drawing/2014/main" id="{2D29EE11-541C-BA86-FD40-4A9A9B5E2875}"/>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a:extLst>
                  <a:ext uri="{FF2B5EF4-FFF2-40B4-BE49-F238E27FC236}">
                    <a16:creationId xmlns:a16="http://schemas.microsoft.com/office/drawing/2014/main" id="{F730E7A5-72A2-4D8A-147B-B6F75E1D8F6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a:extLst>
                  <a:ext uri="{FF2B5EF4-FFF2-40B4-BE49-F238E27FC236}">
                    <a16:creationId xmlns:a16="http://schemas.microsoft.com/office/drawing/2014/main" id="{FEF9AC0B-9A21-B4EF-2BFF-79A823D12807}"/>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a:extLst>
                  <a:ext uri="{FF2B5EF4-FFF2-40B4-BE49-F238E27FC236}">
                    <a16:creationId xmlns:a16="http://schemas.microsoft.com/office/drawing/2014/main" id="{99930732-B7C2-3848-C3AC-758CBAC47E7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a:extLst>
                  <a:ext uri="{FF2B5EF4-FFF2-40B4-BE49-F238E27FC236}">
                    <a16:creationId xmlns:a16="http://schemas.microsoft.com/office/drawing/2014/main" id="{9F8C5688-8CB2-F1FF-BB24-8FA70A442086}"/>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a:extLst>
                  <a:ext uri="{FF2B5EF4-FFF2-40B4-BE49-F238E27FC236}">
                    <a16:creationId xmlns:a16="http://schemas.microsoft.com/office/drawing/2014/main" id="{22044957-9313-FD31-2F95-1DBF55B5B0A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a:extLst>
                  <a:ext uri="{FF2B5EF4-FFF2-40B4-BE49-F238E27FC236}">
                    <a16:creationId xmlns:a16="http://schemas.microsoft.com/office/drawing/2014/main" id="{D77113CD-CC7A-137D-2ACA-6CC93ACB4B2E}"/>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a:extLst>
                  <a:ext uri="{FF2B5EF4-FFF2-40B4-BE49-F238E27FC236}">
                    <a16:creationId xmlns:a16="http://schemas.microsoft.com/office/drawing/2014/main" id="{E3D50A11-D430-09FD-A950-C51722A2C5EB}"/>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a:extLst>
                  <a:ext uri="{FF2B5EF4-FFF2-40B4-BE49-F238E27FC236}">
                    <a16:creationId xmlns:a16="http://schemas.microsoft.com/office/drawing/2014/main" id="{D84AE89F-3583-6B43-AA96-2A250CDC4E03}"/>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a:extLst>
                  <a:ext uri="{FF2B5EF4-FFF2-40B4-BE49-F238E27FC236}">
                    <a16:creationId xmlns:a16="http://schemas.microsoft.com/office/drawing/2014/main" id="{545E7F80-685F-1521-9FE8-CFEC33DAEA27}"/>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a:extLst>
                  <a:ext uri="{FF2B5EF4-FFF2-40B4-BE49-F238E27FC236}">
                    <a16:creationId xmlns:a16="http://schemas.microsoft.com/office/drawing/2014/main" id="{AFF04403-4221-B528-3235-95BF099B7130}"/>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a:extLst>
                  <a:ext uri="{FF2B5EF4-FFF2-40B4-BE49-F238E27FC236}">
                    <a16:creationId xmlns:a16="http://schemas.microsoft.com/office/drawing/2014/main" id="{F06A475B-0CE7-098B-D65B-624F563621B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a:extLst>
                  <a:ext uri="{FF2B5EF4-FFF2-40B4-BE49-F238E27FC236}">
                    <a16:creationId xmlns:a16="http://schemas.microsoft.com/office/drawing/2014/main" id="{F669CE30-DC2B-DB3C-BB86-4B1560EF9633}"/>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a:extLst>
                  <a:ext uri="{FF2B5EF4-FFF2-40B4-BE49-F238E27FC236}">
                    <a16:creationId xmlns:a16="http://schemas.microsoft.com/office/drawing/2014/main" id="{8D74D2D5-7210-FF58-69E4-8BB6E845848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a:extLst>
                  <a:ext uri="{FF2B5EF4-FFF2-40B4-BE49-F238E27FC236}">
                    <a16:creationId xmlns:a16="http://schemas.microsoft.com/office/drawing/2014/main" id="{B7D50DE7-3926-4BEA-15CE-4A93EC8F026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a:extLst>
                  <a:ext uri="{FF2B5EF4-FFF2-40B4-BE49-F238E27FC236}">
                    <a16:creationId xmlns:a16="http://schemas.microsoft.com/office/drawing/2014/main" id="{2D114C52-1D85-D15E-3D8D-BDED7A9C2852}"/>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a:extLst>
                  <a:ext uri="{FF2B5EF4-FFF2-40B4-BE49-F238E27FC236}">
                    <a16:creationId xmlns:a16="http://schemas.microsoft.com/office/drawing/2014/main" id="{112F41D7-23C8-77E9-C241-251250F9BB64}"/>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a:extLst>
                  <a:ext uri="{FF2B5EF4-FFF2-40B4-BE49-F238E27FC236}">
                    <a16:creationId xmlns:a16="http://schemas.microsoft.com/office/drawing/2014/main" id="{F5A5FF44-15C6-88DF-66F5-1012D7471A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a:extLst>
                  <a:ext uri="{FF2B5EF4-FFF2-40B4-BE49-F238E27FC236}">
                    <a16:creationId xmlns:a16="http://schemas.microsoft.com/office/drawing/2014/main" id="{C7A42CCC-E80D-8171-69C1-647A35A55087}"/>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a:extLst>
                  <a:ext uri="{FF2B5EF4-FFF2-40B4-BE49-F238E27FC236}">
                    <a16:creationId xmlns:a16="http://schemas.microsoft.com/office/drawing/2014/main" id="{B0CD54D1-9D07-F9DC-6079-1E3786ECBDA5}"/>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a:extLst>
                  <a:ext uri="{FF2B5EF4-FFF2-40B4-BE49-F238E27FC236}">
                    <a16:creationId xmlns:a16="http://schemas.microsoft.com/office/drawing/2014/main" id="{DEB1EC8C-E768-5AD7-8F6C-179CE3969DE1}"/>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a:extLst>
                  <a:ext uri="{FF2B5EF4-FFF2-40B4-BE49-F238E27FC236}">
                    <a16:creationId xmlns:a16="http://schemas.microsoft.com/office/drawing/2014/main" id="{D4ABC3EF-20EB-9C4F-4CBB-C1D8C420026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a:extLst>
                  <a:ext uri="{FF2B5EF4-FFF2-40B4-BE49-F238E27FC236}">
                    <a16:creationId xmlns:a16="http://schemas.microsoft.com/office/drawing/2014/main" id="{249CCCA5-4843-63BD-7157-8EB653AAC5D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a:extLst>
                  <a:ext uri="{FF2B5EF4-FFF2-40B4-BE49-F238E27FC236}">
                    <a16:creationId xmlns:a16="http://schemas.microsoft.com/office/drawing/2014/main" id="{E3E4CC42-E193-B6A4-C014-87CDB9B3C58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a:extLst>
                  <a:ext uri="{FF2B5EF4-FFF2-40B4-BE49-F238E27FC236}">
                    <a16:creationId xmlns:a16="http://schemas.microsoft.com/office/drawing/2014/main" id="{EECC4622-E911-12BA-AE94-348162581277}"/>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a:extLst>
                  <a:ext uri="{FF2B5EF4-FFF2-40B4-BE49-F238E27FC236}">
                    <a16:creationId xmlns:a16="http://schemas.microsoft.com/office/drawing/2014/main" id="{1A9288BF-C9C3-3559-3644-53BC7DB09055}"/>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a:extLst>
                  <a:ext uri="{FF2B5EF4-FFF2-40B4-BE49-F238E27FC236}">
                    <a16:creationId xmlns:a16="http://schemas.microsoft.com/office/drawing/2014/main" id="{CADBEFC9-7C68-D4B0-7725-F7B9A5ADFB5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a:extLst>
                  <a:ext uri="{FF2B5EF4-FFF2-40B4-BE49-F238E27FC236}">
                    <a16:creationId xmlns:a16="http://schemas.microsoft.com/office/drawing/2014/main" id="{2D41653A-D89C-6533-0AED-6BC1E9FAAB50}"/>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a:extLst>
                  <a:ext uri="{FF2B5EF4-FFF2-40B4-BE49-F238E27FC236}">
                    <a16:creationId xmlns:a16="http://schemas.microsoft.com/office/drawing/2014/main" id="{D683A619-4C62-CBB2-45C7-769E82D11A79}"/>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a:extLst>
                  <a:ext uri="{FF2B5EF4-FFF2-40B4-BE49-F238E27FC236}">
                    <a16:creationId xmlns:a16="http://schemas.microsoft.com/office/drawing/2014/main" id="{62E96ABC-3A43-1605-3D72-E8B1923B0354}"/>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a:extLst>
                  <a:ext uri="{FF2B5EF4-FFF2-40B4-BE49-F238E27FC236}">
                    <a16:creationId xmlns:a16="http://schemas.microsoft.com/office/drawing/2014/main" id="{A9987CC6-0FEC-7C89-5758-9B3274D7088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a:extLst>
                  <a:ext uri="{FF2B5EF4-FFF2-40B4-BE49-F238E27FC236}">
                    <a16:creationId xmlns:a16="http://schemas.microsoft.com/office/drawing/2014/main" id="{8AC10F74-F970-3BB9-F9C3-08474717E30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a:extLst>
                  <a:ext uri="{FF2B5EF4-FFF2-40B4-BE49-F238E27FC236}">
                    <a16:creationId xmlns:a16="http://schemas.microsoft.com/office/drawing/2014/main" id="{02C33E6C-F19B-A7F2-41A7-F245AC1F664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a:extLst>
                  <a:ext uri="{FF2B5EF4-FFF2-40B4-BE49-F238E27FC236}">
                    <a16:creationId xmlns:a16="http://schemas.microsoft.com/office/drawing/2014/main" id="{5D65EB07-BF28-36C8-05D8-47953A91471F}"/>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a:extLst>
                  <a:ext uri="{FF2B5EF4-FFF2-40B4-BE49-F238E27FC236}">
                    <a16:creationId xmlns:a16="http://schemas.microsoft.com/office/drawing/2014/main" id="{34987843-2D6E-5CA7-DF64-B4301CEB9374}"/>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a:extLst>
                  <a:ext uri="{FF2B5EF4-FFF2-40B4-BE49-F238E27FC236}">
                    <a16:creationId xmlns:a16="http://schemas.microsoft.com/office/drawing/2014/main" id="{CB6450BE-3C99-6AFC-8702-4F8CCD535268}"/>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a:extLst>
                  <a:ext uri="{FF2B5EF4-FFF2-40B4-BE49-F238E27FC236}">
                    <a16:creationId xmlns:a16="http://schemas.microsoft.com/office/drawing/2014/main" id="{77B98CD2-E75D-B68A-9715-C2D1BDF019D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a:extLst>
                  <a:ext uri="{FF2B5EF4-FFF2-40B4-BE49-F238E27FC236}">
                    <a16:creationId xmlns:a16="http://schemas.microsoft.com/office/drawing/2014/main" id="{BB09B327-8B82-90EA-B97F-89BD486A8F55}"/>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a:extLst>
                  <a:ext uri="{FF2B5EF4-FFF2-40B4-BE49-F238E27FC236}">
                    <a16:creationId xmlns:a16="http://schemas.microsoft.com/office/drawing/2014/main" id="{B2D6C9ED-2054-5390-9D7C-05449B7A12D8}"/>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a:extLst>
                  <a:ext uri="{FF2B5EF4-FFF2-40B4-BE49-F238E27FC236}">
                    <a16:creationId xmlns:a16="http://schemas.microsoft.com/office/drawing/2014/main" id="{74713AEE-BB0A-7E54-A251-07262139C7A0}"/>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a:extLst>
                  <a:ext uri="{FF2B5EF4-FFF2-40B4-BE49-F238E27FC236}">
                    <a16:creationId xmlns:a16="http://schemas.microsoft.com/office/drawing/2014/main" id="{9CCCBD02-9B34-A2EF-0F32-E885F8A6188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a:extLst>
                  <a:ext uri="{FF2B5EF4-FFF2-40B4-BE49-F238E27FC236}">
                    <a16:creationId xmlns:a16="http://schemas.microsoft.com/office/drawing/2014/main" id="{0943D031-ED78-01FD-47E6-4C3A62087C8A}"/>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a:extLst>
                  <a:ext uri="{FF2B5EF4-FFF2-40B4-BE49-F238E27FC236}">
                    <a16:creationId xmlns:a16="http://schemas.microsoft.com/office/drawing/2014/main" id="{3DB524FB-6D58-A06B-F17D-38661EB40137}"/>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a:extLst>
                  <a:ext uri="{FF2B5EF4-FFF2-40B4-BE49-F238E27FC236}">
                    <a16:creationId xmlns:a16="http://schemas.microsoft.com/office/drawing/2014/main" id="{0D19527E-C388-7579-6061-F6C75D24AFC2}"/>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a:extLst>
                  <a:ext uri="{FF2B5EF4-FFF2-40B4-BE49-F238E27FC236}">
                    <a16:creationId xmlns:a16="http://schemas.microsoft.com/office/drawing/2014/main" id="{399E3F65-76F7-E32B-D9C9-1DCFED43829D}"/>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a:extLst>
                  <a:ext uri="{FF2B5EF4-FFF2-40B4-BE49-F238E27FC236}">
                    <a16:creationId xmlns:a16="http://schemas.microsoft.com/office/drawing/2014/main" id="{88F1AE9F-400F-4FC8-D518-D5B6CBAA009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a:extLst>
                  <a:ext uri="{FF2B5EF4-FFF2-40B4-BE49-F238E27FC236}">
                    <a16:creationId xmlns:a16="http://schemas.microsoft.com/office/drawing/2014/main" id="{55571707-0BF0-3A8A-74E9-62D8B4D67C9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a:extLst>
                  <a:ext uri="{FF2B5EF4-FFF2-40B4-BE49-F238E27FC236}">
                    <a16:creationId xmlns:a16="http://schemas.microsoft.com/office/drawing/2014/main" id="{F2A0659C-30B2-5A46-EF20-01C9EA72B44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a:extLst>
                  <a:ext uri="{FF2B5EF4-FFF2-40B4-BE49-F238E27FC236}">
                    <a16:creationId xmlns:a16="http://schemas.microsoft.com/office/drawing/2014/main" id="{17E4361D-F656-3AAB-2A6F-B1B71C2F4AE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a:extLst>
                  <a:ext uri="{FF2B5EF4-FFF2-40B4-BE49-F238E27FC236}">
                    <a16:creationId xmlns:a16="http://schemas.microsoft.com/office/drawing/2014/main" id="{9EEDD705-CED0-5EA3-CF4B-94A078609AE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a:extLst>
                  <a:ext uri="{FF2B5EF4-FFF2-40B4-BE49-F238E27FC236}">
                    <a16:creationId xmlns:a16="http://schemas.microsoft.com/office/drawing/2014/main" id="{8DA162BE-BE36-9C44-14F1-E13498CE9781}"/>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a:extLst>
                  <a:ext uri="{FF2B5EF4-FFF2-40B4-BE49-F238E27FC236}">
                    <a16:creationId xmlns:a16="http://schemas.microsoft.com/office/drawing/2014/main" id="{619E1042-6778-1DC1-630A-3AF4CAD13790}"/>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a:extLst>
                  <a:ext uri="{FF2B5EF4-FFF2-40B4-BE49-F238E27FC236}">
                    <a16:creationId xmlns:a16="http://schemas.microsoft.com/office/drawing/2014/main" id="{D12E6048-FBC8-3887-9C60-409002C05160}"/>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a:extLst>
                  <a:ext uri="{FF2B5EF4-FFF2-40B4-BE49-F238E27FC236}">
                    <a16:creationId xmlns:a16="http://schemas.microsoft.com/office/drawing/2014/main" id="{0ECBFDEF-B655-9961-BC1A-83548FE25A30}"/>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a:extLst>
                  <a:ext uri="{FF2B5EF4-FFF2-40B4-BE49-F238E27FC236}">
                    <a16:creationId xmlns:a16="http://schemas.microsoft.com/office/drawing/2014/main" id="{E380513D-DF8F-7D82-A0BF-68FADAD39819}"/>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a:extLst>
                  <a:ext uri="{FF2B5EF4-FFF2-40B4-BE49-F238E27FC236}">
                    <a16:creationId xmlns:a16="http://schemas.microsoft.com/office/drawing/2014/main" id="{B62A3ED5-A162-B394-EDB0-ABA3A0E79DD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a:extLst>
              <a:ext uri="{FF2B5EF4-FFF2-40B4-BE49-F238E27FC236}">
                <a16:creationId xmlns:a16="http://schemas.microsoft.com/office/drawing/2014/main" id="{0521F620-C518-E516-7110-97DA1D308460}"/>
              </a:ext>
            </a:extLst>
          </p:cNvPr>
          <p:cNvGrpSpPr/>
          <p:nvPr/>
        </p:nvGrpSpPr>
        <p:grpSpPr>
          <a:xfrm>
            <a:off x="534254" y="5096584"/>
            <a:ext cx="10397449" cy="1499425"/>
            <a:chOff x="120771" y="4707554"/>
            <a:chExt cx="11421006" cy="2989909"/>
          </a:xfrm>
        </p:grpSpPr>
        <p:sp>
          <p:nvSpPr>
            <p:cNvPr id="287" name="Rectangle: Rounded Corners 8">
              <a:extLst>
                <a:ext uri="{FF2B5EF4-FFF2-40B4-BE49-F238E27FC236}">
                  <a16:creationId xmlns:a16="http://schemas.microsoft.com/office/drawing/2014/main" id="{5E26BA56-48CA-877F-9008-75B8C33738A9}"/>
                </a:ext>
              </a:extLst>
            </p:cNvPr>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a:extLst>
                <a:ext uri="{FF2B5EF4-FFF2-40B4-BE49-F238E27FC236}">
                  <a16:creationId xmlns:a16="http://schemas.microsoft.com/office/drawing/2014/main" id="{A0C3BBBA-AD7C-1A8C-A257-981821AC27A6}"/>
                </a:ext>
              </a:extLst>
            </p:cNvPr>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p>
          </p:txBody>
        </p:sp>
        <p:grpSp>
          <p:nvGrpSpPr>
            <p:cNvPr id="289" name="Group 288">
              <a:extLst>
                <a:ext uri="{FF2B5EF4-FFF2-40B4-BE49-F238E27FC236}">
                  <a16:creationId xmlns:a16="http://schemas.microsoft.com/office/drawing/2014/main" id="{A3F79AB4-E37E-3488-9E55-AC52DEFC7FEC}"/>
                </a:ext>
              </a:extLst>
            </p:cNvPr>
            <p:cNvGrpSpPr/>
            <p:nvPr/>
          </p:nvGrpSpPr>
          <p:grpSpPr>
            <a:xfrm>
              <a:off x="120771" y="4707554"/>
              <a:ext cx="1908054" cy="2518706"/>
              <a:chOff x="3109912" y="390515"/>
              <a:chExt cx="5516413" cy="7791142"/>
            </a:xfrm>
          </p:grpSpPr>
          <p:sp>
            <p:nvSpPr>
              <p:cNvPr id="290" name="Oval 10">
                <a:extLst>
                  <a:ext uri="{FF2B5EF4-FFF2-40B4-BE49-F238E27FC236}">
                    <a16:creationId xmlns:a16="http://schemas.microsoft.com/office/drawing/2014/main" id="{82F3554D-4A05-D412-B75A-5641F1051F06}"/>
                  </a:ext>
                </a:extLst>
              </p:cNvPr>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a:extLst>
                  <a:ext uri="{FF2B5EF4-FFF2-40B4-BE49-F238E27FC236}">
                    <a16:creationId xmlns:a16="http://schemas.microsoft.com/office/drawing/2014/main" id="{A4B07C29-E24B-E138-626D-F9BECB0BDD5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a:extLst>
                  <a:ext uri="{FF2B5EF4-FFF2-40B4-BE49-F238E27FC236}">
                    <a16:creationId xmlns:a16="http://schemas.microsoft.com/office/drawing/2014/main" id="{82821DBF-D5AC-1AC5-EAF2-5B5687175489}"/>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a:extLst>
                  <a:ext uri="{FF2B5EF4-FFF2-40B4-BE49-F238E27FC236}">
                    <a16:creationId xmlns:a16="http://schemas.microsoft.com/office/drawing/2014/main" id="{71426327-AC0C-6364-787F-6923CE928F44}"/>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a:extLst>
                  <a:ext uri="{FF2B5EF4-FFF2-40B4-BE49-F238E27FC236}">
                    <a16:creationId xmlns:a16="http://schemas.microsoft.com/office/drawing/2014/main" id="{0505CB2F-F4CB-9F34-BCE7-161FA6AD6648}"/>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a:extLst>
                  <a:ext uri="{FF2B5EF4-FFF2-40B4-BE49-F238E27FC236}">
                    <a16:creationId xmlns:a16="http://schemas.microsoft.com/office/drawing/2014/main" id="{FEBCC835-9DEC-20C0-9285-538D0A679A4B}"/>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a:extLst>
                  <a:ext uri="{FF2B5EF4-FFF2-40B4-BE49-F238E27FC236}">
                    <a16:creationId xmlns:a16="http://schemas.microsoft.com/office/drawing/2014/main" id="{F53E0A56-6636-5E0F-541F-EE713ABB77DA}"/>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a:extLst>
                  <a:ext uri="{FF2B5EF4-FFF2-40B4-BE49-F238E27FC236}">
                    <a16:creationId xmlns:a16="http://schemas.microsoft.com/office/drawing/2014/main" id="{77B27D86-7106-0BA6-D0D3-C9017E8685DA}"/>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a:extLst>
                  <a:ext uri="{FF2B5EF4-FFF2-40B4-BE49-F238E27FC236}">
                    <a16:creationId xmlns:a16="http://schemas.microsoft.com/office/drawing/2014/main" id="{92A3EC02-9BAE-9029-7DCC-0FC6C32A77DF}"/>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a:extLst>
                  <a:ext uri="{FF2B5EF4-FFF2-40B4-BE49-F238E27FC236}">
                    <a16:creationId xmlns:a16="http://schemas.microsoft.com/office/drawing/2014/main" id="{81517134-6E1A-584B-84C5-A5167ACEEC3C}"/>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a:extLst>
                  <a:ext uri="{FF2B5EF4-FFF2-40B4-BE49-F238E27FC236}">
                    <a16:creationId xmlns:a16="http://schemas.microsoft.com/office/drawing/2014/main" id="{7418DF62-CEB5-3B4C-9F95-7E181282EA03}"/>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a:extLst>
                  <a:ext uri="{FF2B5EF4-FFF2-40B4-BE49-F238E27FC236}">
                    <a16:creationId xmlns:a16="http://schemas.microsoft.com/office/drawing/2014/main" id="{0DDF90B5-2A45-0FE9-E649-460E029E4D2D}"/>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a:extLst>
                  <a:ext uri="{FF2B5EF4-FFF2-40B4-BE49-F238E27FC236}">
                    <a16:creationId xmlns:a16="http://schemas.microsoft.com/office/drawing/2014/main" id="{F58A63EB-CD00-CD94-F03E-47FB2949D29A}"/>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a:extLst>
                  <a:ext uri="{FF2B5EF4-FFF2-40B4-BE49-F238E27FC236}">
                    <a16:creationId xmlns:a16="http://schemas.microsoft.com/office/drawing/2014/main" id="{ADC78799-7E6D-AD3D-016B-F0A9FF16CE6A}"/>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a:extLst>
                  <a:ext uri="{FF2B5EF4-FFF2-40B4-BE49-F238E27FC236}">
                    <a16:creationId xmlns:a16="http://schemas.microsoft.com/office/drawing/2014/main" id="{CA70C1FF-175F-5081-FD5B-560FBD95ADD1}"/>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a:extLst>
                  <a:ext uri="{FF2B5EF4-FFF2-40B4-BE49-F238E27FC236}">
                    <a16:creationId xmlns:a16="http://schemas.microsoft.com/office/drawing/2014/main" id="{2D2E0EA1-2AF6-583D-B8DF-E4385443ED4A}"/>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a:extLst>
                  <a:ext uri="{FF2B5EF4-FFF2-40B4-BE49-F238E27FC236}">
                    <a16:creationId xmlns:a16="http://schemas.microsoft.com/office/drawing/2014/main" id="{01ABDB52-4626-FFE2-1907-9D7083E65D76}"/>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a:extLst>
                  <a:ext uri="{FF2B5EF4-FFF2-40B4-BE49-F238E27FC236}">
                    <a16:creationId xmlns:a16="http://schemas.microsoft.com/office/drawing/2014/main" id="{3CA22534-431B-6B6D-22B8-569BAC6B908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a:extLst>
                  <a:ext uri="{FF2B5EF4-FFF2-40B4-BE49-F238E27FC236}">
                    <a16:creationId xmlns:a16="http://schemas.microsoft.com/office/drawing/2014/main" id="{4771D4FA-4CCC-746B-50A7-C52DE2B1ADF5}"/>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a:extLst>
                  <a:ext uri="{FF2B5EF4-FFF2-40B4-BE49-F238E27FC236}">
                    <a16:creationId xmlns:a16="http://schemas.microsoft.com/office/drawing/2014/main" id="{722CBC5B-5AE5-296D-A1C3-D1B3239983EF}"/>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a:extLst>
                  <a:ext uri="{FF2B5EF4-FFF2-40B4-BE49-F238E27FC236}">
                    <a16:creationId xmlns:a16="http://schemas.microsoft.com/office/drawing/2014/main" id="{F6E58FFA-9D3D-D94C-01CF-66074D1A35C1}"/>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a:extLst>
                  <a:ext uri="{FF2B5EF4-FFF2-40B4-BE49-F238E27FC236}">
                    <a16:creationId xmlns:a16="http://schemas.microsoft.com/office/drawing/2014/main" id="{4D694BCA-1C02-ADD6-D56D-555B38D7EEE0}"/>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a:extLst>
                  <a:ext uri="{FF2B5EF4-FFF2-40B4-BE49-F238E27FC236}">
                    <a16:creationId xmlns:a16="http://schemas.microsoft.com/office/drawing/2014/main" id="{63FF89B7-2570-8A40-37B5-9DF7B5D2CECA}"/>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a:extLst>
                  <a:ext uri="{FF2B5EF4-FFF2-40B4-BE49-F238E27FC236}">
                    <a16:creationId xmlns:a16="http://schemas.microsoft.com/office/drawing/2014/main" id="{EBBE2796-8C7D-9062-2908-E5536584AB1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a:extLst>
                  <a:ext uri="{FF2B5EF4-FFF2-40B4-BE49-F238E27FC236}">
                    <a16:creationId xmlns:a16="http://schemas.microsoft.com/office/drawing/2014/main" id="{48EF69EE-C308-43A8-A142-1F2A5F97387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a:extLst>
                  <a:ext uri="{FF2B5EF4-FFF2-40B4-BE49-F238E27FC236}">
                    <a16:creationId xmlns:a16="http://schemas.microsoft.com/office/drawing/2014/main" id="{61FED38A-91C6-D64A-A175-C93F04EE5DA5}"/>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a:extLst>
                  <a:ext uri="{FF2B5EF4-FFF2-40B4-BE49-F238E27FC236}">
                    <a16:creationId xmlns:a16="http://schemas.microsoft.com/office/drawing/2014/main" id="{5BF3D7B5-0A6C-2480-5867-22F18B2F7FE4}"/>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a:extLst>
                  <a:ext uri="{FF2B5EF4-FFF2-40B4-BE49-F238E27FC236}">
                    <a16:creationId xmlns:a16="http://schemas.microsoft.com/office/drawing/2014/main" id="{FB830C46-0D6E-2C21-698A-20901F57BE59}"/>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a:extLst>
                  <a:ext uri="{FF2B5EF4-FFF2-40B4-BE49-F238E27FC236}">
                    <a16:creationId xmlns:a16="http://schemas.microsoft.com/office/drawing/2014/main" id="{25B88F49-2D0C-21A2-7937-F0B4E9BBD74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a:extLst>
                  <a:ext uri="{FF2B5EF4-FFF2-40B4-BE49-F238E27FC236}">
                    <a16:creationId xmlns:a16="http://schemas.microsoft.com/office/drawing/2014/main" id="{772DF0C3-9C68-7D09-8AE5-3DF056845788}"/>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a:extLst>
                  <a:ext uri="{FF2B5EF4-FFF2-40B4-BE49-F238E27FC236}">
                    <a16:creationId xmlns:a16="http://schemas.microsoft.com/office/drawing/2014/main" id="{97D77B4E-EE9A-7595-7883-788D04BCC4CE}"/>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a:extLst>
                  <a:ext uri="{FF2B5EF4-FFF2-40B4-BE49-F238E27FC236}">
                    <a16:creationId xmlns:a16="http://schemas.microsoft.com/office/drawing/2014/main" id="{5438C106-B0D4-BCB5-3716-8DC8D22EF2D5}"/>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a:extLst>
                  <a:ext uri="{FF2B5EF4-FFF2-40B4-BE49-F238E27FC236}">
                    <a16:creationId xmlns:a16="http://schemas.microsoft.com/office/drawing/2014/main" id="{6E69911F-E318-8394-EBB3-0D0A603C03F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a:extLst>
                  <a:ext uri="{FF2B5EF4-FFF2-40B4-BE49-F238E27FC236}">
                    <a16:creationId xmlns:a16="http://schemas.microsoft.com/office/drawing/2014/main" id="{159D8A27-3F50-BEF4-B90E-CA1693200E44}"/>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a:extLst>
                  <a:ext uri="{FF2B5EF4-FFF2-40B4-BE49-F238E27FC236}">
                    <a16:creationId xmlns:a16="http://schemas.microsoft.com/office/drawing/2014/main" id="{1AD157CD-3C55-EEA0-73D1-EB0AC83D28C6}"/>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a:extLst>
                  <a:ext uri="{FF2B5EF4-FFF2-40B4-BE49-F238E27FC236}">
                    <a16:creationId xmlns:a16="http://schemas.microsoft.com/office/drawing/2014/main" id="{5A195573-AA09-4AE6-52FB-23B74C5E3CF3}"/>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a:extLst>
                  <a:ext uri="{FF2B5EF4-FFF2-40B4-BE49-F238E27FC236}">
                    <a16:creationId xmlns:a16="http://schemas.microsoft.com/office/drawing/2014/main" id="{FADACA98-29AD-C2A7-ABE1-1D78681A95FE}"/>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a:extLst>
                  <a:ext uri="{FF2B5EF4-FFF2-40B4-BE49-F238E27FC236}">
                    <a16:creationId xmlns:a16="http://schemas.microsoft.com/office/drawing/2014/main" id="{B945A593-A7B4-D1EE-C6BC-18A931EED82A}"/>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a:extLst>
                  <a:ext uri="{FF2B5EF4-FFF2-40B4-BE49-F238E27FC236}">
                    <a16:creationId xmlns:a16="http://schemas.microsoft.com/office/drawing/2014/main" id="{B49214F6-9403-48C6-A4C3-36FABB3A678C}"/>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a:extLst>
                  <a:ext uri="{FF2B5EF4-FFF2-40B4-BE49-F238E27FC236}">
                    <a16:creationId xmlns:a16="http://schemas.microsoft.com/office/drawing/2014/main" id="{0F13A547-F36A-F3C6-AAF2-32C12D7AC6BE}"/>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a:extLst>
                  <a:ext uri="{FF2B5EF4-FFF2-40B4-BE49-F238E27FC236}">
                    <a16:creationId xmlns:a16="http://schemas.microsoft.com/office/drawing/2014/main" id="{DE581B9A-C5F3-CFFE-731E-A665595B1FF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a:extLst>
                  <a:ext uri="{FF2B5EF4-FFF2-40B4-BE49-F238E27FC236}">
                    <a16:creationId xmlns:a16="http://schemas.microsoft.com/office/drawing/2014/main" id="{2FB34B20-8FE3-9328-DA57-75C04D40388B}"/>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a:extLst>
                  <a:ext uri="{FF2B5EF4-FFF2-40B4-BE49-F238E27FC236}">
                    <a16:creationId xmlns:a16="http://schemas.microsoft.com/office/drawing/2014/main" id="{4A943F33-A4F4-8350-075F-1C0FC35A496D}"/>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a:extLst>
                  <a:ext uri="{FF2B5EF4-FFF2-40B4-BE49-F238E27FC236}">
                    <a16:creationId xmlns:a16="http://schemas.microsoft.com/office/drawing/2014/main" id="{FEC6E1C6-1E5E-3DCB-44E7-E21A860B55A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a:extLst>
                  <a:ext uri="{FF2B5EF4-FFF2-40B4-BE49-F238E27FC236}">
                    <a16:creationId xmlns:a16="http://schemas.microsoft.com/office/drawing/2014/main" id="{5E8F647A-93D2-D6A6-3012-1E98543D9584}"/>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a:extLst>
                  <a:ext uri="{FF2B5EF4-FFF2-40B4-BE49-F238E27FC236}">
                    <a16:creationId xmlns:a16="http://schemas.microsoft.com/office/drawing/2014/main" id="{17C88AAE-AD81-B557-218B-5413BB54E50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a:extLst>
                  <a:ext uri="{FF2B5EF4-FFF2-40B4-BE49-F238E27FC236}">
                    <a16:creationId xmlns:a16="http://schemas.microsoft.com/office/drawing/2014/main" id="{6263DE86-12DF-B5E5-4C82-1454751EC663}"/>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a:extLst>
                  <a:ext uri="{FF2B5EF4-FFF2-40B4-BE49-F238E27FC236}">
                    <a16:creationId xmlns:a16="http://schemas.microsoft.com/office/drawing/2014/main" id="{770430AD-B1CD-0F8C-C91F-A679D3F64EF0}"/>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a:extLst>
                  <a:ext uri="{FF2B5EF4-FFF2-40B4-BE49-F238E27FC236}">
                    <a16:creationId xmlns:a16="http://schemas.microsoft.com/office/drawing/2014/main" id="{30F52D98-52E3-5E2F-DBA2-FF1085A6737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a:extLst>
                  <a:ext uri="{FF2B5EF4-FFF2-40B4-BE49-F238E27FC236}">
                    <a16:creationId xmlns:a16="http://schemas.microsoft.com/office/drawing/2014/main" id="{8822B29A-E00F-A9EB-5289-AB1BB31C8F94}"/>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a:extLst>
                  <a:ext uri="{FF2B5EF4-FFF2-40B4-BE49-F238E27FC236}">
                    <a16:creationId xmlns:a16="http://schemas.microsoft.com/office/drawing/2014/main" id="{5A406756-6211-9591-F2D3-83B6391ACC97}"/>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a:extLst>
                  <a:ext uri="{FF2B5EF4-FFF2-40B4-BE49-F238E27FC236}">
                    <a16:creationId xmlns:a16="http://schemas.microsoft.com/office/drawing/2014/main" id="{B6B8935B-6969-9AB3-8047-90376B98D933}"/>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a:extLst>
                  <a:ext uri="{FF2B5EF4-FFF2-40B4-BE49-F238E27FC236}">
                    <a16:creationId xmlns:a16="http://schemas.microsoft.com/office/drawing/2014/main" id="{F969D422-23F6-8BDD-1519-9E023BD895DE}"/>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a:extLst>
                  <a:ext uri="{FF2B5EF4-FFF2-40B4-BE49-F238E27FC236}">
                    <a16:creationId xmlns:a16="http://schemas.microsoft.com/office/drawing/2014/main" id="{B2A46AC5-01D0-4A51-BC11-D0FB0689399D}"/>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a:extLst>
                  <a:ext uri="{FF2B5EF4-FFF2-40B4-BE49-F238E27FC236}">
                    <a16:creationId xmlns:a16="http://schemas.microsoft.com/office/drawing/2014/main" id="{844530F3-B2BE-02BE-3925-C57306A1FE0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a:extLst>
                  <a:ext uri="{FF2B5EF4-FFF2-40B4-BE49-F238E27FC236}">
                    <a16:creationId xmlns:a16="http://schemas.microsoft.com/office/drawing/2014/main" id="{9981A047-F0FE-3AEB-1746-BEEF4E3DAD61}"/>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a:extLst>
                  <a:ext uri="{FF2B5EF4-FFF2-40B4-BE49-F238E27FC236}">
                    <a16:creationId xmlns:a16="http://schemas.microsoft.com/office/drawing/2014/main" id="{6EAFC0A8-7EDF-52BD-9AD9-489783C8BAB5}"/>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a:extLst>
                  <a:ext uri="{FF2B5EF4-FFF2-40B4-BE49-F238E27FC236}">
                    <a16:creationId xmlns:a16="http://schemas.microsoft.com/office/drawing/2014/main" id="{1E040FA8-ED94-AB08-0BFA-821A100AF210}"/>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a:extLst>
                  <a:ext uri="{FF2B5EF4-FFF2-40B4-BE49-F238E27FC236}">
                    <a16:creationId xmlns:a16="http://schemas.microsoft.com/office/drawing/2014/main" id="{9E7A4985-BFA6-7307-48BD-3CB057800B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a:extLst>
                  <a:ext uri="{FF2B5EF4-FFF2-40B4-BE49-F238E27FC236}">
                    <a16:creationId xmlns:a16="http://schemas.microsoft.com/office/drawing/2014/main" id="{072901C1-AE77-CB2A-E316-C5A5C5AF13C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a:extLst>
                  <a:ext uri="{FF2B5EF4-FFF2-40B4-BE49-F238E27FC236}">
                    <a16:creationId xmlns:a16="http://schemas.microsoft.com/office/drawing/2014/main" id="{981FF674-379C-817C-3F08-8C3B53C54B19}"/>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a:extLst>
                  <a:ext uri="{FF2B5EF4-FFF2-40B4-BE49-F238E27FC236}">
                    <a16:creationId xmlns:a16="http://schemas.microsoft.com/office/drawing/2014/main" id="{81B564F5-1BEB-60C3-CE22-1973FB6C656C}"/>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a:extLst>
                  <a:ext uri="{FF2B5EF4-FFF2-40B4-BE49-F238E27FC236}">
                    <a16:creationId xmlns:a16="http://schemas.microsoft.com/office/drawing/2014/main" id="{8B9990BB-D9FD-0015-EF1D-E1B2787C4F2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a:extLst>
                  <a:ext uri="{FF2B5EF4-FFF2-40B4-BE49-F238E27FC236}">
                    <a16:creationId xmlns:a16="http://schemas.microsoft.com/office/drawing/2014/main" id="{C197DA4F-748C-B78D-357C-822CA1D395FF}"/>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a:extLst>
                  <a:ext uri="{FF2B5EF4-FFF2-40B4-BE49-F238E27FC236}">
                    <a16:creationId xmlns:a16="http://schemas.microsoft.com/office/drawing/2014/main" id="{A85496CA-B5D7-6D0D-E5A6-5DD696C4CC9D}"/>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a:extLst>
                  <a:ext uri="{FF2B5EF4-FFF2-40B4-BE49-F238E27FC236}">
                    <a16:creationId xmlns:a16="http://schemas.microsoft.com/office/drawing/2014/main" id="{60C29BC5-06D9-2D2B-F42E-1BFA90D1E030}"/>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a:extLst>
                  <a:ext uri="{FF2B5EF4-FFF2-40B4-BE49-F238E27FC236}">
                    <a16:creationId xmlns:a16="http://schemas.microsoft.com/office/drawing/2014/main" id="{24CC9F84-38C9-895C-B6C1-BD5A896C57FF}"/>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a:extLst>
                  <a:ext uri="{FF2B5EF4-FFF2-40B4-BE49-F238E27FC236}">
                    <a16:creationId xmlns:a16="http://schemas.microsoft.com/office/drawing/2014/main" id="{DA53E4EE-78A5-AA25-D8FE-F033A8C9CF35}"/>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a:extLst>
                  <a:ext uri="{FF2B5EF4-FFF2-40B4-BE49-F238E27FC236}">
                    <a16:creationId xmlns:a16="http://schemas.microsoft.com/office/drawing/2014/main" id="{EBE28910-085F-EB55-87B9-8A9A283B3078}"/>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a:extLst>
                  <a:ext uri="{FF2B5EF4-FFF2-40B4-BE49-F238E27FC236}">
                    <a16:creationId xmlns:a16="http://schemas.microsoft.com/office/drawing/2014/main" id="{D8B66945-F1BB-E3E6-8F82-158B9A4139FE}"/>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a:extLst>
                  <a:ext uri="{FF2B5EF4-FFF2-40B4-BE49-F238E27FC236}">
                    <a16:creationId xmlns:a16="http://schemas.microsoft.com/office/drawing/2014/main" id="{056DDAB8-F343-69EB-F223-5440880D7564}"/>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a:extLst>
                  <a:ext uri="{FF2B5EF4-FFF2-40B4-BE49-F238E27FC236}">
                    <a16:creationId xmlns:a16="http://schemas.microsoft.com/office/drawing/2014/main" id="{873FA50E-C2DC-6CB5-862A-57271192C869}"/>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a:extLst>
                  <a:ext uri="{FF2B5EF4-FFF2-40B4-BE49-F238E27FC236}">
                    <a16:creationId xmlns:a16="http://schemas.microsoft.com/office/drawing/2014/main" id="{A47F24D1-3DF2-3E4B-41F6-C5C68EBF205F}"/>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a:extLst>
                  <a:ext uri="{FF2B5EF4-FFF2-40B4-BE49-F238E27FC236}">
                    <a16:creationId xmlns:a16="http://schemas.microsoft.com/office/drawing/2014/main" id="{EDA493E6-5295-A9BC-09AE-B6CFCF62FA2C}"/>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a:extLst>
                  <a:ext uri="{FF2B5EF4-FFF2-40B4-BE49-F238E27FC236}">
                    <a16:creationId xmlns:a16="http://schemas.microsoft.com/office/drawing/2014/main" id="{AB8B7DBD-65BA-DBA1-00D4-C4CD1E8383D3}"/>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a:extLst>
                  <a:ext uri="{FF2B5EF4-FFF2-40B4-BE49-F238E27FC236}">
                    <a16:creationId xmlns:a16="http://schemas.microsoft.com/office/drawing/2014/main" id="{C80975B3-D071-DCE4-E135-12609E436C00}"/>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a:extLst>
                  <a:ext uri="{FF2B5EF4-FFF2-40B4-BE49-F238E27FC236}">
                    <a16:creationId xmlns:a16="http://schemas.microsoft.com/office/drawing/2014/main" id="{CAE9F08C-0B11-B46A-5154-923B542AD143}"/>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a:extLst>
                  <a:ext uri="{FF2B5EF4-FFF2-40B4-BE49-F238E27FC236}">
                    <a16:creationId xmlns:a16="http://schemas.microsoft.com/office/drawing/2014/main" id="{D4B4233C-0E5E-3CB2-9DA9-11464FA4715A}"/>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a:extLst>
                  <a:ext uri="{FF2B5EF4-FFF2-40B4-BE49-F238E27FC236}">
                    <a16:creationId xmlns:a16="http://schemas.microsoft.com/office/drawing/2014/main" id="{BF9F4390-35BF-C8EA-6577-EEFE722EF7B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a:extLst>
                  <a:ext uri="{FF2B5EF4-FFF2-40B4-BE49-F238E27FC236}">
                    <a16:creationId xmlns:a16="http://schemas.microsoft.com/office/drawing/2014/main" id="{68FE3A4E-3A22-977D-0A75-5206698285A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a:extLst>
                  <a:ext uri="{FF2B5EF4-FFF2-40B4-BE49-F238E27FC236}">
                    <a16:creationId xmlns:a16="http://schemas.microsoft.com/office/drawing/2014/main" id="{E367AD26-B85F-CDA1-D959-2BF9519E5B1A}"/>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a:extLst>
                  <a:ext uri="{FF2B5EF4-FFF2-40B4-BE49-F238E27FC236}">
                    <a16:creationId xmlns:a16="http://schemas.microsoft.com/office/drawing/2014/main" id="{56ECFD69-7439-54D2-7E05-D85389C9FF7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a:extLst>
                  <a:ext uri="{FF2B5EF4-FFF2-40B4-BE49-F238E27FC236}">
                    <a16:creationId xmlns:a16="http://schemas.microsoft.com/office/drawing/2014/main" id="{D4C6CCD9-D90C-6447-D829-AF7145C17F10}"/>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a:extLst>
                  <a:ext uri="{FF2B5EF4-FFF2-40B4-BE49-F238E27FC236}">
                    <a16:creationId xmlns:a16="http://schemas.microsoft.com/office/drawing/2014/main" id="{A3AEEE39-4BE0-A0AC-D48C-179867F1CEA3}"/>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a:extLst>
                  <a:ext uri="{FF2B5EF4-FFF2-40B4-BE49-F238E27FC236}">
                    <a16:creationId xmlns:a16="http://schemas.microsoft.com/office/drawing/2014/main" id="{69DB0BA5-84C9-2042-8156-05908439FDEA}"/>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a:extLst>
                  <a:ext uri="{FF2B5EF4-FFF2-40B4-BE49-F238E27FC236}">
                    <a16:creationId xmlns:a16="http://schemas.microsoft.com/office/drawing/2014/main" id="{3C36ED71-1700-B715-2261-37C1D358E619}"/>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a:extLst>
                  <a:ext uri="{FF2B5EF4-FFF2-40B4-BE49-F238E27FC236}">
                    <a16:creationId xmlns:a16="http://schemas.microsoft.com/office/drawing/2014/main" id="{097220DF-91B8-FBF7-8CA8-C56AF0C9D778}"/>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a:extLst>
                  <a:ext uri="{FF2B5EF4-FFF2-40B4-BE49-F238E27FC236}">
                    <a16:creationId xmlns:a16="http://schemas.microsoft.com/office/drawing/2014/main" id="{88440827-6B43-41B8-7FAF-0F986DDDF9E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a:extLst>
                  <a:ext uri="{FF2B5EF4-FFF2-40B4-BE49-F238E27FC236}">
                    <a16:creationId xmlns:a16="http://schemas.microsoft.com/office/drawing/2014/main" id="{3384392A-F303-D4F9-0CE7-6029C7495B36}"/>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a:extLst>
                  <a:ext uri="{FF2B5EF4-FFF2-40B4-BE49-F238E27FC236}">
                    <a16:creationId xmlns:a16="http://schemas.microsoft.com/office/drawing/2014/main" id="{A46FC32D-C495-8709-091E-1D857002B59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a:extLst>
                  <a:ext uri="{FF2B5EF4-FFF2-40B4-BE49-F238E27FC236}">
                    <a16:creationId xmlns:a16="http://schemas.microsoft.com/office/drawing/2014/main" id="{65012E78-45BB-B4E0-7DB0-F71F4F136F0A}"/>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a:extLst>
                  <a:ext uri="{FF2B5EF4-FFF2-40B4-BE49-F238E27FC236}">
                    <a16:creationId xmlns:a16="http://schemas.microsoft.com/office/drawing/2014/main" id="{057A63AF-BD46-E069-DB91-C8FF39052C1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a:extLst>
                  <a:ext uri="{FF2B5EF4-FFF2-40B4-BE49-F238E27FC236}">
                    <a16:creationId xmlns:a16="http://schemas.microsoft.com/office/drawing/2014/main" id="{67AAB6E3-2A08-E7B1-9ECE-ED37833A8AB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a:extLst>
                  <a:ext uri="{FF2B5EF4-FFF2-40B4-BE49-F238E27FC236}">
                    <a16:creationId xmlns:a16="http://schemas.microsoft.com/office/drawing/2014/main" id="{5E9A516F-EB32-993A-BF79-0E1359525DCA}"/>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a:extLst>
                  <a:ext uri="{FF2B5EF4-FFF2-40B4-BE49-F238E27FC236}">
                    <a16:creationId xmlns:a16="http://schemas.microsoft.com/office/drawing/2014/main" id="{96B17FB8-6FBB-0205-97C3-0BE4959AB22E}"/>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a:extLst>
                  <a:ext uri="{FF2B5EF4-FFF2-40B4-BE49-F238E27FC236}">
                    <a16:creationId xmlns:a16="http://schemas.microsoft.com/office/drawing/2014/main" id="{96FBAB52-F41D-9D0A-A87F-82D286D21218}"/>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a:extLst>
                  <a:ext uri="{FF2B5EF4-FFF2-40B4-BE49-F238E27FC236}">
                    <a16:creationId xmlns:a16="http://schemas.microsoft.com/office/drawing/2014/main" id="{E65B0F1F-2E6F-11D0-A913-7DA6987C706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a:extLst>
                  <a:ext uri="{FF2B5EF4-FFF2-40B4-BE49-F238E27FC236}">
                    <a16:creationId xmlns:a16="http://schemas.microsoft.com/office/drawing/2014/main" id="{0D3206B7-52C5-FAB7-D9EE-1BD28E781C4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a:extLst>
                  <a:ext uri="{FF2B5EF4-FFF2-40B4-BE49-F238E27FC236}">
                    <a16:creationId xmlns:a16="http://schemas.microsoft.com/office/drawing/2014/main" id="{EA0454E8-0EFC-D185-73D4-52F76E246A3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a:extLst>
                  <a:ext uri="{FF2B5EF4-FFF2-40B4-BE49-F238E27FC236}">
                    <a16:creationId xmlns:a16="http://schemas.microsoft.com/office/drawing/2014/main" id="{0AEB6535-2CA8-25D2-8D4B-C9DB26E3E46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a:extLst>
                  <a:ext uri="{FF2B5EF4-FFF2-40B4-BE49-F238E27FC236}">
                    <a16:creationId xmlns:a16="http://schemas.microsoft.com/office/drawing/2014/main" id="{1F5488C3-D6E2-DA97-CF87-BF5161C74E98}"/>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a:extLst>
                  <a:ext uri="{FF2B5EF4-FFF2-40B4-BE49-F238E27FC236}">
                    <a16:creationId xmlns:a16="http://schemas.microsoft.com/office/drawing/2014/main" id="{6A3B3563-5494-FB02-1475-451CA55313F4}"/>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a:extLst>
                  <a:ext uri="{FF2B5EF4-FFF2-40B4-BE49-F238E27FC236}">
                    <a16:creationId xmlns:a16="http://schemas.microsoft.com/office/drawing/2014/main" id="{233499C2-42F0-1270-726D-A6CB9CC5D52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a:extLst>
                  <a:ext uri="{FF2B5EF4-FFF2-40B4-BE49-F238E27FC236}">
                    <a16:creationId xmlns:a16="http://schemas.microsoft.com/office/drawing/2014/main" id="{35FE9B84-17A8-3D7D-B007-2CF502B6D8B0}"/>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a:extLst>
                  <a:ext uri="{FF2B5EF4-FFF2-40B4-BE49-F238E27FC236}">
                    <a16:creationId xmlns:a16="http://schemas.microsoft.com/office/drawing/2014/main" id="{A1D20906-9CA2-8C67-CEEB-6A2779C273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a:extLst>
                  <a:ext uri="{FF2B5EF4-FFF2-40B4-BE49-F238E27FC236}">
                    <a16:creationId xmlns:a16="http://schemas.microsoft.com/office/drawing/2014/main" id="{E64C0A0F-5364-48E5-73C9-611DD17FA14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a:extLst>
                  <a:ext uri="{FF2B5EF4-FFF2-40B4-BE49-F238E27FC236}">
                    <a16:creationId xmlns:a16="http://schemas.microsoft.com/office/drawing/2014/main" id="{2D5A5C91-4B36-8126-8E21-CE639A9DAC5A}"/>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a:extLst>
                  <a:ext uri="{FF2B5EF4-FFF2-40B4-BE49-F238E27FC236}">
                    <a16:creationId xmlns:a16="http://schemas.microsoft.com/office/drawing/2014/main" id="{EDE155DE-AF09-3679-D25A-F047AFF231A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a:extLst>
                  <a:ext uri="{FF2B5EF4-FFF2-40B4-BE49-F238E27FC236}">
                    <a16:creationId xmlns:a16="http://schemas.microsoft.com/office/drawing/2014/main" id="{C1530E30-DDA0-D9B0-F125-0270AEAFCF83}"/>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a:extLst>
                  <a:ext uri="{FF2B5EF4-FFF2-40B4-BE49-F238E27FC236}">
                    <a16:creationId xmlns:a16="http://schemas.microsoft.com/office/drawing/2014/main" id="{7C524320-407F-9F08-8520-4441D83306A4}"/>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a:extLst>
                  <a:ext uri="{FF2B5EF4-FFF2-40B4-BE49-F238E27FC236}">
                    <a16:creationId xmlns:a16="http://schemas.microsoft.com/office/drawing/2014/main" id="{1115D574-DF63-009C-4732-EDA828BEA6F4}"/>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a:extLst>
                  <a:ext uri="{FF2B5EF4-FFF2-40B4-BE49-F238E27FC236}">
                    <a16:creationId xmlns:a16="http://schemas.microsoft.com/office/drawing/2014/main" id="{69FC138A-9C5B-79FD-8E61-19D50F0FC3E9}"/>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a:extLst>
                  <a:ext uri="{FF2B5EF4-FFF2-40B4-BE49-F238E27FC236}">
                    <a16:creationId xmlns:a16="http://schemas.microsoft.com/office/drawing/2014/main" id="{D83FD28B-8F92-1733-3FA7-A998E679841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a:extLst>
                  <a:ext uri="{FF2B5EF4-FFF2-40B4-BE49-F238E27FC236}">
                    <a16:creationId xmlns:a16="http://schemas.microsoft.com/office/drawing/2014/main" id="{5B883400-E94F-C3CC-C5E8-6D347F2B5F6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a:extLst>
                  <a:ext uri="{FF2B5EF4-FFF2-40B4-BE49-F238E27FC236}">
                    <a16:creationId xmlns:a16="http://schemas.microsoft.com/office/drawing/2014/main" id="{F666CD60-5642-4684-D1FE-6EF2436012D5}"/>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a:extLst>
                  <a:ext uri="{FF2B5EF4-FFF2-40B4-BE49-F238E27FC236}">
                    <a16:creationId xmlns:a16="http://schemas.microsoft.com/office/drawing/2014/main" id="{B32AA15E-C6A6-D69E-B3D0-5C55523CB937}"/>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a:extLst>
                  <a:ext uri="{FF2B5EF4-FFF2-40B4-BE49-F238E27FC236}">
                    <a16:creationId xmlns:a16="http://schemas.microsoft.com/office/drawing/2014/main" id="{F2017A74-B03F-685A-534A-26E5C92A4CDD}"/>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a:extLst>
                  <a:ext uri="{FF2B5EF4-FFF2-40B4-BE49-F238E27FC236}">
                    <a16:creationId xmlns:a16="http://schemas.microsoft.com/office/drawing/2014/main" id="{6730E909-E342-8918-F0F1-48CF3AB3F3A5}"/>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a:extLst>
                  <a:ext uri="{FF2B5EF4-FFF2-40B4-BE49-F238E27FC236}">
                    <a16:creationId xmlns:a16="http://schemas.microsoft.com/office/drawing/2014/main" id="{24A0E4CA-6AB4-A3CD-8401-8E5362BBDC21}"/>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a:extLst>
                  <a:ext uri="{FF2B5EF4-FFF2-40B4-BE49-F238E27FC236}">
                    <a16:creationId xmlns:a16="http://schemas.microsoft.com/office/drawing/2014/main" id="{0884A77F-0E51-4D3D-B83B-094B33176F8F}"/>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a:extLst>
                  <a:ext uri="{FF2B5EF4-FFF2-40B4-BE49-F238E27FC236}">
                    <a16:creationId xmlns:a16="http://schemas.microsoft.com/office/drawing/2014/main" id="{E40C415A-C870-50BF-3F9B-AB8CC74D26C0}"/>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a:extLst>
                  <a:ext uri="{FF2B5EF4-FFF2-40B4-BE49-F238E27FC236}">
                    <a16:creationId xmlns:a16="http://schemas.microsoft.com/office/drawing/2014/main" id="{0416D78D-FD70-0897-CE16-DFEBAFAE612C}"/>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a:extLst>
                  <a:ext uri="{FF2B5EF4-FFF2-40B4-BE49-F238E27FC236}">
                    <a16:creationId xmlns:a16="http://schemas.microsoft.com/office/drawing/2014/main" id="{A1E5054B-54B4-3027-9374-BC75762F4F86}"/>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a:extLst>
                  <a:ext uri="{FF2B5EF4-FFF2-40B4-BE49-F238E27FC236}">
                    <a16:creationId xmlns:a16="http://schemas.microsoft.com/office/drawing/2014/main" id="{40EDAE9B-A633-FCD8-3743-84A5DB5223E8}"/>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a:extLst>
                  <a:ext uri="{FF2B5EF4-FFF2-40B4-BE49-F238E27FC236}">
                    <a16:creationId xmlns:a16="http://schemas.microsoft.com/office/drawing/2014/main" id="{53C994C3-4DC4-D69D-9A65-B5F96C1E9AF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a:extLst>
                  <a:ext uri="{FF2B5EF4-FFF2-40B4-BE49-F238E27FC236}">
                    <a16:creationId xmlns:a16="http://schemas.microsoft.com/office/drawing/2014/main" id="{C7B500DB-9AEA-17B3-F7AB-81F3D50E0EEF}"/>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a:extLst>
              <a:ext uri="{FF2B5EF4-FFF2-40B4-BE49-F238E27FC236}">
                <a16:creationId xmlns:a16="http://schemas.microsoft.com/office/drawing/2014/main" id="{1F2FFB2D-4860-2787-70A6-A4E0C0777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a:extLst>
              <a:ext uri="{FF2B5EF4-FFF2-40B4-BE49-F238E27FC236}">
                <a16:creationId xmlns:a16="http://schemas.microsoft.com/office/drawing/2014/main" id="{3060CB27-6BC6-0D3E-3A33-CFF0F95D08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a:extLst>
              <a:ext uri="{FF2B5EF4-FFF2-40B4-BE49-F238E27FC236}">
                <a16:creationId xmlns:a16="http://schemas.microsoft.com/office/drawing/2014/main" id="{9D780ED0-902A-9C9A-E8BB-5B2D776B2B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a:extLst>
              <a:ext uri="{FF2B5EF4-FFF2-40B4-BE49-F238E27FC236}">
                <a16:creationId xmlns:a16="http://schemas.microsoft.com/office/drawing/2014/main" id="{61D9212F-DC71-E4AB-5BD6-4757E3F08D03}"/>
              </a:ext>
            </a:extLst>
          </p:cNvPr>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4CE562F-236A-3FC2-E0B6-92C4F25E6600}"/>
              </a:ext>
            </a:extLst>
          </p:cNvPr>
          <p:cNvPicPr>
            <a:picLocks noChangeAspect="1"/>
          </p:cNvPicPr>
          <p:nvPr/>
        </p:nvPicPr>
        <p:blipFill>
          <a:blip r:embed="rId6"/>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Rounded Corners 3">
            <a:extLst>
              <a:ext uri="{FF2B5EF4-FFF2-40B4-BE49-F238E27FC236}">
                <a16:creationId xmlns:a16="http://schemas.microsoft.com/office/drawing/2014/main" id="{CFFFB294-754A-93BA-593C-663B4D6DBA2E}"/>
              </a:ext>
            </a:extLst>
          </p:cNvPr>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p>
        </p:txBody>
      </p:sp>
      <p:pic>
        <p:nvPicPr>
          <p:cNvPr id="5" name="Picture 4">
            <a:extLst>
              <a:ext uri="{FF2B5EF4-FFF2-40B4-BE49-F238E27FC236}">
                <a16:creationId xmlns:a16="http://schemas.microsoft.com/office/drawing/2014/main" id="{28EB349A-8DEB-8F14-CF3B-ADA1CC64EABA}"/>
              </a:ext>
            </a:extLst>
          </p:cNvPr>
          <p:cNvPicPr>
            <a:picLocks noChangeAspect="1"/>
          </p:cNvPicPr>
          <p:nvPr/>
        </p:nvPicPr>
        <p:blipFill>
          <a:blip r:embed="rId7"/>
          <a:stretch>
            <a:fillRect/>
          </a:stretch>
        </p:blipFill>
        <p:spPr>
          <a:xfrm>
            <a:off x="4103005" y="85511"/>
            <a:ext cx="4273666" cy="871804"/>
          </a:xfrm>
          <a:prstGeom prst="rect">
            <a:avLst/>
          </a:prstGeom>
        </p:spPr>
      </p:pic>
      <p:sp>
        <p:nvSpPr>
          <p:cNvPr id="7" name="Rectangle 6">
            <a:extLst>
              <a:ext uri="{FF2B5EF4-FFF2-40B4-BE49-F238E27FC236}">
                <a16:creationId xmlns:a16="http://schemas.microsoft.com/office/drawing/2014/main" id="{5C683B0C-EBD4-020F-8F9D-A1B42FA495B4}"/>
              </a:ext>
            </a:extLst>
          </p:cNvPr>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58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91F1014E-4C68-EDEF-6148-602B02DDE58E}"/>
              </a:ext>
            </a:extLst>
          </p:cNvPr>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561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a:extLst>
              <a:ext uri="{FF2B5EF4-FFF2-40B4-BE49-F238E27FC236}">
                <a16:creationId xmlns:a16="http://schemas.microsoft.com/office/drawing/2014/main" id="{67E5C3FA-7051-38AD-7F19-2ED912C9FE9E}"/>
              </a:ext>
            </a:extLst>
          </p:cNvPr>
          <p:cNvSpPr/>
          <p:nvPr/>
        </p:nvSpPr>
        <p:spPr>
          <a:xfrm>
            <a:off x="453512" y="255914"/>
            <a:ext cx="11330152" cy="660208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C4A9410B-B467-CE21-D055-5B85A69827B4}"/>
              </a:ext>
            </a:extLst>
          </p:cNvPr>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a:extLst>
              <a:ext uri="{FF2B5EF4-FFF2-40B4-BE49-F238E27FC236}">
                <a16:creationId xmlns:a16="http://schemas.microsoft.com/office/drawing/2014/main" id="{A342ED8A-3C32-18B9-7FFB-43B6D8C6B99F}"/>
              </a:ext>
            </a:extLst>
          </p:cNvPr>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9DD69DC-D280-2320-3F4B-641B18A1652E}"/>
              </a:ext>
            </a:extLst>
          </p:cNvPr>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p>
        </p:txBody>
      </p:sp>
      <p:sp>
        <p:nvSpPr>
          <p:cNvPr id="5" name="Rectangle 4">
            <a:extLst>
              <a:ext uri="{FF2B5EF4-FFF2-40B4-BE49-F238E27FC236}">
                <a16:creationId xmlns:a16="http://schemas.microsoft.com/office/drawing/2014/main" id="{35ABEA81-4CA8-49A9-0813-BD20C1FAB65C}"/>
              </a:ext>
            </a:extLst>
          </p:cNvPr>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a:extLst>
              <a:ext uri="{FF2B5EF4-FFF2-40B4-BE49-F238E27FC236}">
                <a16:creationId xmlns:a16="http://schemas.microsoft.com/office/drawing/2014/main" id="{57590D2F-256A-A7A7-C86D-2BBAA94C9F74}"/>
              </a:ext>
            </a:extLst>
          </p:cNvPr>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497B1A-9DBE-C477-2B82-246893A97B38}"/>
              </a:ext>
            </a:extLst>
          </p:cNvPr>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p>
        </p:txBody>
      </p:sp>
      <p:sp>
        <p:nvSpPr>
          <p:cNvPr id="9" name="Rectangle 8">
            <a:extLst>
              <a:ext uri="{FF2B5EF4-FFF2-40B4-BE49-F238E27FC236}">
                <a16:creationId xmlns:a16="http://schemas.microsoft.com/office/drawing/2014/main" id="{B4CEDC4F-7EEF-8AAA-2836-320545B7E4BF}"/>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a:extLst>
              <a:ext uri="{FF2B5EF4-FFF2-40B4-BE49-F238E27FC236}">
                <a16:creationId xmlns:a16="http://schemas.microsoft.com/office/drawing/2014/main" id="{F2D13557-B11B-B50F-C915-C68DA86666D6}"/>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C7FE51-B203-D3A0-EE97-9BF41E89435D}"/>
              </a:ext>
            </a:extLst>
          </p:cNvPr>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uiExpand="1" build="p" animBg="1"/>
      <p:bldP spid="5" grpId="0" animBg="1"/>
      <p:bldP spid="7" grpId="0" animBg="1"/>
      <p:bldP spid="8" grpId="0" build="p" animBg="1"/>
      <p:bldP spid="9" grpId="0" animBg="1"/>
      <p:bldP spid="10" grpId="0" animBg="1"/>
      <p:bldP spid="11"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4A41C2A-8B88-8EA9-0377-8D892E520B2F}"/>
              </a:ext>
            </a:extLst>
          </p:cNvPr>
          <p:cNvPicPr>
            <a:picLocks noChangeAspect="1"/>
          </p:cNvPicPr>
          <p:nvPr/>
        </p:nvPicPr>
        <p:blipFill>
          <a:blip r:embed="rId3"/>
          <a:stretch>
            <a:fillRect/>
          </a:stretch>
        </p:blipFill>
        <p:spPr>
          <a:xfrm>
            <a:off x="4246844" y="0"/>
            <a:ext cx="4273666" cy="871804"/>
          </a:xfrm>
          <a:prstGeom prst="rect">
            <a:avLst/>
          </a:prstGeom>
        </p:spPr>
      </p:pic>
      <p:sp>
        <p:nvSpPr>
          <p:cNvPr id="3" name="Rectangle 2">
            <a:extLst>
              <a:ext uri="{FF2B5EF4-FFF2-40B4-BE49-F238E27FC236}">
                <a16:creationId xmlns:a16="http://schemas.microsoft.com/office/drawing/2014/main" id="{903220C1-FA4D-47B9-A321-04A02E5DECB4}"/>
              </a:ext>
            </a:extLst>
          </p:cNvPr>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a:extLst>
              <a:ext uri="{FF2B5EF4-FFF2-40B4-BE49-F238E27FC236}">
                <a16:creationId xmlns:a16="http://schemas.microsoft.com/office/drawing/2014/main" id="{15D2EE0F-4281-6F83-F07F-EF5EFCB93573}"/>
              </a:ext>
            </a:extLst>
          </p:cNvPr>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83F64D1-75AD-6246-4182-ACC3C5B83656}"/>
              </a:ext>
            </a:extLst>
          </p:cNvPr>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1F58265-8856-D461-B17B-E5059121DB55}"/>
              </a:ext>
            </a:extLst>
          </p:cNvPr>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a:extLst>
              <a:ext uri="{FF2B5EF4-FFF2-40B4-BE49-F238E27FC236}">
                <a16:creationId xmlns:a16="http://schemas.microsoft.com/office/drawing/2014/main" id="{96975EEC-6A79-8B81-576C-B8C5CA879338}"/>
              </a:ext>
            </a:extLst>
          </p:cNvPr>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826B81-0446-E27A-8687-54FDFCD4CB82}"/>
              </a:ext>
            </a:extLst>
          </p:cNvPr>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p>
        </p:txBody>
      </p:sp>
      <p:sp>
        <p:nvSpPr>
          <p:cNvPr id="15" name="Rectangle 14">
            <a:extLst>
              <a:ext uri="{FF2B5EF4-FFF2-40B4-BE49-F238E27FC236}">
                <a16:creationId xmlns:a16="http://schemas.microsoft.com/office/drawing/2014/main" id="{77BC49A5-5C0F-65DB-18CB-34DBECC3ECE1}"/>
              </a:ext>
            </a:extLst>
          </p:cNvPr>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a:extLst>
              <a:ext uri="{FF2B5EF4-FFF2-40B4-BE49-F238E27FC236}">
                <a16:creationId xmlns:a16="http://schemas.microsoft.com/office/drawing/2014/main" id="{7C41C4A6-04A4-A4B1-AE86-8E65998A5BAE}"/>
              </a:ext>
            </a:extLst>
          </p:cNvPr>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584F6A-A9CD-66FF-D211-A10A5AF5834A}"/>
              </a:ext>
            </a:extLst>
          </p:cNvPr>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uiExpand="1" build="p" animBg="1"/>
      <p:bldP spid="7" grpId="0" animBg="1"/>
      <p:bldP spid="8" grpId="0" animBg="1"/>
      <p:bldP spid="9" grpId="0" build="p" animBg="1"/>
      <p:bldP spid="15" grpId="0" animBg="1"/>
      <p:bldP spid="16" grpId="0" animBg="1"/>
      <p:bldP spid="17" grpId="0" build="p"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1233</Words>
  <Application>Microsoft Office PowerPoint</Application>
  <PresentationFormat>Widescreen</PresentationFormat>
  <Paragraphs>63</Paragraphs>
  <Slides>17</Slides>
  <Notes>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17</vt:i4>
      </vt:variant>
    </vt:vector>
  </HeadingPairs>
  <TitlesOfParts>
    <vt:vector size="33" baseType="lpstr">
      <vt:lpstr>Arial</vt:lpstr>
      <vt:lpstr>Calibri</vt:lpstr>
      <vt:lpstr>Calibri Light</vt:lpstr>
      <vt:lpstr>Cambria</vt:lpstr>
      <vt:lpstr>Fredoka One</vt:lpstr>
      <vt:lpstr>Itim</vt:lpstr>
      <vt:lpstr>Lato</vt:lpstr>
      <vt:lpstr>Livvic</vt:lpstr>
      <vt:lpstr>Patrick Hand</vt:lpstr>
      <vt:lpstr>Roboto</vt:lpstr>
      <vt:lpstr>Roboto Condensed Light</vt:lpstr>
      <vt:lpstr>Times New Roman</vt:lpstr>
      <vt:lpstr>思源黑体 Medium</vt:lpstr>
      <vt:lpstr>1_Office Theme</vt:lpstr>
      <vt:lpstr>World Bee Day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38</cp:revision>
  <dcterms:created xsi:type="dcterms:W3CDTF">2023-08-17T02:06:08Z</dcterms:created>
  <dcterms:modified xsi:type="dcterms:W3CDTF">2025-04-05T13:18:38Z</dcterms:modified>
</cp:coreProperties>
</file>