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2" r:id="rId3"/>
    <p:sldId id="280" r:id="rId4"/>
    <p:sldId id="273" r:id="rId5"/>
    <p:sldId id="276" r:id="rId6"/>
    <p:sldId id="265" r:id="rId7"/>
    <p:sldId id="263" r:id="rId8"/>
    <p:sldId id="270" r:id="rId9"/>
    <p:sldId id="261" r:id="rId10"/>
    <p:sldId id="281" r:id="rId11"/>
    <p:sldId id="275" r:id="rId12"/>
    <p:sldId id="262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5CC5-928C-4461-B89B-0C2D56B7239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ADFE-6813-44BF-B16C-64176EA8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0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3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4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1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3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6B82169-5278-3B94-7DFA-A4B2DF85634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033" y="189911"/>
            <a:ext cx="1209183" cy="12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7" Type="http://schemas.microsoft.com/office/2007/relationships/hdphoto" Target="../media/hdphoto4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svg"/><Relationship Id="rId7" Type="http://schemas.openxmlformats.org/officeDocument/2006/relationships/image" Target="../media/image119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Relationship Id="rId9" Type="http://schemas.openxmlformats.org/officeDocument/2006/relationships/image" Target="../media/image8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7" Type="http://schemas.openxmlformats.org/officeDocument/2006/relationships/image" Target="../media/image122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17.svg"/><Relationship Id="rId4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60.jpe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56.svg"/><Relationship Id="rId5" Type="http://schemas.openxmlformats.org/officeDocument/2006/relationships/image" Target="../media/image58.jpeg"/><Relationship Id="rId10" Type="http://schemas.openxmlformats.org/officeDocument/2006/relationships/image" Target="../media/image55.png"/><Relationship Id="rId4" Type="http://schemas.openxmlformats.org/officeDocument/2006/relationships/image" Target="../media/image57.jpeg"/><Relationship Id="rId9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svg"/><Relationship Id="rId18" Type="http://schemas.openxmlformats.org/officeDocument/2006/relationships/image" Target="../media/image55.png"/><Relationship Id="rId26" Type="http://schemas.openxmlformats.org/officeDocument/2006/relationships/image" Target="../media/image81.png"/><Relationship Id="rId21" Type="http://schemas.openxmlformats.org/officeDocument/2006/relationships/image" Target="../media/image76.svg"/><Relationship Id="rId34" Type="http://schemas.openxmlformats.org/officeDocument/2006/relationships/image" Target="../media/image89.png"/><Relationship Id="rId7" Type="http://schemas.openxmlformats.org/officeDocument/2006/relationships/image" Target="../media/image39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5" Type="http://schemas.openxmlformats.org/officeDocument/2006/relationships/image" Target="../media/image80.svg"/><Relationship Id="rId33" Type="http://schemas.openxmlformats.org/officeDocument/2006/relationships/image" Target="../media/image88.svg"/><Relationship Id="rId38" Type="http://schemas.openxmlformats.org/officeDocument/2006/relationships/image" Target="../media/image93.png"/><Relationship Id="rId2" Type="http://schemas.openxmlformats.org/officeDocument/2006/relationships/image" Target="../media/image63.pn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29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8.sv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svg"/><Relationship Id="rId5" Type="http://schemas.openxmlformats.org/officeDocument/2006/relationships/image" Target="../media/image66.svg"/><Relationship Id="rId15" Type="http://schemas.openxmlformats.org/officeDocument/2006/relationships/image" Target="../media/image72.svg"/><Relationship Id="rId23" Type="http://schemas.openxmlformats.org/officeDocument/2006/relationships/image" Target="../media/image78.sv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7.png"/><Relationship Id="rId19" Type="http://schemas.openxmlformats.org/officeDocument/2006/relationships/image" Target="../media/image56.svg"/><Relationship Id="rId31" Type="http://schemas.openxmlformats.org/officeDocument/2006/relationships/image" Target="../media/image86.svg"/><Relationship Id="rId4" Type="http://schemas.openxmlformats.org/officeDocument/2006/relationships/image" Target="../media/image65.png"/><Relationship Id="rId9" Type="http://schemas.openxmlformats.org/officeDocument/2006/relationships/image" Target="../media/image62.svg"/><Relationship Id="rId14" Type="http://schemas.openxmlformats.org/officeDocument/2006/relationships/image" Target="../media/image71.png"/><Relationship Id="rId22" Type="http://schemas.openxmlformats.org/officeDocument/2006/relationships/image" Target="../media/image77.png"/><Relationship Id="rId27" Type="http://schemas.openxmlformats.org/officeDocument/2006/relationships/image" Target="../media/image82.svg"/><Relationship Id="rId30" Type="http://schemas.openxmlformats.org/officeDocument/2006/relationships/image" Target="../media/image85.png"/><Relationship Id="rId35" Type="http://schemas.openxmlformats.org/officeDocument/2006/relationships/image" Target="../media/image90.svg"/><Relationship Id="rId8" Type="http://schemas.openxmlformats.org/officeDocument/2006/relationships/image" Target="../media/image61.png"/><Relationship Id="rId3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21" Type="http://schemas.openxmlformats.org/officeDocument/2006/relationships/image" Target="../media/image104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2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23" Type="http://schemas.openxmlformats.org/officeDocument/2006/relationships/image" Target="../media/image105.png"/><Relationship Id="rId10" Type="http://schemas.openxmlformats.org/officeDocument/2006/relationships/image" Target="../media/image102.svg"/><Relationship Id="rId19" Type="http://schemas.openxmlformats.org/officeDocument/2006/relationships/image" Target="../media/image103.png"/><Relationship Id="rId4" Type="http://schemas.openxmlformats.org/officeDocument/2006/relationships/image" Target="../media/image16.svg"/><Relationship Id="rId9" Type="http://schemas.openxmlformats.org/officeDocument/2006/relationships/image" Target="../media/image101.png"/><Relationship Id="rId14" Type="http://schemas.openxmlformats.org/officeDocument/2006/relationships/image" Target="../media/image26.svg"/><Relationship Id="rId22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svg"/><Relationship Id="rId7" Type="http://schemas.openxmlformats.org/officeDocument/2006/relationships/image" Target="../media/image64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Relationship Id="rId9" Type="http://schemas.openxmlformats.org/officeDocument/2006/relationships/image" Target="../media/image1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t="413" b="413"/>
          <a:stretch>
            <a:fillRect/>
          </a:stretch>
        </p:blipFill>
        <p:spPr>
          <a:xfrm>
            <a:off x="2152650" y="685800"/>
            <a:ext cx="8039100" cy="5486400"/>
          </a:xfrm>
          <a:prstGeom prst="rect">
            <a:avLst/>
          </a:prstGeom>
        </p:spPr>
      </p:pic>
      <p:grpSp>
        <p:nvGrpSpPr>
          <p:cNvPr id="43" name="Group 3"/>
          <p:cNvGrpSpPr/>
          <p:nvPr/>
        </p:nvGrpSpPr>
        <p:grpSpPr>
          <a:xfrm>
            <a:off x="3572073" y="1744003"/>
            <a:ext cx="5555043" cy="3369995"/>
            <a:chOff x="0" y="0"/>
            <a:chExt cx="3126189" cy="1896518"/>
          </a:xfrm>
        </p:grpSpPr>
        <p:sp>
          <p:nvSpPr>
            <p:cNvPr id="44" name="Freeform 4"/>
            <p:cNvSpPr/>
            <p:nvPr/>
          </p:nvSpPr>
          <p:spPr>
            <a:xfrm>
              <a:off x="-4213" y="0"/>
              <a:ext cx="3130402" cy="1896518"/>
            </a:xfrm>
            <a:custGeom>
              <a:avLst/>
              <a:gdLst/>
              <a:ahLst/>
              <a:cxnLst/>
              <a:rect l="l" t="t" r="r" b="b"/>
              <a:pathLst>
                <a:path w="3130402" h="1896518">
                  <a:moveTo>
                    <a:pt x="278431" y="16918"/>
                  </a:moveTo>
                  <a:cubicBezTo>
                    <a:pt x="278431" y="16918"/>
                    <a:pt x="604014" y="12258"/>
                    <a:pt x="925831" y="12454"/>
                  </a:cubicBezTo>
                  <a:cubicBezTo>
                    <a:pt x="2096065" y="12671"/>
                    <a:pt x="2856334" y="0"/>
                    <a:pt x="2856334" y="0"/>
                  </a:cubicBezTo>
                  <a:cubicBezTo>
                    <a:pt x="2923798" y="0"/>
                    <a:pt x="2999735" y="0"/>
                    <a:pt x="3078508" y="85073"/>
                  </a:cubicBezTo>
                  <a:cubicBezTo>
                    <a:pt x="3121486" y="131488"/>
                    <a:pt x="3122554" y="240224"/>
                    <a:pt x="3122959" y="320281"/>
                  </a:cubicBezTo>
                  <a:cubicBezTo>
                    <a:pt x="3122959" y="320281"/>
                    <a:pt x="3121255" y="946688"/>
                    <a:pt x="3121255" y="1133934"/>
                  </a:cubicBezTo>
                  <a:cubicBezTo>
                    <a:pt x="3121255" y="1348093"/>
                    <a:pt x="3130402" y="1647272"/>
                    <a:pt x="3130402" y="1647272"/>
                  </a:cubicBezTo>
                  <a:cubicBezTo>
                    <a:pt x="3130402" y="1775941"/>
                    <a:pt x="3126233" y="1896518"/>
                    <a:pt x="2873395" y="1888384"/>
                  </a:cubicBezTo>
                  <a:cubicBezTo>
                    <a:pt x="2873395" y="1888384"/>
                    <a:pt x="2496923" y="1868086"/>
                    <a:pt x="2137974" y="1875684"/>
                  </a:cubicBezTo>
                  <a:cubicBezTo>
                    <a:pt x="1149919" y="1883818"/>
                    <a:pt x="304023" y="1896518"/>
                    <a:pt x="304023" y="1896518"/>
                  </a:cubicBezTo>
                  <a:cubicBezTo>
                    <a:pt x="132548" y="1896518"/>
                    <a:pt x="4213" y="1795449"/>
                    <a:pt x="8532" y="1592902"/>
                  </a:cubicBezTo>
                  <a:cubicBezTo>
                    <a:pt x="8532" y="1592902"/>
                    <a:pt x="9630" y="1094361"/>
                    <a:pt x="4815" y="93500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098" y="3971924"/>
            <a:ext cx="4057750" cy="2886075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6654">
            <a:off x="923670" y="717545"/>
            <a:ext cx="1698924" cy="1969767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38374">
            <a:off x="9661892" y="229484"/>
            <a:ext cx="2154061" cy="1993485"/>
          </a:xfrm>
          <a:prstGeom prst="rect">
            <a:avLst/>
          </a:prstGeom>
        </p:spPr>
      </p:pic>
      <p:pic>
        <p:nvPicPr>
          <p:cNvPr id="4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32295" y="3841622"/>
            <a:ext cx="2534399" cy="2681903"/>
          </a:xfrm>
          <a:prstGeom prst="rect">
            <a:avLst/>
          </a:prstGeom>
        </p:spPr>
      </p:pic>
      <p:pic>
        <p:nvPicPr>
          <p:cNvPr id="66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42113" y="-528508"/>
            <a:ext cx="2743200" cy="2743200"/>
          </a:xfrm>
          <a:prstGeom prst="rect">
            <a:avLst/>
          </a:prstGeom>
        </p:spPr>
      </p:pic>
      <p:pic>
        <p:nvPicPr>
          <p:cNvPr id="67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116031">
            <a:off x="9654072" y="4607445"/>
            <a:ext cx="3071985" cy="3071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829" y="6092638"/>
            <a:ext cx="1600606" cy="430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09630"/>
            <a:r>
              <a:rPr lang="en-US" sz="44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</a:t>
            </a:r>
            <a:r>
              <a:rPr lang="en-US" sz="44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87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FEC34-72E4-33EB-8D32-B501FA6E59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8063" y="1821510"/>
            <a:ext cx="3822523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4D7CD-F3A9-DC1A-F06C-C17E685A5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0060" y="2710710"/>
            <a:ext cx="6797629" cy="2408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2B824-6C7A-4831-8D5A-FD023A1DD586}"/>
              </a:ext>
            </a:extLst>
          </p:cNvPr>
          <p:cNvSpPr txBox="1"/>
          <p:nvPr/>
        </p:nvSpPr>
        <p:spPr>
          <a:xfrm>
            <a:off x="2476694" y="39469"/>
            <a:ext cx="710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474200"/>
            <a:ext cx="10718800" cy="4817937"/>
            <a:chOff x="695826" y="-1270"/>
            <a:chExt cx="2183387" cy="1900663"/>
          </a:xfrm>
        </p:grpSpPr>
        <p:sp>
          <p:nvSpPr>
            <p:cNvPr id="3" name="Freeform 3"/>
            <p:cNvSpPr/>
            <p:nvPr/>
          </p:nvSpPr>
          <p:spPr>
            <a:xfrm>
              <a:off x="695826" y="-1270"/>
              <a:ext cx="2183387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ounded Rectangle 10"/>
          <p:cNvSpPr>
            <a:spLocks noChangeArrowheads="1"/>
          </p:cNvSpPr>
          <p:nvPr/>
        </p:nvSpPr>
        <p:spPr bwMode="auto">
          <a:xfrm>
            <a:off x="812800" y="663925"/>
            <a:ext cx="10668000" cy="558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09630" eaLnBrk="1" hangingPunct="1">
              <a:lnSpc>
                <a:spcPct val="200000"/>
              </a:lnSpc>
            </a:pPr>
            <a:endParaRPr lang="en-US" sz="1867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57351" y="2165895"/>
            <a:ext cx="8420100" cy="24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09630" eaLnBrk="1" hangingPunct="1">
              <a:lnSpc>
                <a:spcPct val="150000"/>
              </a:lnSpc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tốt trước lớp</a:t>
            </a:r>
            <a:endParaRPr lang="en-US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30801" y="0"/>
            <a:ext cx="1601411" cy="9940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297">
            <a:off x="9169587" y="3089425"/>
            <a:ext cx="3048000" cy="366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949" y="1057454"/>
            <a:ext cx="11181332" cy="4817937"/>
            <a:chOff x="695826" y="-1270"/>
            <a:chExt cx="2183387" cy="1900663"/>
          </a:xfrm>
        </p:grpSpPr>
        <p:sp>
          <p:nvSpPr>
            <p:cNvPr id="3" name="Freeform 3"/>
            <p:cNvSpPr/>
            <p:nvPr/>
          </p:nvSpPr>
          <p:spPr>
            <a:xfrm>
              <a:off x="695826" y="-1270"/>
              <a:ext cx="2183387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2400" y="4927159"/>
            <a:ext cx="1163644" cy="392862"/>
            <a:chOff x="0" y="0"/>
            <a:chExt cx="3907097" cy="1319089"/>
          </a:xfrm>
        </p:grpSpPr>
        <p:sp>
          <p:nvSpPr>
            <p:cNvPr id="11" name="Freeform 11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119374">
            <a:off x="123330" y="3786580"/>
            <a:ext cx="1163644" cy="392862"/>
            <a:chOff x="0" y="0"/>
            <a:chExt cx="3907097" cy="1319089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092" y="2565234"/>
            <a:ext cx="1163644" cy="392862"/>
            <a:chOff x="0" y="0"/>
            <a:chExt cx="3907097" cy="1319089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7601" y="-1701800"/>
            <a:ext cx="1601411" cy="994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98220" y="432160"/>
            <a:ext cx="6756400" cy="14810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503011" y="2342543"/>
            <a:ext cx="98864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503011" y="3751269"/>
            <a:ext cx="972916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1503011" y="4722062"/>
            <a:ext cx="101613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0453" y="467549"/>
            <a:ext cx="8739519" cy="117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ln>
                  <a:solidFill>
                    <a:srgbClr val="FD639A"/>
                  </a:solidFill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#9Slide03 BoosterNextFYBlack" panose="02000A03000000020004" pitchFamily="2" charset="0"/>
              </a:rPr>
              <a:t>Chia </a:t>
            </a:r>
            <a:r>
              <a:rPr lang="en-US" sz="7667" dirty="0" err="1">
                <a:ln>
                  <a:solidFill>
                    <a:srgbClr val="FD639A"/>
                  </a:solidFill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#9Slide03 BoosterNextFYBlack" panose="02000A03000000020004" pitchFamily="2" charset="0"/>
              </a:rPr>
              <a:t>sẻ</a:t>
            </a:r>
            <a:endParaRPr lang="en-US" sz="7667" dirty="0">
              <a:ln>
                <a:solidFill>
                  <a:srgbClr val="FD639A"/>
                </a:solidFill>
              </a:ln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#9Slide03 BoosterNextFYBlack" panose="02000A03000000020004" pitchFamily="2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9" b="100000" l="846" r="97886">
                        <a14:foregroundMark x1="19873" y1="42739" x2="21776" y2="43568"/>
                        <a14:foregroundMark x1="18182" y1="53112" x2="21142" y2="54772"/>
                        <a14:foregroundMark x1="45243" y1="43568" x2="48414" y2="43568"/>
                        <a14:foregroundMark x1="76744" y1="44813" x2="80550" y2="45021"/>
                        <a14:foregroundMark x1="84989" y1="89834" x2="84989" y2="92324"/>
                        <a14:foregroundMark x1="66596" y1="92324" x2="72304" y2="87967"/>
                        <a14:foregroundMark x1="12262" y1="91494" x2="15645" y2="86722"/>
                        <a14:foregroundMark x1="12896" y1="25311" x2="21142" y2="25726"/>
                        <a14:foregroundMark x1="7822" y1="30083" x2="11628" y2="26349"/>
                        <a14:foregroundMark x1="21142" y1="24689" x2="26004" y2="30290"/>
                        <a14:foregroundMark x1="6977" y1="30290" x2="4440" y2="35477"/>
                        <a14:foregroundMark x1="30867" y1="87344" x2="32981" y2="87344"/>
                        <a14:foregroundMark x1="10148" y1="23859" x2="16702" y2="23859"/>
                        <a14:foregroundMark x1="6977" y1="25726" x2="3805" y2="31535"/>
                        <a14:foregroundMark x1="3171" y1="31535" x2="3171" y2="40871"/>
                        <a14:foregroundMark x1="8457" y1="46058" x2="9091" y2="50415"/>
                        <a14:foregroundMark x1="6977" y1="55394" x2="6977" y2="55394"/>
                        <a14:foregroundMark x1="9091" y1="52905" x2="10148" y2="51660"/>
                        <a14:foregroundMark x1="7822" y1="46058" x2="7822" y2="4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1920" y="-455584"/>
            <a:ext cx="2790877" cy="28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44456" y="1037719"/>
            <a:ext cx="6949305" cy="4031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9018" y="4194152"/>
            <a:ext cx="1823195" cy="1582635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5457325" y="1777795"/>
            <a:ext cx="6349999" cy="235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4.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Viết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lại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đoạn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văn</a:t>
            </a:r>
            <a:endParaRPr lang="en-US" sz="7667" dirty="0">
              <a:solidFill>
                <a:srgbClr val="272626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27800" y="578916"/>
            <a:ext cx="3582616" cy="91760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9406" y="1037720"/>
            <a:ext cx="4093385" cy="5439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112" y="575124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5824" y="5248398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55303" y="1276094"/>
            <a:ext cx="4537497" cy="3937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976" y="1129116"/>
            <a:ext cx="5652024" cy="57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ó thể là tranh biếm họa">
            <a:extLst>
              <a:ext uri="{FF2B5EF4-FFF2-40B4-BE49-F238E27FC236}">
                <a16:creationId xmlns:a16="http://schemas.microsoft.com/office/drawing/2014/main" id="{4E1349D4-045A-46DA-80E5-A6F51085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2"/>
            <a:ext cx="12192000" cy="68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A422A-2F52-A920-F0FA-92A8B990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05" y="1041041"/>
            <a:ext cx="5422632" cy="3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94498" y="1888242"/>
            <a:ext cx="8777369" cy="1742077"/>
          </a:xfrm>
          <a:prstGeom prst="roundRect">
            <a:avLst/>
          </a:prstGeom>
          <a:solidFill>
            <a:srgbClr val="FFC000">
              <a:alpha val="30000"/>
            </a:srgbClr>
          </a:solidFill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00926">
            <a:off x="370677" y="2187329"/>
            <a:ext cx="433059" cy="8971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800000">
            <a:off x="5898521" y="-1720008"/>
            <a:ext cx="1449017" cy="474223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1078" y="2145268"/>
            <a:ext cx="904677" cy="100519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1078" y="4491956"/>
            <a:ext cx="904677" cy="100519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275781" y="4368683"/>
            <a:ext cx="8747819" cy="1742077"/>
          </a:xfrm>
          <a:prstGeom prst="roundRect">
            <a:avLst/>
          </a:prstGeom>
          <a:solidFill>
            <a:srgbClr val="FFC000">
              <a:alpha val="30000"/>
            </a:srgbClr>
          </a:solidFill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612830" y="1987633"/>
            <a:ext cx="8314287" cy="1270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ct val="0"/>
              </a:spcBef>
            </a:pPr>
            <a:r>
              <a:rPr lang="en-US" sz="2933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 rút kinh nghiệm về cách viết bài văn kể lại một câu chuyện về một nhân vật lịch sử</a:t>
            </a:r>
            <a:endParaRPr lang="en-US" sz="29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541184" y="4553271"/>
            <a:ext cx="8314287" cy="1270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vi-VN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hận biết được ưu, khuyết điểm trong bài của bạn và của mình.</a:t>
            </a:r>
            <a:endParaRPr lang="en-US" sz="29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E8A2DC-326C-685E-56CD-17E0CB249C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2993" y="399509"/>
            <a:ext cx="717561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984100" y="-72036"/>
            <a:ext cx="12192000" cy="68535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3576039" y="2807813"/>
            <a:ext cx="734289" cy="7196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984100" cy="6858000"/>
          </a:xfrm>
          <a:prstGeom prst="rect">
            <a:avLst/>
          </a:prstGeom>
          <a:solidFill>
            <a:srgbClr val="FDF5B6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-2551018" y="122002"/>
            <a:ext cx="1206968" cy="128153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07068" y="518514"/>
            <a:ext cx="7316525" cy="3139933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9382785" y="4457784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43537" y="-901646"/>
            <a:ext cx="975299" cy="957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66519" y="-888869"/>
            <a:ext cx="707469" cy="7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4737453" y="2298190"/>
            <a:ext cx="1372149" cy="3182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20663" y="788287"/>
            <a:ext cx="6858212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6600" b="1" dirty="0">
                <a:solidFill>
                  <a:srgbClr val="272626"/>
                </a:solidFill>
                <a:latin typeface="+mj-lt"/>
              </a:rPr>
              <a:t>1. Nghe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thầy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có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nhận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xét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chung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</a:p>
        </p:txBody>
      </p:sp>
      <p:pic>
        <p:nvPicPr>
          <p:cNvPr id="14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2968587" y="4088983"/>
            <a:ext cx="1758060" cy="2762667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92" y="3286353"/>
            <a:ext cx="8014429" cy="3565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 rot="20502207">
            <a:off x="-406036" y="-1031680"/>
            <a:ext cx="14066778" cy="8588905"/>
          </a:xfrm>
          <a:prstGeom prst="homePlat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5189" y="957267"/>
            <a:ext cx="7903611" cy="5068285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8446035" y="808727"/>
            <a:ext cx="2750476" cy="4741455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913476" y="2170246"/>
            <a:ext cx="6124790" cy="15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7667" dirty="0" err="1">
                <a:solidFill>
                  <a:srgbClr val="272626"/>
                </a:solidFill>
                <a:latin typeface="+mj-lt"/>
              </a:rPr>
              <a:t>Ưu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điểm</a:t>
            </a:r>
            <a:endParaRPr lang="en-US" sz="7667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9723" y="632777"/>
            <a:ext cx="2235200" cy="4891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488" y="517565"/>
            <a:ext cx="734289" cy="71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29358">
            <a:off x="14272464" y="3831754"/>
            <a:ext cx="761761" cy="724365"/>
          </a:xfrm>
          <a:prstGeom prst="rect">
            <a:avLst/>
          </a:prstGeom>
        </p:spPr>
      </p:pic>
      <p:sp>
        <p:nvSpPr>
          <p:cNvPr id="22" name="TextBox 6"/>
          <p:cNvSpPr txBox="1"/>
          <p:nvPr/>
        </p:nvSpPr>
        <p:spPr>
          <a:xfrm>
            <a:off x="468168" y="1353997"/>
            <a:ext cx="7523224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37102" y="768131"/>
            <a:ext cx="1754175" cy="1862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4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 rot="20502207">
            <a:off x="-365154" y="-1043126"/>
            <a:ext cx="14066778" cy="8588905"/>
          </a:xfrm>
          <a:prstGeom prst="homePlat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92174" y="957268"/>
            <a:ext cx="8240626" cy="5068285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8295064" y="1146439"/>
            <a:ext cx="2750476" cy="4741455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42835" y="2517919"/>
            <a:ext cx="6124790" cy="15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7667" dirty="0" err="1">
                <a:solidFill>
                  <a:srgbClr val="272626"/>
                </a:solidFill>
                <a:latin typeface="+mj-lt"/>
              </a:rPr>
              <a:t>Hạn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chế</a:t>
            </a:r>
            <a:endParaRPr lang="en-US" sz="7667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9723" y="632777"/>
            <a:ext cx="2235200" cy="48917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443219">
            <a:off x="-7200931" y="353581"/>
            <a:ext cx="3022521" cy="5837397"/>
            <a:chOff x="0" y="0"/>
            <a:chExt cx="329057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4"/>
              <a:stretch>
                <a:fillRect l="-106857" t="-1987" r="-346" b="-1411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5"/>
              <a:stretch>
                <a:fillRect l="-24778" r="-2477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7262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451374">
            <a:off x="-4353649" y="448788"/>
            <a:ext cx="2804650" cy="5416622"/>
            <a:chOff x="0" y="0"/>
            <a:chExt cx="3290570" cy="6355080"/>
          </a:xfrm>
        </p:grpSpPr>
        <p:sp>
          <p:nvSpPr>
            <p:cNvPr id="14" name="Freeform 14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6"/>
              <a:stretch>
                <a:fillRect l="-9556" t="-7309" r="-62167" b="-6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7"/>
              <a:stretch>
                <a:fillRect t="-41857" b="-75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7262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813" y="517565"/>
            <a:ext cx="734289" cy="71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29358">
            <a:off x="14518864" y="2436094"/>
            <a:ext cx="761761" cy="724365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470612" y="1443121"/>
            <a:ext cx="7621314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bài văn bố cục chư­a rõ ràng.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đạt còn lủng củng, câu văn mang tính liệt kê.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còn sai lỗi chính tả.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16052" y="1262568"/>
            <a:ext cx="1574211" cy="145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6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6437122" y="883497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12881582" y="148942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5554162" y="3801117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12899398" y="-728168"/>
            <a:ext cx="868995" cy="8010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6641" y="2778612"/>
            <a:ext cx="718275" cy="858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94065" y="500625"/>
            <a:ext cx="955373" cy="620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5967559" y="1643955"/>
            <a:ext cx="363756" cy="753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12997295" y="746367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1199678" y="1677494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12835610" y="340921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3452356" y="219879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6551071" y="4318744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6770235" y="4872888"/>
            <a:ext cx="609209" cy="6227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1598856" y="4418514"/>
            <a:ext cx="584361" cy="6519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1627898" y="556630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3318052" y="4607435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40426" y="388042"/>
            <a:ext cx="7765317" cy="3496565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514686" y="2542609"/>
            <a:ext cx="472005" cy="47200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02891" y="1241174"/>
            <a:ext cx="608616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8000" dirty="0">
                <a:solidFill>
                  <a:srgbClr val="272626"/>
                </a:solidFill>
                <a:latin typeface="+mj-lt"/>
              </a:rPr>
              <a:t>2.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Sửa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lỗi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trong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bài</a:t>
            </a:r>
            <a:endParaRPr lang="en-US" sz="8000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25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55" y="1113449"/>
            <a:ext cx="5478771" cy="57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1446" y="8567425"/>
            <a:ext cx="8732469" cy="4951920"/>
            <a:chOff x="0" y="0"/>
            <a:chExt cx="2979532" cy="16896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2980802" cy="1688333"/>
            </a:xfrm>
            <a:custGeom>
              <a:avLst/>
              <a:gdLst/>
              <a:ahLst/>
              <a:cxnLst/>
              <a:rect l="l" t="t" r="r" b="b"/>
              <a:pathLst>
                <a:path w="2980802" h="1688333">
                  <a:moveTo>
                    <a:pt x="2969372" y="27940"/>
                  </a:moveTo>
                  <a:cubicBezTo>
                    <a:pt x="2960482" y="24130"/>
                    <a:pt x="2951593" y="21590"/>
                    <a:pt x="2942702" y="21590"/>
                  </a:cubicBezTo>
                  <a:cubicBezTo>
                    <a:pt x="2916032" y="20320"/>
                    <a:pt x="2871903" y="20320"/>
                    <a:pt x="2823672" y="17780"/>
                  </a:cubicBezTo>
                  <a:cubicBezTo>
                    <a:pt x="2713431" y="12700"/>
                    <a:pt x="2605486" y="6350"/>
                    <a:pt x="2495244" y="3810"/>
                  </a:cubicBezTo>
                  <a:cubicBezTo>
                    <a:pt x="2405673" y="1270"/>
                    <a:pt x="2318398" y="3810"/>
                    <a:pt x="2228827" y="2540"/>
                  </a:cubicBezTo>
                  <a:cubicBezTo>
                    <a:pt x="2189783" y="2540"/>
                    <a:pt x="2150739" y="0"/>
                    <a:pt x="2111696" y="2540"/>
                  </a:cubicBezTo>
                  <a:cubicBezTo>
                    <a:pt x="2017531" y="10160"/>
                    <a:pt x="1923366" y="11430"/>
                    <a:pt x="1826905" y="8890"/>
                  </a:cubicBezTo>
                  <a:cubicBezTo>
                    <a:pt x="1778674" y="7620"/>
                    <a:pt x="1730443" y="7620"/>
                    <a:pt x="1682213" y="7620"/>
                  </a:cubicBezTo>
                  <a:cubicBezTo>
                    <a:pt x="1594938" y="7620"/>
                    <a:pt x="1507663" y="7620"/>
                    <a:pt x="1420389" y="6350"/>
                  </a:cubicBezTo>
                  <a:cubicBezTo>
                    <a:pt x="1328521" y="5080"/>
                    <a:pt x="423621" y="2540"/>
                    <a:pt x="334050" y="1270"/>
                  </a:cubicBezTo>
                  <a:cubicBezTo>
                    <a:pt x="260555" y="0"/>
                    <a:pt x="189358" y="1270"/>
                    <a:pt x="115863" y="1270"/>
                  </a:cubicBezTo>
                  <a:cubicBezTo>
                    <a:pt x="6533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113566" y="1661663"/>
                    <a:pt x="200841" y="1665473"/>
                    <a:pt x="288116" y="1670553"/>
                  </a:cubicBezTo>
                  <a:cubicBezTo>
                    <a:pt x="336346" y="1673093"/>
                    <a:pt x="384577" y="1678173"/>
                    <a:pt x="432808" y="1679443"/>
                  </a:cubicBezTo>
                  <a:cubicBezTo>
                    <a:pt x="513192" y="1681983"/>
                    <a:pt x="1408905" y="1683253"/>
                    <a:pt x="1489290" y="1684523"/>
                  </a:cubicBezTo>
                  <a:cubicBezTo>
                    <a:pt x="1500773" y="1684523"/>
                    <a:pt x="1512257" y="1684523"/>
                    <a:pt x="1523740" y="1684523"/>
                  </a:cubicBezTo>
                  <a:cubicBezTo>
                    <a:pt x="1578861" y="1684523"/>
                    <a:pt x="1636278" y="1683253"/>
                    <a:pt x="1691399" y="1683253"/>
                  </a:cubicBezTo>
                  <a:cubicBezTo>
                    <a:pt x="1755707" y="1683253"/>
                    <a:pt x="1817718" y="1684523"/>
                    <a:pt x="1882025" y="1684523"/>
                  </a:cubicBezTo>
                  <a:cubicBezTo>
                    <a:pt x="1976190" y="1684523"/>
                    <a:pt x="2072652" y="1684523"/>
                    <a:pt x="2166816" y="1684523"/>
                  </a:cubicBezTo>
                  <a:cubicBezTo>
                    <a:pt x="2254091" y="1684523"/>
                    <a:pt x="2341365" y="1685793"/>
                    <a:pt x="2428640" y="1687063"/>
                  </a:cubicBezTo>
                  <a:cubicBezTo>
                    <a:pt x="2467684" y="1687063"/>
                    <a:pt x="2509025" y="1688333"/>
                    <a:pt x="2548068" y="1688333"/>
                  </a:cubicBezTo>
                  <a:cubicBezTo>
                    <a:pt x="2674387" y="1687063"/>
                    <a:pt x="2798409" y="1680713"/>
                    <a:pt x="2919842" y="1680713"/>
                  </a:cubicBezTo>
                  <a:cubicBezTo>
                    <a:pt x="2923652" y="1680713"/>
                    <a:pt x="2928732" y="1678173"/>
                    <a:pt x="2932542" y="1675633"/>
                  </a:cubicBezTo>
                  <a:cubicBezTo>
                    <a:pt x="2937622" y="1671823"/>
                    <a:pt x="2940162" y="1665473"/>
                    <a:pt x="2942702" y="1662933"/>
                  </a:cubicBezTo>
                  <a:cubicBezTo>
                    <a:pt x="2943972" y="1608532"/>
                    <a:pt x="2945242" y="1555862"/>
                    <a:pt x="2946512" y="1503191"/>
                  </a:cubicBezTo>
                  <a:cubicBezTo>
                    <a:pt x="2947782" y="1421677"/>
                    <a:pt x="2957942" y="639144"/>
                    <a:pt x="2959212" y="557630"/>
                  </a:cubicBezTo>
                  <a:cubicBezTo>
                    <a:pt x="2959212" y="508721"/>
                    <a:pt x="2960482" y="459813"/>
                    <a:pt x="2961752" y="410905"/>
                  </a:cubicBezTo>
                  <a:cubicBezTo>
                    <a:pt x="2963022" y="358234"/>
                    <a:pt x="2964292" y="305564"/>
                    <a:pt x="2966832" y="252893"/>
                  </a:cubicBezTo>
                  <a:cubicBezTo>
                    <a:pt x="2968102" y="221542"/>
                    <a:pt x="2968102" y="188936"/>
                    <a:pt x="2973182" y="157585"/>
                  </a:cubicBezTo>
                  <a:cubicBezTo>
                    <a:pt x="2978262" y="119963"/>
                    <a:pt x="2980802" y="83595"/>
                    <a:pt x="2979532" y="44450"/>
                  </a:cubicBezTo>
                  <a:cubicBezTo>
                    <a:pt x="2979532" y="38100"/>
                    <a:pt x="2975722" y="30480"/>
                    <a:pt x="296937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9125" y="1431925"/>
            <a:ext cx="5562600" cy="4619208"/>
          </a:xfrm>
          <a:prstGeom prst="roundRect">
            <a:avLst/>
          </a:prstGeom>
          <a:solidFill>
            <a:srgbClr val="FFF9ED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80424">
            <a:off x="765999" y="4806255"/>
            <a:ext cx="777791" cy="2287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0873890" y="2285963"/>
            <a:ext cx="1565616" cy="512383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5827" y="2202250"/>
            <a:ext cx="5070424" cy="4303522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88" y="1969611"/>
            <a:ext cx="3754289" cy="476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35503">
            <a:off x="-914114" y="-68022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31074">
            <a:off x="10934415" y="-1461480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55739">
            <a:off x="11254192" y="5154209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490790">
            <a:off x="1579664" y="457285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61682">
            <a:off x="-1924644" y="3352433"/>
            <a:ext cx="2996851" cy="39909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800000">
            <a:off x="5898521" y="-1720008"/>
            <a:ext cx="1449017" cy="4742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925695">
            <a:off x="-1166340" y="726555"/>
            <a:ext cx="1954299" cy="19542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83809" y="261776"/>
            <a:ext cx="8299431" cy="798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7667" b="1" dirty="0" err="1">
                <a:solidFill>
                  <a:srgbClr val="D47AE8"/>
                </a:solidFill>
                <a:latin typeface="+mj-lt"/>
              </a:rPr>
              <a:t>Gợi</a:t>
            </a:r>
            <a:r>
              <a:rPr lang="en-US" sz="7667" b="1" dirty="0">
                <a:solidFill>
                  <a:srgbClr val="D47AE8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787215">
            <a:off x="11112000" y="4470762"/>
            <a:ext cx="528706" cy="2443600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456189" y="1568501"/>
            <a:ext cx="904677" cy="100519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647358" y="4388752"/>
            <a:ext cx="904677" cy="1005197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983226" y="1254248"/>
            <a:ext cx="1284268" cy="136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0994" y="-1814803"/>
            <a:ext cx="2540000" cy="254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86665" y="1280986"/>
            <a:ext cx="8655222" cy="1059092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2539425" y="1405957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thúc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  <a:endParaRPr lang="en-US" sz="40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8E3D471B-B5EC-22B4-EF0A-0C33A1FE43B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209369" y="2650428"/>
            <a:ext cx="1195778" cy="127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AF2600C-D16B-B9E7-D9AC-A8D9F328984E}"/>
              </a:ext>
            </a:extLst>
          </p:cNvPr>
          <p:cNvSpPr/>
          <p:nvPr/>
        </p:nvSpPr>
        <p:spPr>
          <a:xfrm>
            <a:off x="2524317" y="2883642"/>
            <a:ext cx="8655222" cy="1029597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2C15C7C-817F-5AB3-1308-5AAC3452D76C}"/>
              </a:ext>
            </a:extLst>
          </p:cNvPr>
          <p:cNvSpPr txBox="1"/>
          <p:nvPr/>
        </p:nvSpPr>
        <p:spPr>
          <a:xfrm>
            <a:off x="2667245" y="2920123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 chi tiết về nhân vật lịch sử có đúng với câu chuyện em đã được đọc, được nghe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4366E9F-38C5-B662-777C-C0F78D5F622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170039" y="4174428"/>
            <a:ext cx="1205610" cy="12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3D4BD52E-0F3F-9C17-08D5-81BB882FF66A}"/>
              </a:ext>
            </a:extLst>
          </p:cNvPr>
          <p:cNvSpPr/>
          <p:nvPr/>
        </p:nvSpPr>
        <p:spPr>
          <a:xfrm>
            <a:off x="2494820" y="4230662"/>
            <a:ext cx="8655222" cy="1068925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6169B449-7296-1B49-CD07-89CAD8666C09}"/>
              </a:ext>
            </a:extLst>
          </p:cNvPr>
          <p:cNvSpPr txBox="1"/>
          <p:nvPr/>
        </p:nvSpPr>
        <p:spPr>
          <a:xfrm>
            <a:off x="2647580" y="4335970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Việc sắp xếp các chi tiết trong câu chuyện có hợp lí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92DBDA38-4625-07E2-8C93-1AC4AA1FA5D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111045" y="5572144"/>
            <a:ext cx="1205610" cy="12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B192A75F-E6E4-6C4D-1804-BE5DB8E6BB4A}"/>
              </a:ext>
            </a:extLst>
          </p:cNvPr>
          <p:cNvSpPr/>
          <p:nvPr/>
        </p:nvSpPr>
        <p:spPr>
          <a:xfrm>
            <a:off x="2435826" y="5628378"/>
            <a:ext cx="8655222" cy="1068925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98E25922-C397-0783-08A9-0A40020C2519}"/>
              </a:ext>
            </a:extLst>
          </p:cNvPr>
          <p:cNvSpPr txBox="1"/>
          <p:nvPr/>
        </p:nvSpPr>
        <p:spPr>
          <a:xfrm>
            <a:off x="2588586" y="5920499"/>
            <a:ext cx="823062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Bài làm có mắc lỗi về dùng từ, đặt câu, chính tả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15" grpId="0" animBg="1"/>
      <p:bldP spid="17" grpId="0"/>
      <p:bldP spid="22" grpId="0" animBg="1"/>
      <p:bldP spid="25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601" y="787401"/>
            <a:ext cx="9049541" cy="406400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71700" y="1466785"/>
            <a:ext cx="8124114" cy="235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solidFill>
                  <a:srgbClr val="272626"/>
                </a:solidFill>
                <a:latin typeface="+mj-lt"/>
              </a:rPr>
              <a:t>3.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Học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tập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những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bài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làm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tốt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5294" y="35792"/>
            <a:ext cx="1601411" cy="994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45800">
            <a:off x="958358" y="4203813"/>
            <a:ext cx="2339304" cy="73581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6560">
            <a:off x="-1907340" y="7018445"/>
            <a:ext cx="1501891" cy="211805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65975" y="3079355"/>
            <a:ext cx="4932443" cy="3723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319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Arima Madurai Black</vt:lpstr>
      <vt:lpstr>#9Slide03 BoosterNextFYBlack</vt:lpstr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9</cp:revision>
  <dcterms:created xsi:type="dcterms:W3CDTF">2023-12-08T12:20:23Z</dcterms:created>
  <dcterms:modified xsi:type="dcterms:W3CDTF">2025-04-05T13:38:49Z</dcterms:modified>
</cp:coreProperties>
</file>