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5" r:id="rId3"/>
    <p:sldMasterId id="2147483712" r:id="rId4"/>
  </p:sldMasterIdLst>
  <p:notesMasterIdLst>
    <p:notesMasterId r:id="rId27"/>
  </p:notesMasterIdLst>
  <p:sldIdLst>
    <p:sldId id="307" r:id="rId5"/>
    <p:sldId id="306" r:id="rId6"/>
    <p:sldId id="260" r:id="rId7"/>
    <p:sldId id="258" r:id="rId8"/>
    <p:sldId id="261" r:id="rId9"/>
    <p:sldId id="262" r:id="rId10"/>
    <p:sldId id="263" r:id="rId11"/>
    <p:sldId id="444" r:id="rId12"/>
    <p:sldId id="446" r:id="rId13"/>
    <p:sldId id="445" r:id="rId14"/>
    <p:sldId id="447" r:id="rId15"/>
    <p:sldId id="461" r:id="rId16"/>
    <p:sldId id="462" r:id="rId17"/>
    <p:sldId id="450" r:id="rId18"/>
    <p:sldId id="451" r:id="rId19"/>
    <p:sldId id="454" r:id="rId20"/>
    <p:sldId id="456" r:id="rId21"/>
    <p:sldId id="321" r:id="rId22"/>
    <p:sldId id="322" r:id="rId23"/>
    <p:sldId id="292" r:id="rId24"/>
    <p:sldId id="457" r:id="rId25"/>
    <p:sldId id="42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39F65-E277-42D3-95DD-C5F2185C2EDB}"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F16BC-117B-464E-9B70-CC1E31572F39}" type="slidenum">
              <a:rPr lang="en-US" smtClean="0"/>
              <a:t>‹#›</a:t>
            </a:fld>
            <a:endParaRPr lang="en-US"/>
          </a:p>
        </p:txBody>
      </p:sp>
    </p:spTree>
    <p:extLst>
      <p:ext uri="{BB962C8B-B14F-4D97-AF65-F5344CB8AC3E}">
        <p14:creationId xmlns:p14="http://schemas.microsoft.com/office/powerpoint/2010/main" val="294564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37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3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532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3</a:t>
            </a:fld>
            <a:endParaRPr lang="en-US"/>
          </a:p>
        </p:txBody>
      </p:sp>
    </p:spTree>
    <p:extLst>
      <p:ext uri="{BB962C8B-B14F-4D97-AF65-F5344CB8AC3E}">
        <p14:creationId xmlns:p14="http://schemas.microsoft.com/office/powerpoint/2010/main" val="125581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BÔNG HOA ĐỂ QUAY VỀ</a:t>
            </a:r>
          </a:p>
        </p:txBody>
      </p:sp>
      <p:sp>
        <p:nvSpPr>
          <p:cNvPr id="4" name="Slide Number Placeholder 3"/>
          <p:cNvSpPr>
            <a:spLocks noGrp="1"/>
          </p:cNvSpPr>
          <p:nvPr>
            <p:ph type="sldNum" sz="quarter" idx="5"/>
          </p:nvPr>
        </p:nvSpPr>
        <p:spPr/>
        <p:txBody>
          <a:bodyPr/>
          <a:lstStyle/>
          <a:p>
            <a:fld id="{A27F16BC-117B-464E-9B70-CC1E31572F39}" type="slidenum">
              <a:rPr lang="en-US" smtClean="0"/>
              <a:t>4</a:t>
            </a:fld>
            <a:endParaRPr lang="en-US"/>
          </a:p>
        </p:txBody>
      </p:sp>
    </p:spTree>
    <p:extLst>
      <p:ext uri="{BB962C8B-B14F-4D97-AF65-F5344CB8AC3E}">
        <p14:creationId xmlns:p14="http://schemas.microsoft.com/office/powerpoint/2010/main" val="3914882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5</a:t>
            </a:fld>
            <a:endParaRPr lang="en-US"/>
          </a:p>
        </p:txBody>
      </p:sp>
    </p:spTree>
    <p:extLst>
      <p:ext uri="{BB962C8B-B14F-4D97-AF65-F5344CB8AC3E}">
        <p14:creationId xmlns:p14="http://schemas.microsoft.com/office/powerpoint/2010/main" val="100522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6</a:t>
            </a:fld>
            <a:endParaRPr lang="en-US"/>
          </a:p>
        </p:txBody>
      </p:sp>
    </p:spTree>
    <p:extLst>
      <p:ext uri="{BB962C8B-B14F-4D97-AF65-F5344CB8AC3E}">
        <p14:creationId xmlns:p14="http://schemas.microsoft.com/office/powerpoint/2010/main" val="2835095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BÔNG HOA ĐỂ QUAY VỀ</a:t>
            </a:r>
          </a:p>
          <a:p>
            <a:endParaRPr lang="en-US" dirty="0"/>
          </a:p>
        </p:txBody>
      </p:sp>
      <p:sp>
        <p:nvSpPr>
          <p:cNvPr id="4" name="Slide Number Placeholder 3"/>
          <p:cNvSpPr>
            <a:spLocks noGrp="1"/>
          </p:cNvSpPr>
          <p:nvPr>
            <p:ph type="sldNum" sz="quarter" idx="5"/>
          </p:nvPr>
        </p:nvSpPr>
        <p:spPr/>
        <p:txBody>
          <a:bodyPr/>
          <a:lstStyle/>
          <a:p>
            <a:fld id="{A27F16BC-117B-464E-9B70-CC1E31572F39}" type="slidenum">
              <a:rPr lang="en-US" smtClean="0"/>
              <a:t>7</a:t>
            </a:fld>
            <a:endParaRPr lang="en-US"/>
          </a:p>
        </p:txBody>
      </p:sp>
    </p:spTree>
    <p:extLst>
      <p:ext uri="{BB962C8B-B14F-4D97-AF65-F5344CB8AC3E}">
        <p14:creationId xmlns:p14="http://schemas.microsoft.com/office/powerpoint/2010/main" val="682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0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91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4839" y="-20291"/>
            <a:ext cx="12258333" cy="7010300"/>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9998552" y="-413449"/>
            <a:ext cx="2306361" cy="2345373"/>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88201" y="89796"/>
            <a:ext cx="2074780" cy="2273025"/>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959934" y="499334"/>
            <a:ext cx="10615300" cy="5943367"/>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6229701" y="4874134"/>
            <a:ext cx="4886833" cy="1872767"/>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2"/>
          <p:cNvSpPr txBox="1">
            <a:spLocks noGrp="1"/>
          </p:cNvSpPr>
          <p:nvPr>
            <p:ph type="ctrTitle"/>
          </p:nvPr>
        </p:nvSpPr>
        <p:spPr>
          <a:xfrm>
            <a:off x="1591933" y="2269833"/>
            <a:ext cx="9008000" cy="2318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65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dirty="0"/>
          </a:p>
        </p:txBody>
      </p:sp>
      <p:sp>
        <p:nvSpPr>
          <p:cNvPr id="178" name="Google Shape;178;p2"/>
          <p:cNvSpPr txBox="1">
            <a:spLocks noGrp="1"/>
          </p:cNvSpPr>
          <p:nvPr>
            <p:ph type="subTitle" idx="1"/>
          </p:nvPr>
        </p:nvSpPr>
        <p:spPr>
          <a:xfrm>
            <a:off x="6504933" y="5454067"/>
            <a:ext cx="4214400" cy="98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dirty="0"/>
          </a:p>
        </p:txBody>
      </p:sp>
    </p:spTree>
    <p:extLst>
      <p:ext uri="{BB962C8B-B14F-4D97-AF65-F5344CB8AC3E}">
        <p14:creationId xmlns:p14="http://schemas.microsoft.com/office/powerpoint/2010/main" val="364059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extLst>
      <p:ext uri="{BB962C8B-B14F-4D97-AF65-F5344CB8AC3E}">
        <p14:creationId xmlns:p14="http://schemas.microsoft.com/office/powerpoint/2010/main" val="218518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25351" y="-41863"/>
            <a:ext cx="12258333" cy="7010300"/>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9714710" y="-1533897"/>
            <a:ext cx="2871985" cy="5753297"/>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3" name="Google Shape;1933;p1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4" name="Google Shape;1934;p1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5" name="Google Shape;1935;p1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6" name="Google Shape;1936;p1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7" name="Google Shape;1937;p1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8" name="Google Shape;1938;p13"/>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12075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0" name="Google Shape;1940;p13"/>
          <p:cNvSpPr txBox="1">
            <a:spLocks noGrp="1"/>
          </p:cNvSpPr>
          <p:nvPr>
            <p:ph type="subTitle" idx="1"/>
          </p:nvPr>
        </p:nvSpPr>
        <p:spPr>
          <a:xfrm>
            <a:off x="2566567" y="2769167"/>
            <a:ext cx="3186400" cy="11668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2566567"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6439067" y="1949333"/>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3" name="Google Shape;1943;p13"/>
          <p:cNvSpPr txBox="1">
            <a:spLocks noGrp="1"/>
          </p:cNvSpPr>
          <p:nvPr>
            <p:ph type="subTitle" idx="5"/>
          </p:nvPr>
        </p:nvSpPr>
        <p:spPr>
          <a:xfrm>
            <a:off x="7798033" y="2769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7798033" y="2118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12075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6" name="Google Shape;1946;p13"/>
          <p:cNvSpPr txBox="1">
            <a:spLocks noGrp="1"/>
          </p:cNvSpPr>
          <p:nvPr>
            <p:ph type="subTitle" idx="8"/>
          </p:nvPr>
        </p:nvSpPr>
        <p:spPr>
          <a:xfrm>
            <a:off x="2566567"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2566567"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6439067" y="4053267"/>
            <a:ext cx="1264000" cy="10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5333">
                <a:highlight>
                  <a:schemeClr val="accent2"/>
                </a:highlight>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49" name="Google Shape;1949;p13"/>
          <p:cNvSpPr txBox="1">
            <a:spLocks noGrp="1"/>
          </p:cNvSpPr>
          <p:nvPr>
            <p:ph type="subTitle" idx="14"/>
          </p:nvPr>
        </p:nvSpPr>
        <p:spPr>
          <a:xfrm>
            <a:off x="7798033" y="4873167"/>
            <a:ext cx="3186400" cy="1166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7798033" y="4222800"/>
            <a:ext cx="3186400" cy="699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356093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32299"/>
            <a:ext cx="12258333" cy="7010300"/>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10420899" y="-416413"/>
            <a:ext cx="2514004" cy="2379055"/>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7" name="Google Shape;2017;p14"/>
          <p:cNvSpPr/>
          <p:nvPr userDrawn="1"/>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8" name="Google Shape;2018;p14"/>
          <p:cNvSpPr/>
          <p:nvPr userDrawn="1"/>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9" name="Google Shape;2019;p14"/>
          <p:cNvSpPr/>
          <p:nvPr userDrawn="1"/>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05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2030"/>
        <p:cNvGrpSpPr/>
        <p:nvPr/>
      </p:nvGrpSpPr>
      <p:grpSpPr>
        <a:xfrm>
          <a:off x="0" y="0"/>
          <a:ext cx="0" cy="0"/>
          <a:chOff x="0" y="0"/>
          <a:chExt cx="0" cy="0"/>
        </a:xfrm>
      </p:grpSpPr>
      <p:grpSp>
        <p:nvGrpSpPr>
          <p:cNvPr id="2031" name="Google Shape;2031;p15"/>
          <p:cNvGrpSpPr/>
          <p:nvPr/>
        </p:nvGrpSpPr>
        <p:grpSpPr>
          <a:xfrm>
            <a:off x="0" y="-32299"/>
            <a:ext cx="12258333" cy="7010300"/>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9647444" y="2601970"/>
            <a:ext cx="2871985" cy="5753297"/>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3" name="Google Shape;2233;p1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1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5" name="Google Shape;2235;p1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6" name="Google Shape;2236;p1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7" name="Google Shape;2237;p1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8" name="Google Shape;2238;p1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9" name="Google Shape;2239;p1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1199601" y="5026000"/>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1199613"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7677200" y="5026000"/>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7677212" y="4417967"/>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1199601" y="2990833"/>
            <a:ext cx="3315200" cy="90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1199613"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667">
                <a:latin typeface="Bevan"/>
                <a:ea typeface="Bevan"/>
                <a:cs typeface="Bevan"/>
                <a:sym typeface="Bevan"/>
              </a:defRPr>
            </a:lvl1pPr>
            <a:lvl2pPr lvl="1" algn="r" rtl="0">
              <a:spcBef>
                <a:spcPts val="0"/>
              </a:spcBef>
              <a:spcAft>
                <a:spcPts val="0"/>
              </a:spcAft>
              <a:buSzPts val="2000"/>
              <a:buFont typeface="Bevan"/>
              <a:buNone/>
              <a:defRPr sz="2667">
                <a:latin typeface="Bevan"/>
                <a:ea typeface="Bevan"/>
                <a:cs typeface="Bevan"/>
                <a:sym typeface="Bevan"/>
              </a:defRPr>
            </a:lvl2pPr>
            <a:lvl3pPr lvl="2" algn="r" rtl="0">
              <a:spcBef>
                <a:spcPts val="0"/>
              </a:spcBef>
              <a:spcAft>
                <a:spcPts val="0"/>
              </a:spcAft>
              <a:buSzPts val="2000"/>
              <a:buFont typeface="Bevan"/>
              <a:buNone/>
              <a:defRPr sz="2667">
                <a:latin typeface="Bevan"/>
                <a:ea typeface="Bevan"/>
                <a:cs typeface="Bevan"/>
                <a:sym typeface="Bevan"/>
              </a:defRPr>
            </a:lvl3pPr>
            <a:lvl4pPr lvl="3" algn="r" rtl="0">
              <a:spcBef>
                <a:spcPts val="0"/>
              </a:spcBef>
              <a:spcAft>
                <a:spcPts val="0"/>
              </a:spcAft>
              <a:buSzPts val="2000"/>
              <a:buFont typeface="Bevan"/>
              <a:buNone/>
              <a:defRPr sz="2667">
                <a:latin typeface="Bevan"/>
                <a:ea typeface="Bevan"/>
                <a:cs typeface="Bevan"/>
                <a:sym typeface="Bevan"/>
              </a:defRPr>
            </a:lvl4pPr>
            <a:lvl5pPr lvl="4" algn="r" rtl="0">
              <a:spcBef>
                <a:spcPts val="0"/>
              </a:spcBef>
              <a:spcAft>
                <a:spcPts val="0"/>
              </a:spcAft>
              <a:buSzPts val="2000"/>
              <a:buFont typeface="Bevan"/>
              <a:buNone/>
              <a:defRPr sz="2667">
                <a:latin typeface="Bevan"/>
                <a:ea typeface="Bevan"/>
                <a:cs typeface="Bevan"/>
                <a:sym typeface="Bevan"/>
              </a:defRPr>
            </a:lvl5pPr>
            <a:lvl6pPr lvl="5" algn="r" rtl="0">
              <a:spcBef>
                <a:spcPts val="0"/>
              </a:spcBef>
              <a:spcAft>
                <a:spcPts val="0"/>
              </a:spcAft>
              <a:buSzPts val="2000"/>
              <a:buFont typeface="Bevan"/>
              <a:buNone/>
              <a:defRPr sz="2667">
                <a:latin typeface="Bevan"/>
                <a:ea typeface="Bevan"/>
                <a:cs typeface="Bevan"/>
                <a:sym typeface="Bevan"/>
              </a:defRPr>
            </a:lvl6pPr>
            <a:lvl7pPr lvl="6" algn="r" rtl="0">
              <a:spcBef>
                <a:spcPts val="0"/>
              </a:spcBef>
              <a:spcAft>
                <a:spcPts val="0"/>
              </a:spcAft>
              <a:buSzPts val="2000"/>
              <a:buFont typeface="Bevan"/>
              <a:buNone/>
              <a:defRPr sz="2667">
                <a:latin typeface="Bevan"/>
                <a:ea typeface="Bevan"/>
                <a:cs typeface="Bevan"/>
                <a:sym typeface="Bevan"/>
              </a:defRPr>
            </a:lvl7pPr>
            <a:lvl8pPr lvl="7" algn="r" rtl="0">
              <a:spcBef>
                <a:spcPts val="0"/>
              </a:spcBef>
              <a:spcAft>
                <a:spcPts val="0"/>
              </a:spcAft>
              <a:buSzPts val="2000"/>
              <a:buFont typeface="Bevan"/>
              <a:buNone/>
              <a:defRPr sz="2667">
                <a:latin typeface="Bevan"/>
                <a:ea typeface="Bevan"/>
                <a:cs typeface="Bevan"/>
                <a:sym typeface="Bevan"/>
              </a:defRPr>
            </a:lvl8pPr>
            <a:lvl9pPr lvl="8" algn="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7677200" y="2990833"/>
            <a:ext cx="3315200" cy="908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7677212" y="2382800"/>
            <a:ext cx="331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667">
                <a:latin typeface="Bevan"/>
                <a:ea typeface="Bevan"/>
                <a:cs typeface="Bevan"/>
                <a:sym typeface="Bevan"/>
              </a:defRPr>
            </a:lvl1pPr>
            <a:lvl2pPr lvl="1" rtl="0">
              <a:spcBef>
                <a:spcPts val="0"/>
              </a:spcBef>
              <a:spcAft>
                <a:spcPts val="0"/>
              </a:spcAft>
              <a:buSzPts val="2000"/>
              <a:buFont typeface="Bevan"/>
              <a:buNone/>
              <a:defRPr sz="2667">
                <a:latin typeface="Bevan"/>
                <a:ea typeface="Bevan"/>
                <a:cs typeface="Bevan"/>
                <a:sym typeface="Bevan"/>
              </a:defRPr>
            </a:lvl2pPr>
            <a:lvl3pPr lvl="2" rtl="0">
              <a:spcBef>
                <a:spcPts val="0"/>
              </a:spcBef>
              <a:spcAft>
                <a:spcPts val="0"/>
              </a:spcAft>
              <a:buSzPts val="2000"/>
              <a:buFont typeface="Bevan"/>
              <a:buNone/>
              <a:defRPr sz="2667">
                <a:latin typeface="Bevan"/>
                <a:ea typeface="Bevan"/>
                <a:cs typeface="Bevan"/>
                <a:sym typeface="Bevan"/>
              </a:defRPr>
            </a:lvl3pPr>
            <a:lvl4pPr lvl="3" rtl="0">
              <a:spcBef>
                <a:spcPts val="0"/>
              </a:spcBef>
              <a:spcAft>
                <a:spcPts val="0"/>
              </a:spcAft>
              <a:buSzPts val="2000"/>
              <a:buFont typeface="Bevan"/>
              <a:buNone/>
              <a:defRPr sz="2667">
                <a:latin typeface="Bevan"/>
                <a:ea typeface="Bevan"/>
                <a:cs typeface="Bevan"/>
                <a:sym typeface="Bevan"/>
              </a:defRPr>
            </a:lvl4pPr>
            <a:lvl5pPr lvl="4" rtl="0">
              <a:spcBef>
                <a:spcPts val="0"/>
              </a:spcBef>
              <a:spcAft>
                <a:spcPts val="0"/>
              </a:spcAft>
              <a:buSzPts val="2000"/>
              <a:buFont typeface="Bevan"/>
              <a:buNone/>
              <a:defRPr sz="2667">
                <a:latin typeface="Bevan"/>
                <a:ea typeface="Bevan"/>
                <a:cs typeface="Bevan"/>
                <a:sym typeface="Bevan"/>
              </a:defRPr>
            </a:lvl5pPr>
            <a:lvl6pPr lvl="5" rtl="0">
              <a:spcBef>
                <a:spcPts val="0"/>
              </a:spcBef>
              <a:spcAft>
                <a:spcPts val="0"/>
              </a:spcAft>
              <a:buSzPts val="2000"/>
              <a:buFont typeface="Bevan"/>
              <a:buNone/>
              <a:defRPr sz="2667">
                <a:latin typeface="Bevan"/>
                <a:ea typeface="Bevan"/>
                <a:cs typeface="Bevan"/>
                <a:sym typeface="Bevan"/>
              </a:defRPr>
            </a:lvl6pPr>
            <a:lvl7pPr lvl="6" rtl="0">
              <a:spcBef>
                <a:spcPts val="0"/>
              </a:spcBef>
              <a:spcAft>
                <a:spcPts val="0"/>
              </a:spcAft>
              <a:buSzPts val="2000"/>
              <a:buFont typeface="Bevan"/>
              <a:buNone/>
              <a:defRPr sz="2667">
                <a:latin typeface="Bevan"/>
                <a:ea typeface="Bevan"/>
                <a:cs typeface="Bevan"/>
                <a:sym typeface="Bevan"/>
              </a:defRPr>
            </a:lvl7pPr>
            <a:lvl8pPr lvl="7" rtl="0">
              <a:spcBef>
                <a:spcPts val="0"/>
              </a:spcBef>
              <a:spcAft>
                <a:spcPts val="0"/>
              </a:spcAft>
              <a:buSzPts val="2000"/>
              <a:buFont typeface="Bevan"/>
              <a:buNone/>
              <a:defRPr sz="2667">
                <a:latin typeface="Bevan"/>
                <a:ea typeface="Bevan"/>
                <a:cs typeface="Bevan"/>
                <a:sym typeface="Bevan"/>
              </a:defRPr>
            </a:lvl8pPr>
            <a:lvl9pPr lvl="8"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41593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32299"/>
            <a:ext cx="12258333" cy="7010300"/>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88201" y="4519762"/>
            <a:ext cx="2074780" cy="2273025"/>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0" name="Google Shape;2310;p1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1" name="Google Shape;2311;p1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1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3" name="Google Shape;2313;p1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4" name="Google Shape;2314;p1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5" name="Google Shape;2315;p1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6" name="Google Shape;2316;p1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8" name="Google Shape;2318;p16"/>
          <p:cNvSpPr txBox="1">
            <a:spLocks noGrp="1"/>
          </p:cNvSpPr>
          <p:nvPr>
            <p:ph type="subTitle" idx="2"/>
          </p:nvPr>
        </p:nvSpPr>
        <p:spPr>
          <a:xfrm>
            <a:off x="960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45835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45835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8207007" y="5433600"/>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8207007" y="49093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960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960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45835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45835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8207007" y="3228433"/>
            <a:ext cx="3016400" cy="80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8207007" y="2704200"/>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2804962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32299"/>
            <a:ext cx="12258333" cy="7010300"/>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9714710" y="-1533897"/>
            <a:ext cx="2871985" cy="5753297"/>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2" name="Google Shape;2532;p17"/>
          <p:cNvGrpSpPr/>
          <p:nvPr/>
        </p:nvGrpSpPr>
        <p:grpSpPr>
          <a:xfrm>
            <a:off x="-960634" y="4501387"/>
            <a:ext cx="2514004" cy="2379055"/>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1" name="Google Shape;2541;p17"/>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17"/>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17"/>
          <p:cNvSpPr/>
          <p:nvPr/>
        </p:nvSpPr>
        <p:spPr>
          <a:xfrm>
            <a:off x="703500" y="504233"/>
            <a:ext cx="10776400" cy="390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17"/>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17"/>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17"/>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17"/>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960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960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45835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45835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8207000" y="4501400"/>
            <a:ext cx="30164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8207012" y="3690167"/>
            <a:ext cx="30164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436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5" name="Google Shape;2555;p17"/>
          <p:cNvSpPr txBox="1">
            <a:spLocks noGrp="1"/>
          </p:cNvSpPr>
          <p:nvPr>
            <p:ph type="title" idx="8" hasCustomPrompt="1"/>
          </p:nvPr>
        </p:nvSpPr>
        <p:spPr>
          <a:xfrm>
            <a:off x="50601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56" name="Google Shape;2556;p17"/>
          <p:cNvSpPr txBox="1">
            <a:spLocks noGrp="1"/>
          </p:cNvSpPr>
          <p:nvPr>
            <p:ph type="title" idx="9" hasCustomPrompt="1"/>
          </p:nvPr>
        </p:nvSpPr>
        <p:spPr>
          <a:xfrm>
            <a:off x="8683600" y="2150933"/>
            <a:ext cx="2063200" cy="13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57927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32299"/>
            <a:ext cx="12258333" cy="7010300"/>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10605094" y="5044017"/>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4" name="Google Shape;2834;p19"/>
          <p:cNvSpPr/>
          <p:nvPr/>
        </p:nvSpPr>
        <p:spPr>
          <a:xfrm>
            <a:off x="10596858" y="5036384"/>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5" name="Google Shape;2835;p19"/>
          <p:cNvSpPr/>
          <p:nvPr/>
        </p:nvSpPr>
        <p:spPr>
          <a:xfrm>
            <a:off x="10974772" y="5126987"/>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6" name="Google Shape;2836;p19"/>
          <p:cNvSpPr/>
          <p:nvPr/>
        </p:nvSpPr>
        <p:spPr>
          <a:xfrm>
            <a:off x="10966416" y="5119357"/>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7" name="Google Shape;2837;p19"/>
          <p:cNvSpPr/>
          <p:nvPr/>
        </p:nvSpPr>
        <p:spPr>
          <a:xfrm>
            <a:off x="11142291" y="4839433"/>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8" name="Google Shape;2838;p19"/>
          <p:cNvSpPr/>
          <p:nvPr/>
        </p:nvSpPr>
        <p:spPr>
          <a:xfrm>
            <a:off x="11139989" y="4831802"/>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9" name="Google Shape;2839;p19"/>
          <p:cNvSpPr/>
          <p:nvPr/>
        </p:nvSpPr>
        <p:spPr>
          <a:xfrm>
            <a:off x="11434689" y="5035416"/>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0" name="Google Shape;2840;p19"/>
          <p:cNvSpPr/>
          <p:nvPr/>
        </p:nvSpPr>
        <p:spPr>
          <a:xfrm>
            <a:off x="11426454" y="5027906"/>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1" name="Google Shape;2841;p19"/>
          <p:cNvSpPr/>
          <p:nvPr/>
        </p:nvSpPr>
        <p:spPr>
          <a:xfrm>
            <a:off x="11716552" y="4890306"/>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2" name="Google Shape;2842;p19"/>
          <p:cNvSpPr/>
          <p:nvPr/>
        </p:nvSpPr>
        <p:spPr>
          <a:xfrm>
            <a:off x="11714130" y="4882917"/>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3" name="Google Shape;2843;p19"/>
          <p:cNvSpPr/>
          <p:nvPr/>
        </p:nvSpPr>
        <p:spPr>
          <a:xfrm>
            <a:off x="11363469" y="5350224"/>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4" name="Google Shape;2844;p19"/>
          <p:cNvSpPr/>
          <p:nvPr/>
        </p:nvSpPr>
        <p:spPr>
          <a:xfrm>
            <a:off x="11355110" y="5342835"/>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5" name="Google Shape;2845;p19"/>
          <p:cNvSpPr/>
          <p:nvPr/>
        </p:nvSpPr>
        <p:spPr>
          <a:xfrm>
            <a:off x="10696666" y="5366939"/>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6" name="Google Shape;2846;p19"/>
          <p:cNvSpPr/>
          <p:nvPr/>
        </p:nvSpPr>
        <p:spPr>
          <a:xfrm>
            <a:off x="10688308" y="5359914"/>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7" name="Google Shape;2847;p19"/>
          <p:cNvSpPr/>
          <p:nvPr/>
        </p:nvSpPr>
        <p:spPr>
          <a:xfrm>
            <a:off x="10335344" y="5422900"/>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8" name="Google Shape;2848;p19"/>
          <p:cNvSpPr/>
          <p:nvPr/>
        </p:nvSpPr>
        <p:spPr>
          <a:xfrm>
            <a:off x="10326987" y="5415996"/>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9" name="Google Shape;2849;p19"/>
          <p:cNvSpPr/>
          <p:nvPr/>
        </p:nvSpPr>
        <p:spPr>
          <a:xfrm>
            <a:off x="10200893" y="5743402"/>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0" name="Google Shape;2850;p19"/>
          <p:cNvSpPr/>
          <p:nvPr/>
        </p:nvSpPr>
        <p:spPr>
          <a:xfrm>
            <a:off x="10197382" y="5736134"/>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1" name="Google Shape;2851;p19"/>
          <p:cNvSpPr/>
          <p:nvPr/>
        </p:nvSpPr>
        <p:spPr>
          <a:xfrm>
            <a:off x="10557491" y="5769686"/>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2" name="Google Shape;2852;p19"/>
          <p:cNvSpPr/>
          <p:nvPr/>
        </p:nvSpPr>
        <p:spPr>
          <a:xfrm>
            <a:off x="10549256" y="5762055"/>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3" name="Google Shape;2853;p19"/>
          <p:cNvSpPr/>
          <p:nvPr/>
        </p:nvSpPr>
        <p:spPr>
          <a:xfrm>
            <a:off x="10935527" y="5546569"/>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4" name="Google Shape;2854;p19"/>
          <p:cNvSpPr/>
          <p:nvPr/>
        </p:nvSpPr>
        <p:spPr>
          <a:xfrm>
            <a:off x="10927292" y="5539303"/>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5" name="Google Shape;2855;p19"/>
          <p:cNvSpPr/>
          <p:nvPr/>
        </p:nvSpPr>
        <p:spPr>
          <a:xfrm>
            <a:off x="11199341" y="5817046"/>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6" name="Google Shape;2856;p19"/>
          <p:cNvSpPr/>
          <p:nvPr/>
        </p:nvSpPr>
        <p:spPr>
          <a:xfrm>
            <a:off x="11191105" y="5810142"/>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7" name="Google Shape;2857;p19"/>
          <p:cNvSpPr/>
          <p:nvPr/>
        </p:nvSpPr>
        <p:spPr>
          <a:xfrm>
            <a:off x="11642786" y="5344047"/>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8" name="Google Shape;2858;p19"/>
          <p:cNvSpPr/>
          <p:nvPr/>
        </p:nvSpPr>
        <p:spPr>
          <a:xfrm>
            <a:off x="11634429" y="5337141"/>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9" name="Google Shape;2859;p19"/>
          <p:cNvSpPr/>
          <p:nvPr/>
        </p:nvSpPr>
        <p:spPr>
          <a:xfrm>
            <a:off x="11560783" y="5733468"/>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0" name="Google Shape;2860;p19"/>
          <p:cNvSpPr/>
          <p:nvPr/>
        </p:nvSpPr>
        <p:spPr>
          <a:xfrm>
            <a:off x="11558361" y="5726928"/>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1" name="Google Shape;2861;p19"/>
          <p:cNvSpPr/>
          <p:nvPr/>
        </p:nvSpPr>
        <p:spPr>
          <a:xfrm>
            <a:off x="11951901" y="5071875"/>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2" name="Google Shape;2862;p19"/>
          <p:cNvSpPr/>
          <p:nvPr/>
        </p:nvSpPr>
        <p:spPr>
          <a:xfrm>
            <a:off x="11949479" y="5064971"/>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3" name="Google Shape;2863;p19"/>
          <p:cNvSpPr/>
          <p:nvPr/>
        </p:nvSpPr>
        <p:spPr>
          <a:xfrm>
            <a:off x="12269132" y="5167202"/>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4" name="Google Shape;2864;p19"/>
          <p:cNvSpPr/>
          <p:nvPr/>
        </p:nvSpPr>
        <p:spPr>
          <a:xfrm>
            <a:off x="12260895" y="5159934"/>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5" name="Google Shape;2865;p19"/>
          <p:cNvSpPr/>
          <p:nvPr/>
        </p:nvSpPr>
        <p:spPr>
          <a:xfrm>
            <a:off x="11863842" y="5443734"/>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6" name="Google Shape;2866;p19"/>
          <p:cNvSpPr/>
          <p:nvPr/>
        </p:nvSpPr>
        <p:spPr>
          <a:xfrm>
            <a:off x="11861541" y="5436588"/>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7" name="Google Shape;2867;p19"/>
          <p:cNvSpPr/>
          <p:nvPr/>
        </p:nvSpPr>
        <p:spPr>
          <a:xfrm>
            <a:off x="12168233" y="5522829"/>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19"/>
          <p:cNvSpPr/>
          <p:nvPr/>
        </p:nvSpPr>
        <p:spPr>
          <a:xfrm>
            <a:off x="12161087" y="5515683"/>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9" name="Google Shape;2869;p19"/>
          <p:cNvSpPr/>
          <p:nvPr/>
        </p:nvSpPr>
        <p:spPr>
          <a:xfrm>
            <a:off x="12397525" y="5523799"/>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0" name="Google Shape;2870;p19"/>
          <p:cNvSpPr/>
          <p:nvPr/>
        </p:nvSpPr>
        <p:spPr>
          <a:xfrm>
            <a:off x="12389289" y="5516774"/>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1" name="Google Shape;2871;p19"/>
          <p:cNvSpPr/>
          <p:nvPr/>
        </p:nvSpPr>
        <p:spPr>
          <a:xfrm>
            <a:off x="11960138" y="5781314"/>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2" name="Google Shape;2872;p19"/>
          <p:cNvSpPr/>
          <p:nvPr/>
        </p:nvSpPr>
        <p:spPr>
          <a:xfrm>
            <a:off x="11951902" y="5774046"/>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3" name="Google Shape;2873;p19"/>
          <p:cNvSpPr/>
          <p:nvPr/>
        </p:nvSpPr>
        <p:spPr>
          <a:xfrm>
            <a:off x="12410609" y="5805176"/>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4" name="Google Shape;2874;p19"/>
          <p:cNvSpPr/>
          <p:nvPr/>
        </p:nvSpPr>
        <p:spPr>
          <a:xfrm>
            <a:off x="12408307" y="5798151"/>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19"/>
          <p:cNvSpPr/>
          <p:nvPr/>
        </p:nvSpPr>
        <p:spPr>
          <a:xfrm>
            <a:off x="11684333" y="6005640"/>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6" name="Google Shape;2876;p19"/>
          <p:cNvSpPr/>
          <p:nvPr/>
        </p:nvSpPr>
        <p:spPr>
          <a:xfrm>
            <a:off x="11677186" y="5998493"/>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7" name="Google Shape;2877;p19"/>
          <p:cNvSpPr/>
          <p:nvPr/>
        </p:nvSpPr>
        <p:spPr>
          <a:xfrm>
            <a:off x="12057644" y="6156079"/>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8" name="Google Shape;2878;p19"/>
          <p:cNvSpPr/>
          <p:nvPr/>
        </p:nvSpPr>
        <p:spPr>
          <a:xfrm>
            <a:off x="12055222" y="6148570"/>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9" name="Google Shape;2879;p19"/>
          <p:cNvSpPr/>
          <p:nvPr/>
        </p:nvSpPr>
        <p:spPr>
          <a:xfrm>
            <a:off x="12556808" y="6176792"/>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0" name="Google Shape;2880;p19"/>
          <p:cNvSpPr/>
          <p:nvPr/>
        </p:nvSpPr>
        <p:spPr>
          <a:xfrm>
            <a:off x="12548571" y="6169403"/>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1" name="Google Shape;2881;p19"/>
          <p:cNvSpPr/>
          <p:nvPr/>
        </p:nvSpPr>
        <p:spPr>
          <a:xfrm>
            <a:off x="10935528" y="6086432"/>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2" name="Google Shape;2882;p19"/>
          <p:cNvSpPr/>
          <p:nvPr/>
        </p:nvSpPr>
        <p:spPr>
          <a:xfrm>
            <a:off x="10933105" y="6079407"/>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3" name="Google Shape;2883;p19"/>
          <p:cNvSpPr/>
          <p:nvPr/>
        </p:nvSpPr>
        <p:spPr>
          <a:xfrm>
            <a:off x="10517156" y="6168314"/>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4" name="Google Shape;2884;p19"/>
          <p:cNvSpPr/>
          <p:nvPr/>
        </p:nvSpPr>
        <p:spPr>
          <a:xfrm>
            <a:off x="10508798" y="6161288"/>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5" name="Google Shape;2885;p19"/>
          <p:cNvSpPr/>
          <p:nvPr/>
        </p:nvSpPr>
        <p:spPr>
          <a:xfrm>
            <a:off x="10178364" y="6110416"/>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19"/>
          <p:cNvSpPr/>
          <p:nvPr/>
        </p:nvSpPr>
        <p:spPr>
          <a:xfrm>
            <a:off x="10170007" y="6103147"/>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19"/>
          <p:cNvSpPr/>
          <p:nvPr/>
        </p:nvSpPr>
        <p:spPr>
          <a:xfrm>
            <a:off x="10316328" y="6567789"/>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19"/>
          <p:cNvSpPr/>
          <p:nvPr/>
        </p:nvSpPr>
        <p:spPr>
          <a:xfrm>
            <a:off x="10313906" y="6560765"/>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19"/>
          <p:cNvSpPr/>
          <p:nvPr/>
        </p:nvSpPr>
        <p:spPr>
          <a:xfrm>
            <a:off x="10691941" y="6548289"/>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0" name="Google Shape;2890;p19"/>
          <p:cNvSpPr/>
          <p:nvPr/>
        </p:nvSpPr>
        <p:spPr>
          <a:xfrm>
            <a:off x="10684795" y="6540899"/>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1" name="Google Shape;2891;p19"/>
          <p:cNvSpPr/>
          <p:nvPr/>
        </p:nvSpPr>
        <p:spPr>
          <a:xfrm>
            <a:off x="11309930" y="6234449"/>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2" name="Google Shape;2892;p19"/>
          <p:cNvSpPr/>
          <p:nvPr/>
        </p:nvSpPr>
        <p:spPr>
          <a:xfrm>
            <a:off x="11302904" y="6227302"/>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3" name="Google Shape;2893;p19"/>
          <p:cNvSpPr/>
          <p:nvPr/>
        </p:nvSpPr>
        <p:spPr>
          <a:xfrm>
            <a:off x="11523961" y="6365507"/>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4" name="Google Shape;2894;p19"/>
          <p:cNvSpPr/>
          <p:nvPr/>
        </p:nvSpPr>
        <p:spPr>
          <a:xfrm>
            <a:off x="11521538" y="6357877"/>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19"/>
          <p:cNvSpPr/>
          <p:nvPr/>
        </p:nvSpPr>
        <p:spPr>
          <a:xfrm>
            <a:off x="11778327" y="6357029"/>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19"/>
          <p:cNvSpPr/>
          <p:nvPr/>
        </p:nvSpPr>
        <p:spPr>
          <a:xfrm>
            <a:off x="11769969" y="6350488"/>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19"/>
          <p:cNvSpPr/>
          <p:nvPr/>
        </p:nvSpPr>
        <p:spPr>
          <a:xfrm>
            <a:off x="12075451" y="6616846"/>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19"/>
          <p:cNvSpPr/>
          <p:nvPr/>
        </p:nvSpPr>
        <p:spPr>
          <a:xfrm>
            <a:off x="12067092" y="6609456"/>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19"/>
          <p:cNvSpPr/>
          <p:nvPr/>
        </p:nvSpPr>
        <p:spPr>
          <a:xfrm>
            <a:off x="12329817" y="6185635"/>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19"/>
          <p:cNvSpPr/>
          <p:nvPr/>
        </p:nvSpPr>
        <p:spPr>
          <a:xfrm>
            <a:off x="12323881" y="6178488"/>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19"/>
          <p:cNvSpPr/>
          <p:nvPr/>
        </p:nvSpPr>
        <p:spPr>
          <a:xfrm>
            <a:off x="12093256" y="6858494"/>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19"/>
          <p:cNvSpPr/>
          <p:nvPr/>
        </p:nvSpPr>
        <p:spPr>
          <a:xfrm>
            <a:off x="12085019" y="6851469"/>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19"/>
          <p:cNvSpPr/>
          <p:nvPr/>
        </p:nvSpPr>
        <p:spPr>
          <a:xfrm>
            <a:off x="11716552" y="6971504"/>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19"/>
          <p:cNvSpPr/>
          <p:nvPr/>
        </p:nvSpPr>
        <p:spPr>
          <a:xfrm>
            <a:off x="11709405" y="6964357"/>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19"/>
          <p:cNvSpPr/>
          <p:nvPr/>
        </p:nvSpPr>
        <p:spPr>
          <a:xfrm>
            <a:off x="12071816" y="7076279"/>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19"/>
          <p:cNvSpPr/>
          <p:nvPr/>
        </p:nvSpPr>
        <p:spPr>
          <a:xfrm>
            <a:off x="12064670" y="7068890"/>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19"/>
          <p:cNvSpPr/>
          <p:nvPr/>
        </p:nvSpPr>
        <p:spPr>
          <a:xfrm>
            <a:off x="11698625" y="6769466"/>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19"/>
          <p:cNvSpPr/>
          <p:nvPr/>
        </p:nvSpPr>
        <p:spPr>
          <a:xfrm>
            <a:off x="11690388" y="6762682"/>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19"/>
          <p:cNvSpPr/>
          <p:nvPr/>
        </p:nvSpPr>
        <p:spPr>
          <a:xfrm>
            <a:off x="11350386" y="6652094"/>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19"/>
          <p:cNvSpPr/>
          <p:nvPr/>
        </p:nvSpPr>
        <p:spPr>
          <a:xfrm>
            <a:off x="11342029" y="6644947"/>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19"/>
          <p:cNvSpPr/>
          <p:nvPr/>
        </p:nvSpPr>
        <p:spPr>
          <a:xfrm>
            <a:off x="10925958" y="6829423"/>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19"/>
          <p:cNvSpPr/>
          <p:nvPr/>
        </p:nvSpPr>
        <p:spPr>
          <a:xfrm>
            <a:off x="10923657" y="6821671"/>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19"/>
          <p:cNvSpPr/>
          <p:nvPr/>
        </p:nvSpPr>
        <p:spPr>
          <a:xfrm>
            <a:off x="10568271" y="6885747"/>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19"/>
          <p:cNvSpPr/>
          <p:nvPr/>
        </p:nvSpPr>
        <p:spPr>
          <a:xfrm>
            <a:off x="10565848" y="6878479"/>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19"/>
          <p:cNvSpPr/>
          <p:nvPr/>
        </p:nvSpPr>
        <p:spPr>
          <a:xfrm>
            <a:off x="10328198" y="6870484"/>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19"/>
          <p:cNvSpPr/>
          <p:nvPr/>
        </p:nvSpPr>
        <p:spPr>
          <a:xfrm>
            <a:off x="10321053" y="6863338"/>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19"/>
          <p:cNvSpPr/>
          <p:nvPr/>
        </p:nvSpPr>
        <p:spPr>
          <a:xfrm>
            <a:off x="10725129" y="7169547"/>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19"/>
          <p:cNvSpPr/>
          <p:nvPr/>
        </p:nvSpPr>
        <p:spPr>
          <a:xfrm>
            <a:off x="10718104" y="7162278"/>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19"/>
          <p:cNvSpPr/>
          <p:nvPr/>
        </p:nvSpPr>
        <p:spPr>
          <a:xfrm>
            <a:off x="11150770" y="7296729"/>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19"/>
          <p:cNvSpPr/>
          <p:nvPr/>
        </p:nvSpPr>
        <p:spPr>
          <a:xfrm>
            <a:off x="11148348" y="7289340"/>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19"/>
          <p:cNvSpPr/>
          <p:nvPr/>
        </p:nvSpPr>
        <p:spPr>
          <a:xfrm>
            <a:off x="11309930" y="7056899"/>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19"/>
          <p:cNvSpPr/>
          <p:nvPr/>
        </p:nvSpPr>
        <p:spPr>
          <a:xfrm>
            <a:off x="10935527" y="6778369"/>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19"/>
          <p:cNvSpPr/>
          <p:nvPr/>
        </p:nvSpPr>
        <p:spPr>
          <a:xfrm>
            <a:off x="11687966" y="7304965"/>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19"/>
          <p:cNvSpPr/>
          <p:nvPr/>
        </p:nvSpPr>
        <p:spPr>
          <a:xfrm>
            <a:off x="11679608" y="7297819"/>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19"/>
          <p:cNvSpPr/>
          <p:nvPr/>
        </p:nvSpPr>
        <p:spPr>
          <a:xfrm>
            <a:off x="12472503" y="6584990"/>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19"/>
          <p:cNvSpPr/>
          <p:nvPr/>
        </p:nvSpPr>
        <p:spPr>
          <a:xfrm>
            <a:off x="12470082" y="6577964"/>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8" name="Google Shape;2928;p19"/>
          <p:cNvSpPr/>
          <p:nvPr/>
        </p:nvSpPr>
        <p:spPr>
          <a:xfrm>
            <a:off x="174173" y="162903"/>
            <a:ext cx="11844347" cy="6548301"/>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9" name="Google Shape;2929;p19"/>
          <p:cNvSpPr/>
          <p:nvPr/>
        </p:nvSpPr>
        <p:spPr>
          <a:xfrm>
            <a:off x="173084" y="184761"/>
            <a:ext cx="11843016" cy="503204"/>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0" name="Google Shape;2930;p19"/>
          <p:cNvSpPr/>
          <p:nvPr/>
        </p:nvSpPr>
        <p:spPr>
          <a:xfrm>
            <a:off x="326313" y="368636"/>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1" name="Google Shape;2931;p19"/>
          <p:cNvSpPr/>
          <p:nvPr/>
        </p:nvSpPr>
        <p:spPr>
          <a:xfrm>
            <a:off x="606013" y="368636"/>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2" name="Google Shape;2932;p19"/>
          <p:cNvSpPr/>
          <p:nvPr/>
        </p:nvSpPr>
        <p:spPr>
          <a:xfrm>
            <a:off x="885713" y="368636"/>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810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32299"/>
            <a:ext cx="12258333" cy="7010300"/>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776223" y="5101954"/>
            <a:ext cx="2514004" cy="2379055"/>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0" name="Google Shape;3000;p20"/>
          <p:cNvGrpSpPr/>
          <p:nvPr/>
        </p:nvGrpSpPr>
        <p:grpSpPr>
          <a:xfrm flipH="1">
            <a:off x="9864184" y="-1763397"/>
            <a:ext cx="2871985" cy="5753297"/>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6" name="Google Shape;3146;p2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7" name="Google Shape;3147;p2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8" name="Google Shape;3148;p2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9" name="Google Shape;3149;p2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0" name="Google Shape;3150;p2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2" name="Google Shape;3152;p20"/>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2536400" y="4935600"/>
            <a:ext cx="7119200" cy="120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57462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32299"/>
            <a:ext cx="12258333" cy="7010300"/>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369823" y="-1763397"/>
            <a:ext cx="2871985" cy="5753297"/>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7" name="Google Shape;3357;p21"/>
          <p:cNvGrpSpPr/>
          <p:nvPr/>
        </p:nvGrpSpPr>
        <p:grpSpPr>
          <a:xfrm>
            <a:off x="10049401" y="145596"/>
            <a:ext cx="2074780" cy="2273025"/>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2" name="Google Shape;3362;p21"/>
          <p:cNvGrpSpPr/>
          <p:nvPr/>
        </p:nvGrpSpPr>
        <p:grpSpPr>
          <a:xfrm>
            <a:off x="-193182" y="4874118"/>
            <a:ext cx="2306361" cy="2345373"/>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57" name="Google Shape;3457;p21"/>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960000" y="499333"/>
            <a:ext cx="102720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2722433" y="4996100"/>
            <a:ext cx="6869200" cy="1568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959933" y="499333"/>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2600267" y="4874133"/>
            <a:ext cx="6869200" cy="1568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2600235" y="4874133"/>
            <a:ext cx="68692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8524467"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9" name="Google Shape;3469;p21"/>
          <p:cNvSpPr txBox="1">
            <a:spLocks noGrp="1"/>
          </p:cNvSpPr>
          <p:nvPr>
            <p:ph type="ctrTitle"/>
          </p:nvPr>
        </p:nvSpPr>
        <p:spPr>
          <a:xfrm>
            <a:off x="2513867" y="1118500"/>
            <a:ext cx="7164000" cy="1296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65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70" name="Google Shape;3470;p21"/>
          <p:cNvSpPr txBox="1">
            <a:spLocks noGrp="1"/>
          </p:cNvSpPr>
          <p:nvPr>
            <p:ph type="subTitle" idx="1"/>
          </p:nvPr>
        </p:nvSpPr>
        <p:spPr>
          <a:xfrm>
            <a:off x="3085033" y="2925133"/>
            <a:ext cx="5768400" cy="11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471" name="Google Shape;3471;p21"/>
          <p:cNvSpPr txBox="1">
            <a:spLocks noGrp="1"/>
          </p:cNvSpPr>
          <p:nvPr>
            <p:ph type="subTitle" idx="2"/>
          </p:nvPr>
        </p:nvSpPr>
        <p:spPr>
          <a:xfrm>
            <a:off x="2116133" y="2480333"/>
            <a:ext cx="77064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667">
                <a:latin typeface="Bevan"/>
                <a:ea typeface="Bevan"/>
                <a:cs typeface="Bevan"/>
                <a:sym typeface="Bevan"/>
              </a:defRPr>
            </a:lvl1pPr>
            <a:lvl2pPr lvl="1" algn="ctr" rtl="0">
              <a:lnSpc>
                <a:spcPct val="100000"/>
              </a:lnSpc>
              <a:spcBef>
                <a:spcPts val="0"/>
              </a:spcBef>
              <a:spcAft>
                <a:spcPts val="0"/>
              </a:spcAft>
              <a:buSzPts val="2000"/>
              <a:buFont typeface="Bevan"/>
              <a:buNone/>
              <a:defRPr sz="2667">
                <a:latin typeface="Bevan"/>
                <a:ea typeface="Bevan"/>
                <a:cs typeface="Bevan"/>
                <a:sym typeface="Bevan"/>
              </a:defRPr>
            </a:lvl2pPr>
            <a:lvl3pPr lvl="2" algn="ctr" rtl="0">
              <a:lnSpc>
                <a:spcPct val="100000"/>
              </a:lnSpc>
              <a:spcBef>
                <a:spcPts val="0"/>
              </a:spcBef>
              <a:spcAft>
                <a:spcPts val="0"/>
              </a:spcAft>
              <a:buSzPts val="2000"/>
              <a:buFont typeface="Bevan"/>
              <a:buNone/>
              <a:defRPr sz="2667">
                <a:latin typeface="Bevan"/>
                <a:ea typeface="Bevan"/>
                <a:cs typeface="Bevan"/>
                <a:sym typeface="Bevan"/>
              </a:defRPr>
            </a:lvl3pPr>
            <a:lvl4pPr lvl="3" algn="ctr" rtl="0">
              <a:lnSpc>
                <a:spcPct val="100000"/>
              </a:lnSpc>
              <a:spcBef>
                <a:spcPts val="0"/>
              </a:spcBef>
              <a:spcAft>
                <a:spcPts val="0"/>
              </a:spcAft>
              <a:buSzPts val="2000"/>
              <a:buFont typeface="Bevan"/>
              <a:buNone/>
              <a:defRPr sz="2667">
                <a:latin typeface="Bevan"/>
                <a:ea typeface="Bevan"/>
                <a:cs typeface="Bevan"/>
                <a:sym typeface="Bevan"/>
              </a:defRPr>
            </a:lvl4pPr>
            <a:lvl5pPr lvl="4" algn="ctr" rtl="0">
              <a:lnSpc>
                <a:spcPct val="100000"/>
              </a:lnSpc>
              <a:spcBef>
                <a:spcPts val="0"/>
              </a:spcBef>
              <a:spcAft>
                <a:spcPts val="0"/>
              </a:spcAft>
              <a:buSzPts val="2000"/>
              <a:buFont typeface="Bevan"/>
              <a:buNone/>
              <a:defRPr sz="2667">
                <a:latin typeface="Bevan"/>
                <a:ea typeface="Bevan"/>
                <a:cs typeface="Bevan"/>
                <a:sym typeface="Bevan"/>
              </a:defRPr>
            </a:lvl5pPr>
            <a:lvl6pPr lvl="5" algn="ctr" rtl="0">
              <a:lnSpc>
                <a:spcPct val="100000"/>
              </a:lnSpc>
              <a:spcBef>
                <a:spcPts val="0"/>
              </a:spcBef>
              <a:spcAft>
                <a:spcPts val="0"/>
              </a:spcAft>
              <a:buSzPts val="2000"/>
              <a:buFont typeface="Bevan"/>
              <a:buNone/>
              <a:defRPr sz="2667">
                <a:latin typeface="Bevan"/>
                <a:ea typeface="Bevan"/>
                <a:cs typeface="Bevan"/>
                <a:sym typeface="Bevan"/>
              </a:defRPr>
            </a:lvl6pPr>
            <a:lvl7pPr lvl="6" algn="ctr" rtl="0">
              <a:lnSpc>
                <a:spcPct val="100000"/>
              </a:lnSpc>
              <a:spcBef>
                <a:spcPts val="0"/>
              </a:spcBef>
              <a:spcAft>
                <a:spcPts val="0"/>
              </a:spcAft>
              <a:buSzPts val="2000"/>
              <a:buFont typeface="Bevan"/>
              <a:buNone/>
              <a:defRPr sz="2667">
                <a:latin typeface="Bevan"/>
                <a:ea typeface="Bevan"/>
                <a:cs typeface="Bevan"/>
                <a:sym typeface="Bevan"/>
              </a:defRPr>
            </a:lvl7pPr>
            <a:lvl8pPr lvl="7" algn="ctr" rtl="0">
              <a:lnSpc>
                <a:spcPct val="100000"/>
              </a:lnSpc>
              <a:spcBef>
                <a:spcPts val="0"/>
              </a:spcBef>
              <a:spcAft>
                <a:spcPts val="0"/>
              </a:spcAft>
              <a:buSzPts val="2000"/>
              <a:buFont typeface="Bevan"/>
              <a:buNone/>
              <a:defRPr sz="2667">
                <a:latin typeface="Bevan"/>
                <a:ea typeface="Bevan"/>
                <a:cs typeface="Bevan"/>
                <a:sym typeface="Bevan"/>
              </a:defRPr>
            </a:lvl8pPr>
            <a:lvl9pPr lvl="8" algn="ctr" rtl="0">
              <a:lnSpc>
                <a:spcPct val="100000"/>
              </a:lnSpc>
              <a:spcBef>
                <a:spcPts val="0"/>
              </a:spcBef>
              <a:spcAft>
                <a:spcPts val="0"/>
              </a:spcAft>
              <a:buSzPts val="2000"/>
              <a:buFont typeface="Bevan"/>
              <a:buNone/>
              <a:defRPr sz="2667">
                <a:latin typeface="Bevan"/>
                <a:ea typeface="Bevan"/>
                <a:cs typeface="Bevan"/>
                <a:sym typeface="Bevan"/>
              </a:defRPr>
            </a:lvl9pPr>
          </a:lstStyle>
          <a:p>
            <a:endParaRPr/>
          </a:p>
        </p:txBody>
      </p:sp>
      <p:sp>
        <p:nvSpPr>
          <p:cNvPr id="3472" name="Google Shape;3472;p21"/>
          <p:cNvSpPr txBox="1"/>
          <p:nvPr/>
        </p:nvSpPr>
        <p:spPr>
          <a:xfrm>
            <a:off x="2600267" y="5349133"/>
            <a:ext cx="6869200" cy="618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GB" sz="1333" b="1">
                <a:solidFill>
                  <a:schemeClr val="dk1"/>
                </a:solidFill>
                <a:latin typeface="Courier Prime"/>
                <a:ea typeface="Courier Prime"/>
                <a:cs typeface="Courier Prime"/>
                <a:sym typeface="Courier Prime"/>
              </a:rPr>
              <a:t>CREDITS: </a:t>
            </a:r>
            <a:r>
              <a:rPr lang="en-GB" sz="1333">
                <a:solidFill>
                  <a:schemeClr val="dk1"/>
                </a:solidFill>
                <a:latin typeface="Courier Prime"/>
                <a:ea typeface="Courier Prime"/>
                <a:cs typeface="Courier Prime"/>
                <a:sym typeface="Courier Prime"/>
              </a:rPr>
              <a:t>This presentation template was created by </a:t>
            </a:r>
            <a:r>
              <a:rPr lang="en-GB" sz="1333" b="1">
                <a:solidFill>
                  <a:schemeClr val="dk1"/>
                </a:solidFill>
                <a:uFill>
                  <a:noFill/>
                </a:uFill>
                <a:latin typeface="Courier Prime"/>
                <a:ea typeface="Courier Prime"/>
                <a:cs typeface="Courier Prime"/>
                <a:sym typeface="Courier Prime"/>
                <a:hlinkClick r:id="rId2"/>
              </a:rPr>
              <a:t>Slidesgo</a:t>
            </a:r>
            <a:r>
              <a:rPr lang="en-GB" sz="1333">
                <a:solidFill>
                  <a:schemeClr val="dk1"/>
                </a:solidFill>
                <a:latin typeface="Courier Prime"/>
                <a:ea typeface="Courier Prime"/>
                <a:cs typeface="Courier Prime"/>
                <a:sym typeface="Courier Prime"/>
              </a:rPr>
              <a:t>, including icons by </a:t>
            </a:r>
            <a:r>
              <a:rPr lang="en-GB" sz="1333" b="1">
                <a:solidFill>
                  <a:schemeClr val="dk1"/>
                </a:solidFill>
                <a:uFill>
                  <a:noFill/>
                </a:uFill>
                <a:latin typeface="Courier Prime"/>
                <a:ea typeface="Courier Prime"/>
                <a:cs typeface="Courier Prime"/>
                <a:sym typeface="Courier Prime"/>
                <a:hlinkClick r:id="rId3"/>
              </a:rPr>
              <a:t>Flaticon</a:t>
            </a:r>
            <a:r>
              <a:rPr lang="en-GB" sz="1333">
                <a:solidFill>
                  <a:schemeClr val="dk1"/>
                </a:solidFill>
                <a:latin typeface="Courier Prime"/>
                <a:ea typeface="Courier Prime"/>
                <a:cs typeface="Courier Prime"/>
                <a:sym typeface="Courier Prime"/>
              </a:rPr>
              <a:t> and infographics &amp; images by </a:t>
            </a:r>
            <a:r>
              <a:rPr lang="en-GB" sz="1333" b="1">
                <a:solidFill>
                  <a:schemeClr val="dk1"/>
                </a:solidFill>
                <a:uFill>
                  <a:noFill/>
                </a:uFill>
                <a:latin typeface="Courier Prime"/>
                <a:ea typeface="Courier Prime"/>
                <a:cs typeface="Courier Prime"/>
                <a:sym typeface="Courier Prime"/>
                <a:hlinkClick r:id="rId4"/>
              </a:rPr>
              <a:t>Freepik</a:t>
            </a:r>
            <a:endParaRPr sz="1333" b="1">
              <a:solidFill>
                <a:schemeClr val="dk1"/>
              </a:solidFill>
              <a:latin typeface="Courier Prime"/>
              <a:ea typeface="Courier Prime"/>
              <a:cs typeface="Courier Prime"/>
              <a:sym typeface="Courier Prime"/>
            </a:endParaRPr>
          </a:p>
        </p:txBody>
      </p:sp>
    </p:spTree>
    <p:extLst>
      <p:ext uri="{BB962C8B-B14F-4D97-AF65-F5344CB8AC3E}">
        <p14:creationId xmlns:p14="http://schemas.microsoft.com/office/powerpoint/2010/main" val="2778275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32299"/>
            <a:ext cx="12258333" cy="7010300"/>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1130534" y="-915417"/>
            <a:ext cx="3556707" cy="3616869"/>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5" name="Google Shape;3625;p22"/>
          <p:cNvGrpSpPr/>
          <p:nvPr/>
        </p:nvGrpSpPr>
        <p:grpSpPr>
          <a:xfrm>
            <a:off x="9647444" y="2601970"/>
            <a:ext cx="2871985" cy="5753297"/>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1" name="Google Shape;3771;p2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2" name="Google Shape;3772;p2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3" name="Google Shape;3773;p2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4" name="Google Shape;3774;p2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5" name="Google Shape;3775;p2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6" name="Google Shape;3776;p2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71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lt2"/>
        </a:solidFill>
        <a:effectLst/>
      </p:bgPr>
    </p:bg>
    <p:spTree>
      <p:nvGrpSpPr>
        <p:cNvPr id="1" name="Shape 179"/>
        <p:cNvGrpSpPr/>
        <p:nvPr/>
      </p:nvGrpSpPr>
      <p:grpSpPr>
        <a:xfrm>
          <a:off x="0" y="0"/>
          <a:ext cx="0" cy="0"/>
          <a:chOff x="0" y="0"/>
          <a:chExt cx="0" cy="0"/>
        </a:xfrm>
      </p:grpSpPr>
      <p:grpSp>
        <p:nvGrpSpPr>
          <p:cNvPr id="180" name="Google Shape;180;p3"/>
          <p:cNvGrpSpPr/>
          <p:nvPr/>
        </p:nvGrpSpPr>
        <p:grpSpPr>
          <a:xfrm>
            <a:off x="-62000" y="-32299"/>
            <a:ext cx="12320333" cy="7010300"/>
            <a:chOff x="-46500" y="-24225"/>
            <a:chExt cx="92402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46500" y="-24225"/>
              <a:ext cx="9240250" cy="5257725"/>
              <a:chOff x="-46500" y="-24225"/>
              <a:chExt cx="92402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46500" y="487515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726831" y="3578748"/>
            <a:ext cx="3488271" cy="3547275"/>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6" name="Google Shape;486;p3"/>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4289545" y="499333"/>
            <a:ext cx="7057571" cy="5732923"/>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4289500" y="499333"/>
            <a:ext cx="7057571" cy="406396"/>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519791" y="1987133"/>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3"/>
          <p:cNvSpPr/>
          <p:nvPr/>
        </p:nvSpPr>
        <p:spPr>
          <a:xfrm>
            <a:off x="340028" y="1797704"/>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51287" y="178420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60775"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3"/>
          <p:cNvSpPr txBox="1">
            <a:spLocks noGrp="1"/>
          </p:cNvSpPr>
          <p:nvPr>
            <p:ph type="title"/>
          </p:nvPr>
        </p:nvSpPr>
        <p:spPr>
          <a:xfrm>
            <a:off x="5265600" y="2604267"/>
            <a:ext cx="5966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0" name="Google Shape;500;p3"/>
          <p:cNvSpPr txBox="1">
            <a:spLocks noGrp="1"/>
          </p:cNvSpPr>
          <p:nvPr>
            <p:ph type="subTitle" idx="1"/>
          </p:nvPr>
        </p:nvSpPr>
        <p:spPr>
          <a:xfrm>
            <a:off x="6030000" y="3594700"/>
            <a:ext cx="4437600" cy="623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804422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F410-F771-42D6-BC00-CC590170F2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AD68E-FDB2-4B4C-A3E6-0A3F8F3411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D19300-3157-4D2E-9D8A-3953603F1938}"/>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5" name="Footer Placeholder 4">
            <a:extLst>
              <a:ext uri="{FF2B5EF4-FFF2-40B4-BE49-F238E27FC236}">
                <a16:creationId xmlns:a16="http://schemas.microsoft.com/office/drawing/2014/main" id="{1E0561A6-99B5-4511-90B5-F24B2885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2076E-4E36-4138-846F-73E7BB278518}"/>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40922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72A35-8268-4AAA-923D-93517ED3F9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DD42E3-F1DD-41B3-9B02-CA44BC06E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6DD24-F66B-4D98-8CB8-B87B3B4D9FE7}"/>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5" name="Footer Placeholder 4">
            <a:extLst>
              <a:ext uri="{FF2B5EF4-FFF2-40B4-BE49-F238E27FC236}">
                <a16:creationId xmlns:a16="http://schemas.microsoft.com/office/drawing/2014/main" id="{A0773CED-D87C-44F0-A8BD-0A842C850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CF5B1-1556-4870-B34E-C92E76D4B26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13886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A460-5AD0-4B58-AF72-124661BE87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0A0962-D842-4C2D-956E-43662E53EB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5B3DCC-BD80-4EA7-94EF-9CA5453E18CA}"/>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5" name="Footer Placeholder 4">
            <a:extLst>
              <a:ext uri="{FF2B5EF4-FFF2-40B4-BE49-F238E27FC236}">
                <a16:creationId xmlns:a16="http://schemas.microsoft.com/office/drawing/2014/main" id="{0BCF9290-9293-4F7C-9273-B875115B5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B1C97-1224-40DF-A2FF-58025711CA7E}"/>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864584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7352B-610A-446C-ABBC-134166A290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46FC4-B111-466E-9C20-852F962A3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823B3-5CC6-4B46-B3F5-61FB24760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55E72A-850E-43FC-9765-87F1055A8499}"/>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6" name="Footer Placeholder 5">
            <a:extLst>
              <a:ext uri="{FF2B5EF4-FFF2-40B4-BE49-F238E27FC236}">
                <a16:creationId xmlns:a16="http://schemas.microsoft.com/office/drawing/2014/main" id="{1BE5AF0F-2962-4F0A-8ED0-5E1217CAE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9CD05-A790-4209-98FB-B5DC05D80A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021030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701A-D064-408D-9C22-BC1F8054C0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4E282D-8F99-4CF1-B6BA-F92DA3CED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454FE4-A404-444B-B0D8-F3926E12D8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65CA07-20BC-4F3E-96AA-BCE3FD074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ECB392-03E5-4FD0-9EE4-BAB24A8E84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EFA9D-4A5E-461F-ACE8-AF9AF8D200C5}"/>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8" name="Footer Placeholder 7">
            <a:extLst>
              <a:ext uri="{FF2B5EF4-FFF2-40B4-BE49-F238E27FC236}">
                <a16:creationId xmlns:a16="http://schemas.microsoft.com/office/drawing/2014/main" id="{69986E7F-F65B-4C21-85A6-975693501B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06CA1-57C6-4D4E-B90D-8E34A8D0758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3897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F0A3-048A-4228-8312-E0EDECDCF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E46E7C-0CB9-4DA0-94A3-976E1E67B85E}"/>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4" name="Footer Placeholder 3">
            <a:extLst>
              <a:ext uri="{FF2B5EF4-FFF2-40B4-BE49-F238E27FC236}">
                <a16:creationId xmlns:a16="http://schemas.microsoft.com/office/drawing/2014/main" id="{65A26F9A-5EB1-4E87-B5AC-2EF14A1F90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C16B3-96DD-43F4-8A4B-E2CFB0A80CD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58628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9055D-CC37-48E0-879B-204B58CE572D}"/>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3" name="Footer Placeholder 2">
            <a:extLst>
              <a:ext uri="{FF2B5EF4-FFF2-40B4-BE49-F238E27FC236}">
                <a16:creationId xmlns:a16="http://schemas.microsoft.com/office/drawing/2014/main" id="{3E9B9446-B3BD-4719-B12E-A88413419E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AF77BB-80E8-4482-90F5-633ADC8F2E54}"/>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2102472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F574-A44D-457C-B655-337C581E7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785248-F69A-4DE0-B81F-5E14FF30F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4329AA-960C-47D2-8616-DC8C737AC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D17B71-E1FF-4298-9AF1-1C78EF190381}"/>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6" name="Footer Placeholder 5">
            <a:extLst>
              <a:ext uri="{FF2B5EF4-FFF2-40B4-BE49-F238E27FC236}">
                <a16:creationId xmlns:a16="http://schemas.microsoft.com/office/drawing/2014/main" id="{2C4A00E4-163A-4905-A266-F4B01DC8B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487168-9922-45AE-B044-1DF172BB63A5}"/>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8821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E162C-27EE-4C29-9FAF-08C708EAE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A85CD-7DB6-4D78-9762-AD3798026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45E46-FBC2-4B1A-BD6D-CB238D854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CA278E-AA27-469A-B565-023E410FFDEC}"/>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6" name="Footer Placeholder 5">
            <a:extLst>
              <a:ext uri="{FF2B5EF4-FFF2-40B4-BE49-F238E27FC236}">
                <a16:creationId xmlns:a16="http://schemas.microsoft.com/office/drawing/2014/main" id="{BD9CC5D3-36AA-429A-8973-A802FF738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8CFE0-B9CF-4037-88A9-8DCCA050B607}"/>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3146424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F964-9CFC-4B35-B715-52142E19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A4D67E-0E2C-4C19-BE40-E2DEF5AD4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AA25D-609B-4144-8E6D-76489D29FABB}"/>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5" name="Footer Placeholder 4">
            <a:extLst>
              <a:ext uri="{FF2B5EF4-FFF2-40B4-BE49-F238E27FC236}">
                <a16:creationId xmlns:a16="http://schemas.microsoft.com/office/drawing/2014/main" id="{1DA3B969-C566-4BF4-92AF-ED9B179BB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6BCAF-350D-47F5-90B0-CB559763691B}"/>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407745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501"/>
        <p:cNvGrpSpPr/>
        <p:nvPr/>
      </p:nvGrpSpPr>
      <p:grpSpPr>
        <a:xfrm>
          <a:off x="0" y="0"/>
          <a:ext cx="0" cy="0"/>
          <a:chOff x="0" y="0"/>
          <a:chExt cx="0" cy="0"/>
        </a:xfrm>
      </p:grpSpPr>
      <p:grpSp>
        <p:nvGrpSpPr>
          <p:cNvPr id="502" name="Google Shape;502;p4"/>
          <p:cNvGrpSpPr/>
          <p:nvPr/>
        </p:nvGrpSpPr>
        <p:grpSpPr>
          <a:xfrm>
            <a:off x="0" y="-32299"/>
            <a:ext cx="12258333" cy="7010300"/>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4"/>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960100" y="1927300"/>
            <a:ext cx="10272000" cy="42108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AutoNum type="arabicPeriod"/>
              <a:defRPr sz="1333"/>
            </a:lvl1pPr>
            <a:lvl2pPr marL="1219170" lvl="1" indent="-440256">
              <a:spcBef>
                <a:spcPts val="0"/>
              </a:spcBef>
              <a:spcAft>
                <a:spcPts val="0"/>
              </a:spcAft>
              <a:buSzPts val="1600"/>
              <a:buAutoNum type="alphaLcPeriod"/>
              <a:defRPr/>
            </a:lvl2pPr>
            <a:lvl3pPr marL="1828754" lvl="2" indent="-440256">
              <a:spcBef>
                <a:spcPts val="0"/>
              </a:spcBef>
              <a:spcAft>
                <a:spcPts val="0"/>
              </a:spcAft>
              <a:buSzPts val="1600"/>
              <a:buAutoNum type="romanLcPeriod"/>
              <a:defRPr/>
            </a:lvl3pPr>
            <a:lvl4pPr marL="2438339" lvl="3" indent="-440256">
              <a:spcBef>
                <a:spcPts val="0"/>
              </a:spcBef>
              <a:spcAft>
                <a:spcPts val="0"/>
              </a:spcAft>
              <a:buSzPts val="1600"/>
              <a:buAutoNum type="arabicPeriod"/>
              <a:defRPr/>
            </a:lvl4pPr>
            <a:lvl5pPr marL="3047924" lvl="4" indent="-440256">
              <a:spcBef>
                <a:spcPts val="0"/>
              </a:spcBef>
              <a:spcAft>
                <a:spcPts val="0"/>
              </a:spcAft>
              <a:buSzPts val="1600"/>
              <a:buAutoNum type="alphaLcPeriod"/>
              <a:defRPr/>
            </a:lvl5pPr>
            <a:lvl6pPr marL="3657509" lvl="5" indent="-440256">
              <a:spcBef>
                <a:spcPts val="0"/>
              </a:spcBef>
              <a:spcAft>
                <a:spcPts val="0"/>
              </a:spcAft>
              <a:buSzPts val="1600"/>
              <a:buAutoNum type="romanLcPeriod"/>
              <a:defRPr/>
            </a:lvl6pPr>
            <a:lvl7pPr marL="4267093" lvl="6" indent="-440256">
              <a:spcBef>
                <a:spcPts val="0"/>
              </a:spcBef>
              <a:spcAft>
                <a:spcPts val="0"/>
              </a:spcAft>
              <a:buSzPts val="1600"/>
              <a:buAutoNum type="arabicPeriod"/>
              <a:defRPr/>
            </a:lvl7pPr>
            <a:lvl8pPr marL="4876678" lvl="7" indent="-440256">
              <a:spcBef>
                <a:spcPts val="0"/>
              </a:spcBef>
              <a:spcAft>
                <a:spcPts val="0"/>
              </a:spcAft>
              <a:buSzPts val="1600"/>
              <a:buAutoNum type="alphaLcPeriod"/>
              <a:defRPr/>
            </a:lvl8pPr>
            <a:lvl9pPr marL="5486263" lvl="8" indent="-440256">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703501" y="504234"/>
            <a:ext cx="10960100" cy="6045767"/>
            <a:chOff x="527625" y="378175"/>
            <a:chExt cx="8220075" cy="4534325"/>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46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39F53-96CE-4459-A751-B35AFB22DC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53D705-5B1A-4552-AF65-1FF0C95C87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FA5DC-94FA-4CE7-BFFD-9C0F9B6D916F}"/>
              </a:ext>
            </a:extLst>
          </p:cNvPr>
          <p:cNvSpPr>
            <a:spLocks noGrp="1"/>
          </p:cNvSpPr>
          <p:nvPr>
            <p:ph type="dt" sz="half" idx="10"/>
          </p:nvPr>
        </p:nvSpPr>
        <p:spPr/>
        <p:txBody>
          <a:bodyPr/>
          <a:lstStyle/>
          <a:p>
            <a:fld id="{F2F3C37D-09AE-4658-92CC-D9AF3F0F4D0C}" type="datetimeFigureOut">
              <a:rPr lang="en-US" smtClean="0"/>
              <a:t>4/5/2025</a:t>
            </a:fld>
            <a:endParaRPr lang="en-US"/>
          </a:p>
        </p:txBody>
      </p:sp>
      <p:sp>
        <p:nvSpPr>
          <p:cNvPr id="5" name="Footer Placeholder 4">
            <a:extLst>
              <a:ext uri="{FF2B5EF4-FFF2-40B4-BE49-F238E27FC236}">
                <a16:creationId xmlns:a16="http://schemas.microsoft.com/office/drawing/2014/main" id="{C596FC2F-D8DB-4251-ABC1-EF7AD9725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5294D-0A13-4DB4-AC8E-9276AA4C507A}"/>
              </a:ext>
            </a:extLst>
          </p:cNvPr>
          <p:cNvSpPr>
            <a:spLocks noGrp="1"/>
          </p:cNvSpPr>
          <p:nvPr>
            <p:ph type="sldNum" sz="quarter" idx="12"/>
          </p:nvPr>
        </p:nvSpPr>
        <p:spPr/>
        <p:txBody>
          <a:bodyPr/>
          <a:lstStyle/>
          <a:p>
            <a:fld id="{13C41D55-A1E5-4F92-A07D-34744CF56EB4}" type="slidenum">
              <a:rPr lang="en-US" smtClean="0"/>
              <a:t>‹#›</a:t>
            </a:fld>
            <a:endParaRPr lang="en-US"/>
          </a:p>
        </p:txBody>
      </p:sp>
    </p:spTree>
    <p:extLst>
      <p:ext uri="{BB962C8B-B14F-4D97-AF65-F5344CB8AC3E}">
        <p14:creationId xmlns:p14="http://schemas.microsoft.com/office/powerpoint/2010/main" val="1807274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089122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65647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14958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96034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5151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8329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153250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3915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558684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32299"/>
            <a:ext cx="12258333" cy="7010300"/>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dirty="0">
                  <a:solidFill>
                    <a:schemeClr val="lt1"/>
                  </a:solidFill>
                  <a:latin typeface="Courier Prime"/>
                  <a:ea typeface="Courier Prime"/>
                  <a:cs typeface="Courier Prime"/>
                  <a:sym typeface="Courier Prime"/>
                </a:rPr>
                <a:t>3</a:t>
              </a:r>
              <a:endParaRPr sz="16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460457" y="2601970"/>
            <a:ext cx="2871985" cy="5753297"/>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3" name="Google Shape;863;p5"/>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5"/>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5"/>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5"/>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5"/>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5"/>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5"/>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632488" y="4501400"/>
            <a:ext cx="4035200" cy="13756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632504"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6524304" y="4501400"/>
            <a:ext cx="4035200" cy="13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6524312" y="3690167"/>
            <a:ext cx="4035200" cy="61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667">
                <a:latin typeface="Bevan"/>
                <a:ea typeface="Bevan"/>
                <a:cs typeface="Bevan"/>
                <a:sym typeface="Bevan"/>
              </a:defRPr>
            </a:lvl1pPr>
            <a:lvl2pPr lvl="1" algn="ctr" rtl="0">
              <a:spcBef>
                <a:spcPts val="0"/>
              </a:spcBef>
              <a:spcAft>
                <a:spcPts val="0"/>
              </a:spcAft>
              <a:buSzPts val="2000"/>
              <a:buFont typeface="Bevan"/>
              <a:buNone/>
              <a:defRPr sz="2667">
                <a:latin typeface="Bevan"/>
                <a:ea typeface="Bevan"/>
                <a:cs typeface="Bevan"/>
                <a:sym typeface="Bevan"/>
              </a:defRPr>
            </a:lvl2pPr>
            <a:lvl3pPr lvl="2" algn="ctr" rtl="0">
              <a:spcBef>
                <a:spcPts val="0"/>
              </a:spcBef>
              <a:spcAft>
                <a:spcPts val="0"/>
              </a:spcAft>
              <a:buSzPts val="2000"/>
              <a:buFont typeface="Bevan"/>
              <a:buNone/>
              <a:defRPr sz="2667">
                <a:latin typeface="Bevan"/>
                <a:ea typeface="Bevan"/>
                <a:cs typeface="Bevan"/>
                <a:sym typeface="Bevan"/>
              </a:defRPr>
            </a:lvl3pPr>
            <a:lvl4pPr lvl="3" algn="ctr" rtl="0">
              <a:spcBef>
                <a:spcPts val="0"/>
              </a:spcBef>
              <a:spcAft>
                <a:spcPts val="0"/>
              </a:spcAft>
              <a:buSzPts val="2000"/>
              <a:buFont typeface="Bevan"/>
              <a:buNone/>
              <a:defRPr sz="2667">
                <a:latin typeface="Bevan"/>
                <a:ea typeface="Bevan"/>
                <a:cs typeface="Bevan"/>
                <a:sym typeface="Bevan"/>
              </a:defRPr>
            </a:lvl4pPr>
            <a:lvl5pPr lvl="4" algn="ctr" rtl="0">
              <a:spcBef>
                <a:spcPts val="0"/>
              </a:spcBef>
              <a:spcAft>
                <a:spcPts val="0"/>
              </a:spcAft>
              <a:buSzPts val="2000"/>
              <a:buFont typeface="Bevan"/>
              <a:buNone/>
              <a:defRPr sz="2667">
                <a:latin typeface="Bevan"/>
                <a:ea typeface="Bevan"/>
                <a:cs typeface="Bevan"/>
                <a:sym typeface="Bevan"/>
              </a:defRPr>
            </a:lvl5pPr>
            <a:lvl6pPr lvl="5" algn="ctr" rtl="0">
              <a:spcBef>
                <a:spcPts val="0"/>
              </a:spcBef>
              <a:spcAft>
                <a:spcPts val="0"/>
              </a:spcAft>
              <a:buSzPts val="2000"/>
              <a:buFont typeface="Bevan"/>
              <a:buNone/>
              <a:defRPr sz="2667">
                <a:latin typeface="Bevan"/>
                <a:ea typeface="Bevan"/>
                <a:cs typeface="Bevan"/>
                <a:sym typeface="Bevan"/>
              </a:defRPr>
            </a:lvl6pPr>
            <a:lvl7pPr lvl="6" algn="ctr" rtl="0">
              <a:spcBef>
                <a:spcPts val="0"/>
              </a:spcBef>
              <a:spcAft>
                <a:spcPts val="0"/>
              </a:spcAft>
              <a:buSzPts val="2000"/>
              <a:buFont typeface="Bevan"/>
              <a:buNone/>
              <a:defRPr sz="2667">
                <a:latin typeface="Bevan"/>
                <a:ea typeface="Bevan"/>
                <a:cs typeface="Bevan"/>
                <a:sym typeface="Bevan"/>
              </a:defRPr>
            </a:lvl7pPr>
            <a:lvl8pPr lvl="7" algn="ctr" rtl="0">
              <a:spcBef>
                <a:spcPts val="0"/>
              </a:spcBef>
              <a:spcAft>
                <a:spcPts val="0"/>
              </a:spcAft>
              <a:buSzPts val="2000"/>
              <a:buFont typeface="Bevan"/>
              <a:buNone/>
              <a:defRPr sz="2667">
                <a:latin typeface="Bevan"/>
                <a:ea typeface="Bevan"/>
                <a:cs typeface="Bevan"/>
                <a:sym typeface="Bevan"/>
              </a:defRPr>
            </a:lvl8pPr>
            <a:lvl9pPr lvl="8" algn="ctr" rtl="0">
              <a:spcBef>
                <a:spcPts val="0"/>
              </a:spcBef>
              <a:spcAft>
                <a:spcPts val="0"/>
              </a:spcAft>
              <a:buSzPts val="2000"/>
              <a:buFont typeface="Bevan"/>
              <a:buNone/>
              <a:defRPr sz="2667">
                <a:latin typeface="Bevan"/>
                <a:ea typeface="Bevan"/>
                <a:cs typeface="Bevan"/>
                <a:sym typeface="Bevan"/>
              </a:defRPr>
            </a:lvl9pPr>
          </a:lstStyle>
          <a:p>
            <a:endParaRPr/>
          </a:p>
        </p:txBody>
      </p:sp>
    </p:spTree>
    <p:extLst>
      <p:ext uri="{BB962C8B-B14F-4D97-AF65-F5344CB8AC3E}">
        <p14:creationId xmlns:p14="http://schemas.microsoft.com/office/powerpoint/2010/main" val="1829556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3120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4716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074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874"/>
        <p:cNvGrpSpPr/>
        <p:nvPr/>
      </p:nvGrpSpPr>
      <p:grpSpPr>
        <a:xfrm>
          <a:off x="0" y="0"/>
          <a:ext cx="0" cy="0"/>
          <a:chOff x="0" y="0"/>
          <a:chExt cx="0" cy="0"/>
        </a:xfrm>
      </p:grpSpPr>
      <p:sp>
        <p:nvSpPr>
          <p:cNvPr id="307" name="TextBox 306">
            <a:extLst>
              <a:ext uri="{FF2B5EF4-FFF2-40B4-BE49-F238E27FC236}">
                <a16:creationId xmlns:a16="http://schemas.microsoft.com/office/drawing/2014/main" id="{0B4000F8-E117-4B0B-8F88-F4D75DA5C819}"/>
              </a:ext>
            </a:extLst>
          </p:cNvPr>
          <p:cNvSpPr txBox="1"/>
          <p:nvPr userDrawn="1"/>
        </p:nvSpPr>
        <p:spPr>
          <a:xfrm>
            <a:off x="514773" y="6447632"/>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grpSp>
        <p:nvGrpSpPr>
          <p:cNvPr id="875" name="Google Shape;875;p6"/>
          <p:cNvGrpSpPr/>
          <p:nvPr/>
        </p:nvGrpSpPr>
        <p:grpSpPr>
          <a:xfrm>
            <a:off x="0" y="-32299"/>
            <a:ext cx="12258333" cy="7010300"/>
            <a:chOff x="0" y="-24225"/>
            <a:chExt cx="9193750" cy="5257725"/>
          </a:xfrm>
        </p:grpSpPr>
        <p:sp>
          <p:nvSpPr>
            <p:cNvPr id="876" name="Google Shape;876;p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877" name="Google Shape;877;p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878" name="Google Shape;878;p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879" name="Google Shape;879;p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880" name="Google Shape;880;p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881" name="Google Shape;881;p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882" name="Google Shape;882;p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883" name="Google Shape;883;p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884" name="Google Shape;884;p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885" name="Google Shape;885;p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886" name="Google Shape;886;p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887" name="Google Shape;887;p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888" name="Google Shape;888;p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889" name="Google Shape;889;p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890" name="Google Shape;890;p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891" name="Google Shape;891;p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892" name="Google Shape;892;p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893" name="Google Shape;893;p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894" name="Google Shape;894;p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895" name="Google Shape;895;p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896" name="Google Shape;896;p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897" name="Google Shape;897;p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898" name="Google Shape;898;p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899" name="Google Shape;899;p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900" name="Google Shape;900;p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901" name="Google Shape;901;p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902" name="Google Shape;902;p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903" name="Google Shape;903;p6"/>
            <p:cNvGrpSpPr/>
            <p:nvPr/>
          </p:nvGrpSpPr>
          <p:grpSpPr>
            <a:xfrm>
              <a:off x="0" y="-24225"/>
              <a:ext cx="9193750" cy="5257725"/>
              <a:chOff x="0" y="-24225"/>
              <a:chExt cx="9193750" cy="5257725"/>
            </a:xfrm>
          </p:grpSpPr>
          <p:cxnSp>
            <p:nvCxnSpPr>
              <p:cNvPr id="904" name="Google Shape;904;p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905" name="Google Shape;905;p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906" name="Google Shape;906;p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7" name="Google Shape;907;p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8" name="Google Shape;908;p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09" name="Google Shape;909;p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0" name="Google Shape;910;p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914" name="Google Shape;914;p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915" name="Google Shape;915;p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6" name="Google Shape;916;p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7" name="Google Shape;917;p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8" name="Google Shape;918;p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19" name="Google Shape;919;p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0" name="Google Shape;920;p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1" name="Google Shape;921;p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2" name="Google Shape;922;p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3" name="Google Shape;923;p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4" name="Google Shape;924;p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5" name="Google Shape;925;p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6" name="Google Shape;926;p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7" name="Google Shape;927;p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8" name="Google Shape;928;p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929" name="Google Shape;929;p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930" name="Google Shape;930;p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931" name="Google Shape;931;p6"/>
          <p:cNvGrpSpPr/>
          <p:nvPr/>
        </p:nvGrpSpPr>
        <p:grpSpPr>
          <a:xfrm>
            <a:off x="-1130534" y="-915417"/>
            <a:ext cx="3556707" cy="3616869"/>
            <a:chOff x="5436250" y="1181600"/>
            <a:chExt cx="611875" cy="622225"/>
          </a:xfrm>
        </p:grpSpPr>
        <p:sp>
          <p:nvSpPr>
            <p:cNvPr id="932" name="Google Shape;932;p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6"/>
          <p:cNvGrpSpPr/>
          <p:nvPr/>
        </p:nvGrpSpPr>
        <p:grpSpPr>
          <a:xfrm>
            <a:off x="9647444" y="2601970"/>
            <a:ext cx="2871985" cy="5753297"/>
            <a:chOff x="4607800" y="1290325"/>
            <a:chExt cx="523550" cy="1048800"/>
          </a:xfrm>
        </p:grpSpPr>
        <p:sp>
          <p:nvSpPr>
            <p:cNvPr id="1027" name="Google Shape;1027;p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6"/>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6"/>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6"/>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6"/>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6"/>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6"/>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6"/>
          <p:cNvSpPr txBox="1">
            <a:spLocks noGrp="1"/>
          </p:cNvSpPr>
          <p:nvPr>
            <p:ph type="title"/>
          </p:nvPr>
        </p:nvSpPr>
        <p:spPr>
          <a:xfrm>
            <a:off x="960000" y="999767"/>
            <a:ext cx="10272000" cy="7636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6" name="TextBox 305">
            <a:extLst>
              <a:ext uri="{FF2B5EF4-FFF2-40B4-BE49-F238E27FC236}">
                <a16:creationId xmlns:a16="http://schemas.microsoft.com/office/drawing/2014/main" id="{CD6E2282-3E53-4291-BF09-1D97E7BF3C1A}"/>
              </a:ext>
            </a:extLst>
          </p:cNvPr>
          <p:cNvSpPr txBox="1"/>
          <p:nvPr userDrawn="1"/>
        </p:nvSpPr>
        <p:spPr>
          <a:xfrm>
            <a:off x="105901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17167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32299"/>
            <a:ext cx="12258333" cy="7010300"/>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708285" y="266851"/>
            <a:ext cx="2306361" cy="2345373"/>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7"/>
          <p:cNvGrpSpPr/>
          <p:nvPr/>
        </p:nvGrpSpPr>
        <p:grpSpPr>
          <a:xfrm>
            <a:off x="339567" y="4115029"/>
            <a:ext cx="2074780" cy="2273025"/>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7"/>
          <p:cNvSpPr/>
          <p:nvPr/>
        </p:nvSpPr>
        <p:spPr>
          <a:xfrm>
            <a:off x="4289545" y="499333"/>
            <a:ext cx="7088449" cy="578917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7"/>
          <p:cNvSpPr/>
          <p:nvPr/>
        </p:nvSpPr>
        <p:spPr>
          <a:xfrm>
            <a:off x="4289500" y="499333"/>
            <a:ext cx="7088493"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7"/>
          <p:cNvSpPr/>
          <p:nvPr/>
        </p:nvSpPr>
        <p:spPr>
          <a:xfrm>
            <a:off x="339567" y="3640251"/>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7"/>
          <p:cNvSpPr/>
          <p:nvPr/>
        </p:nvSpPr>
        <p:spPr>
          <a:xfrm>
            <a:off x="159804" y="3450821"/>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7"/>
          <p:cNvSpPr/>
          <p:nvPr/>
        </p:nvSpPr>
        <p:spPr>
          <a:xfrm>
            <a:off x="159771" y="3450821"/>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7"/>
          <p:cNvSpPr/>
          <p:nvPr/>
        </p:nvSpPr>
        <p:spPr>
          <a:xfrm>
            <a:off x="3749604" y="3572621"/>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7"/>
          <p:cNvSpPr txBox="1">
            <a:spLocks noGrp="1"/>
          </p:cNvSpPr>
          <p:nvPr>
            <p:ph type="title"/>
          </p:nvPr>
        </p:nvSpPr>
        <p:spPr>
          <a:xfrm>
            <a:off x="1167500" y="2612233"/>
            <a:ext cx="3517600" cy="174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5701767" y="1309400"/>
            <a:ext cx="5288400" cy="4239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rgbClr val="595959"/>
              </a:buClr>
              <a:buSzPts val="1000"/>
              <a:buFont typeface="Anaheim"/>
              <a:buChar char="●"/>
              <a:defRPr/>
            </a:lvl1pPr>
            <a:lvl2pPr marL="1219170" lvl="1" indent="-423323">
              <a:spcBef>
                <a:spcPts val="0"/>
              </a:spcBef>
              <a:spcAft>
                <a:spcPts val="0"/>
              </a:spcAft>
              <a:buClr>
                <a:srgbClr val="595959"/>
              </a:buClr>
              <a:buSzPts val="1400"/>
              <a:buFont typeface="Anaheim"/>
              <a:buChar char="○"/>
              <a:defRPr/>
            </a:lvl2pPr>
            <a:lvl3pPr marL="1828754" lvl="2" indent="-423323">
              <a:spcBef>
                <a:spcPts val="0"/>
              </a:spcBef>
              <a:spcAft>
                <a:spcPts val="0"/>
              </a:spcAft>
              <a:buClr>
                <a:srgbClr val="595959"/>
              </a:buClr>
              <a:buSzPts val="1400"/>
              <a:buFont typeface="Anaheim"/>
              <a:buChar char="■"/>
              <a:defRPr/>
            </a:lvl3pPr>
            <a:lvl4pPr marL="2438339" lvl="3" indent="-423323">
              <a:spcBef>
                <a:spcPts val="0"/>
              </a:spcBef>
              <a:spcAft>
                <a:spcPts val="0"/>
              </a:spcAft>
              <a:buClr>
                <a:srgbClr val="595959"/>
              </a:buClr>
              <a:buSzPts val="1400"/>
              <a:buFont typeface="Anaheim"/>
              <a:buChar char="●"/>
              <a:defRPr/>
            </a:lvl4pPr>
            <a:lvl5pPr marL="3047924" lvl="4" indent="-423323">
              <a:spcBef>
                <a:spcPts val="0"/>
              </a:spcBef>
              <a:spcAft>
                <a:spcPts val="0"/>
              </a:spcAft>
              <a:buClr>
                <a:srgbClr val="595959"/>
              </a:buClr>
              <a:buSzPts val="1400"/>
              <a:buFont typeface="Anaheim"/>
              <a:buChar char="○"/>
              <a:defRPr/>
            </a:lvl5pPr>
            <a:lvl6pPr marL="3657509" lvl="5" indent="-423323">
              <a:spcBef>
                <a:spcPts val="0"/>
              </a:spcBef>
              <a:spcAft>
                <a:spcPts val="0"/>
              </a:spcAft>
              <a:buClr>
                <a:srgbClr val="595959"/>
              </a:buClr>
              <a:buSzPts val="1400"/>
              <a:buFont typeface="Anaheim"/>
              <a:buChar char="■"/>
              <a:defRPr/>
            </a:lvl6pPr>
            <a:lvl7pPr marL="4267093" lvl="6" indent="-423323">
              <a:spcBef>
                <a:spcPts val="0"/>
              </a:spcBef>
              <a:spcAft>
                <a:spcPts val="0"/>
              </a:spcAft>
              <a:buClr>
                <a:srgbClr val="595959"/>
              </a:buClr>
              <a:buSzPts val="1400"/>
              <a:buFont typeface="Anaheim"/>
              <a:buChar char="●"/>
              <a:defRPr/>
            </a:lvl7pPr>
            <a:lvl8pPr marL="4876678" lvl="7" indent="-423323">
              <a:spcBef>
                <a:spcPts val="0"/>
              </a:spcBef>
              <a:spcAft>
                <a:spcPts val="0"/>
              </a:spcAft>
              <a:buClr>
                <a:srgbClr val="595959"/>
              </a:buClr>
              <a:buSzPts val="1400"/>
              <a:buFont typeface="Anaheim"/>
              <a:buChar char="○"/>
              <a:defRPr/>
            </a:lvl8pPr>
            <a:lvl9pPr marL="5486263" lvl="8" indent="-423323">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10488507" y="4870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42240" y="3450432"/>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Tree>
    <p:extLst>
      <p:ext uri="{BB962C8B-B14F-4D97-AF65-F5344CB8AC3E}">
        <p14:creationId xmlns:p14="http://schemas.microsoft.com/office/powerpoint/2010/main" val="194251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32299"/>
            <a:ext cx="12258333" cy="7010300"/>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11257280" y="520965"/>
            <a:ext cx="934720" cy="461665"/>
          </a:xfrm>
          <a:prstGeom prst="rect">
            <a:avLst/>
          </a:prstGeom>
          <a:noFill/>
        </p:spPr>
        <p:txBody>
          <a:bodyPr wrap="square" rtlCol="0">
            <a:spAutoFit/>
          </a:bodyPr>
          <a:lstStyle/>
          <a:p>
            <a:r>
              <a:rPr lang="en-US" sz="2400" b="1">
                <a:solidFill>
                  <a:srgbClr val="A688E0"/>
                </a:solidFill>
                <a:latin typeface="#9Slide03 Sympathique Alt" panose="02000506000000020002" pitchFamily="2" charset="0"/>
              </a:rPr>
              <a:t>LH</a:t>
            </a:r>
            <a:endParaRPr lang="en-US" sz="2400" b="1" dirty="0">
              <a:solidFill>
                <a:srgbClr val="A688E0"/>
              </a:solidFill>
              <a:latin typeface="#9Slide03 Sympathique Alt" panose="02000506000000020002" pitchFamily="2" charset="0"/>
            </a:endParaRP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606213" y="6447632"/>
            <a:ext cx="934720" cy="461665"/>
          </a:xfrm>
          <a:prstGeom prst="rect">
            <a:avLst/>
          </a:prstGeom>
          <a:noFill/>
        </p:spPr>
        <p:txBody>
          <a:bodyPr wrap="square" rtlCol="0">
            <a:spAutoFit/>
          </a:bodyPr>
          <a:lstStyle/>
          <a:p>
            <a:r>
              <a:rPr lang="en-US" sz="2400" b="1">
                <a:solidFill>
                  <a:schemeClr val="accent3">
                    <a:lumMod val="60000"/>
                    <a:lumOff val="40000"/>
                  </a:schemeClr>
                </a:solidFill>
                <a:latin typeface="#9Slide03 Sympathique Alt" panose="02000506000000020002" pitchFamily="2" charset="0"/>
              </a:rPr>
              <a:t>LH</a:t>
            </a:r>
            <a:endParaRPr lang="en-US" sz="2400" b="1" dirty="0">
              <a:solidFill>
                <a:schemeClr val="accent3">
                  <a:lumMod val="60000"/>
                  <a:lumOff val="40000"/>
                </a:schemeClr>
              </a:solidFill>
              <a:latin typeface="#9Slide03 Sympathique Alt" panose="02000506000000020002" pitchFamily="2" charset="0"/>
            </a:endParaRPr>
          </a:p>
        </p:txBody>
      </p:sp>
    </p:spTree>
    <p:extLst>
      <p:ext uri="{BB962C8B-B14F-4D97-AF65-F5344CB8AC3E}">
        <p14:creationId xmlns:p14="http://schemas.microsoft.com/office/powerpoint/2010/main" val="251166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32299"/>
            <a:ext cx="12258333" cy="7010300"/>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A</a:t>
              </a:r>
              <a:endParaRPr sz="16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B</a:t>
              </a:r>
              <a:endParaRPr sz="16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C</a:t>
              </a:r>
              <a:endParaRPr sz="16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D</a:t>
              </a:r>
              <a:endParaRPr sz="16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E</a:t>
              </a:r>
              <a:endParaRPr sz="16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F</a:t>
              </a:r>
              <a:endParaRPr sz="16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G</a:t>
              </a:r>
              <a:endParaRPr sz="16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H</a:t>
              </a:r>
              <a:endParaRPr sz="16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I</a:t>
              </a:r>
              <a:endParaRPr sz="16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J</a:t>
              </a:r>
              <a:endParaRPr sz="16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chemeClr val="lt1"/>
                  </a:solidFill>
                  <a:latin typeface="Courier Prime"/>
                  <a:ea typeface="Courier Prime"/>
                  <a:cs typeface="Courier Prime"/>
                  <a:sym typeface="Courier Prime"/>
                </a:rPr>
                <a:t>K</a:t>
              </a:r>
              <a:endParaRPr sz="16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a:t>
              </a:r>
              <a:endParaRPr sz="16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2</a:t>
              </a:r>
              <a:endParaRPr sz="16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3</a:t>
              </a:r>
              <a:endParaRPr sz="16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4</a:t>
              </a:r>
              <a:endParaRPr sz="16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5</a:t>
              </a:r>
              <a:endParaRPr sz="16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6</a:t>
              </a:r>
              <a:endParaRPr sz="16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7</a:t>
              </a:r>
              <a:endParaRPr sz="16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8</a:t>
              </a:r>
              <a:endParaRPr sz="16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9</a:t>
              </a:r>
              <a:endParaRPr sz="16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10</a:t>
              </a:r>
              <a:endParaRPr sz="16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11</a:t>
              </a:r>
              <a:endParaRPr sz="16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12</a:t>
              </a:r>
              <a:endParaRPr sz="16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13</a:t>
              </a:r>
              <a:endParaRPr sz="16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14</a:t>
              </a:r>
              <a:endParaRPr sz="16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15</a:t>
              </a:r>
              <a:endParaRPr sz="16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600">
                  <a:solidFill>
                    <a:schemeClr val="lt1"/>
                  </a:solidFill>
                  <a:latin typeface="Courier Prime"/>
                  <a:ea typeface="Courier Prime"/>
                  <a:cs typeface="Courier Prime"/>
                  <a:sym typeface="Courier Prime"/>
                </a:rPr>
                <a:t>16</a:t>
              </a:r>
              <a:endParaRPr sz="16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9" name="Google Shape;1629;p9"/>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9"/>
          <p:cNvSpPr/>
          <p:nvPr/>
        </p:nvSpPr>
        <p:spPr>
          <a:xfrm>
            <a:off x="901287" y="681400"/>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9"/>
          <p:cNvSpPr/>
          <p:nvPr/>
        </p:nvSpPr>
        <p:spPr>
          <a:xfrm>
            <a:off x="699679" y="499333"/>
            <a:ext cx="6916400" cy="5603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9"/>
          <p:cNvSpPr/>
          <p:nvPr/>
        </p:nvSpPr>
        <p:spPr>
          <a:xfrm>
            <a:off x="699633" y="499333"/>
            <a:ext cx="69164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9"/>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9"/>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9"/>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9"/>
          <p:cNvSpPr txBox="1">
            <a:spLocks noGrp="1"/>
          </p:cNvSpPr>
          <p:nvPr>
            <p:ph type="title"/>
          </p:nvPr>
        </p:nvSpPr>
        <p:spPr>
          <a:xfrm>
            <a:off x="1093133" y="1267200"/>
            <a:ext cx="6193200" cy="10652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49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637" name="Google Shape;1637;p9"/>
          <p:cNvSpPr txBox="1">
            <a:spLocks noGrp="1"/>
          </p:cNvSpPr>
          <p:nvPr>
            <p:ph type="subTitle" idx="1"/>
          </p:nvPr>
        </p:nvSpPr>
        <p:spPr>
          <a:xfrm>
            <a:off x="1093133" y="3024451"/>
            <a:ext cx="5412800" cy="16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9" name="Google Shape;1639;p9"/>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0" name="Google Shape;1640;p9"/>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1" name="Google Shape;1641;p9"/>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9200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6267600" y="3638000"/>
            <a:ext cx="4964400" cy="2444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4" name="Google Shape;1644;p10"/>
          <p:cNvSpPr/>
          <p:nvPr/>
        </p:nvSpPr>
        <p:spPr>
          <a:xfrm>
            <a:off x="6098936" y="3460133"/>
            <a:ext cx="4964400" cy="2444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5" name="Google Shape;1645;p10"/>
          <p:cNvSpPr txBox="1">
            <a:spLocks noGrp="1"/>
          </p:cNvSpPr>
          <p:nvPr>
            <p:ph type="body" idx="1"/>
          </p:nvPr>
        </p:nvSpPr>
        <p:spPr>
          <a:xfrm>
            <a:off x="6346233" y="4277233"/>
            <a:ext cx="4470800" cy="11056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2533">
                <a:latin typeface="Bevan"/>
                <a:ea typeface="Bevan"/>
                <a:cs typeface="Bevan"/>
                <a:sym typeface="Bevan"/>
              </a:defRPr>
            </a:lvl1pPr>
          </a:lstStyle>
          <a:p>
            <a:endParaRPr/>
          </a:p>
        </p:txBody>
      </p:sp>
      <p:sp>
        <p:nvSpPr>
          <p:cNvPr id="1646" name="Google Shape;1646;p10"/>
          <p:cNvSpPr/>
          <p:nvPr/>
        </p:nvSpPr>
        <p:spPr>
          <a:xfrm>
            <a:off x="6098900" y="3460133"/>
            <a:ext cx="4964400" cy="3728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10172401" y="3574488"/>
            <a:ext cx="745600" cy="1444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6051973" y="3433498"/>
            <a:ext cx="934720" cy="461665"/>
          </a:xfrm>
          <a:prstGeom prst="rect">
            <a:avLst/>
          </a:prstGeom>
          <a:noFill/>
        </p:spPr>
        <p:txBody>
          <a:bodyPr wrap="square" rtlCol="0">
            <a:spAutoFit/>
          </a:bodyPr>
          <a:lstStyle/>
          <a:p>
            <a:r>
              <a:rPr lang="en-US" sz="2400" b="1">
                <a:solidFill>
                  <a:srgbClr val="A6F6C1"/>
                </a:solidFill>
                <a:latin typeface="#9Slide03 Sympathique Alt" panose="02000506000000020002" pitchFamily="2" charset="0"/>
              </a:rPr>
              <a:t>LH</a:t>
            </a:r>
            <a:endParaRPr lang="en-US" sz="2400" b="1" dirty="0">
              <a:solidFill>
                <a:srgbClr val="A6F6C1"/>
              </a:solidFill>
              <a:latin typeface="#9Slide03 Sympathique Alt" panose="02000506000000020002" pitchFamily="2" charset="0"/>
            </a:endParaRPr>
          </a:p>
        </p:txBody>
      </p:sp>
    </p:spTree>
    <p:extLst>
      <p:ext uri="{BB962C8B-B14F-4D97-AF65-F5344CB8AC3E}">
        <p14:creationId xmlns:p14="http://schemas.microsoft.com/office/powerpoint/2010/main" val="255418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AD98159B-8758-9BCA-39F1-FAFDB74C6E1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504951" y="314325"/>
            <a:ext cx="1190625" cy="1190625"/>
          </a:xfrm>
          <a:prstGeom prst="rect">
            <a:avLst/>
          </a:prstGeom>
        </p:spPr>
      </p:pic>
      <p:pic>
        <p:nvPicPr>
          <p:cNvPr id="11" name="Picture 10" descr="A white circle with leaves and blue text&#10;&#10;Description automatically generated">
            <a:extLst>
              <a:ext uri="{FF2B5EF4-FFF2-40B4-BE49-F238E27FC236}">
                <a16:creationId xmlns:a16="http://schemas.microsoft.com/office/drawing/2014/main" id="{4AD9ECAA-2A19-6022-AB51-7B4B4E249F4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426937" y="8841636"/>
            <a:ext cx="1190625" cy="1190625"/>
          </a:xfrm>
          <a:prstGeom prst="rect">
            <a:avLst/>
          </a:prstGeom>
        </p:spPr>
      </p:pic>
    </p:spTree>
    <p:extLst>
      <p:ext uri="{BB962C8B-B14F-4D97-AF65-F5344CB8AC3E}">
        <p14:creationId xmlns:p14="http://schemas.microsoft.com/office/powerpoint/2010/main" val="23322750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EE0A13-A4D8-4C58-8CAA-2883D0DC43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CB7FE-49E3-4939-838C-013DC128A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DDC3B-8210-4A74-8BFF-EF141EE82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3C37D-09AE-4658-92CC-D9AF3F0F4D0C}" type="datetimeFigureOut">
              <a:rPr lang="en-US" smtClean="0"/>
              <a:t>4/5/2025</a:t>
            </a:fld>
            <a:endParaRPr lang="en-US"/>
          </a:p>
        </p:txBody>
      </p:sp>
      <p:sp>
        <p:nvSpPr>
          <p:cNvPr id="5" name="Footer Placeholder 4">
            <a:extLst>
              <a:ext uri="{FF2B5EF4-FFF2-40B4-BE49-F238E27FC236}">
                <a16:creationId xmlns:a16="http://schemas.microsoft.com/office/drawing/2014/main" id="{BEC867C1-2A56-4E37-B1A4-CEE141F10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03F998-20E0-4D82-B990-793513946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1D55-A1E5-4F92-A07D-34744CF56EB4}" type="slidenum">
              <a:rPr lang="en-US" smtClean="0"/>
              <a:t>‹#›</a:t>
            </a:fld>
            <a:endParaRPr lang="en-US"/>
          </a:p>
        </p:txBody>
      </p:sp>
    </p:spTree>
    <p:extLst>
      <p:ext uri="{BB962C8B-B14F-4D97-AF65-F5344CB8AC3E}">
        <p14:creationId xmlns:p14="http://schemas.microsoft.com/office/powerpoint/2010/main" val="2850171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94780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690878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5.xml"/><Relationship Id="rId1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26.xml"/><Relationship Id="rId6" Type="http://schemas.openxmlformats.org/officeDocument/2006/relationships/image" Target="../media/image22.gif"/><Relationship Id="rId11" Type="http://schemas.openxmlformats.org/officeDocument/2006/relationships/slide" Target="slide4.xml"/><Relationship Id="rId5" Type="http://schemas.openxmlformats.org/officeDocument/2006/relationships/image" Target="../media/image21.emf"/><Relationship Id="rId15" Type="http://schemas.openxmlformats.org/officeDocument/2006/relationships/slide" Target="slide6.xml"/><Relationship Id="rId10" Type="http://schemas.openxmlformats.org/officeDocument/2006/relationships/image" Target="../media/image26.png"/><Relationship Id="rId19" Type="http://schemas.openxmlformats.org/officeDocument/2006/relationships/slide" Target="slide8.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073282" y="565459"/>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 name="Subtitle 6"/>
          <p:cNvSpPr txBox="1">
            <a:spLocks/>
          </p:cNvSpPr>
          <p:nvPr/>
        </p:nvSpPr>
        <p:spPr>
          <a:xfrm>
            <a:off x="5219875" y="5239525"/>
            <a:ext cx="4214400" cy="98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Courier Prime"/>
              <a:buNone/>
              <a:defRPr sz="1600" b="0" i="0" u="none" strike="noStrike" cap="none">
                <a:solidFill>
                  <a:schemeClr val="dk1"/>
                </a:solidFill>
                <a:latin typeface="Courier Prime"/>
                <a:ea typeface="Courier Prime"/>
                <a:cs typeface="Courier Prime"/>
                <a:sym typeface="Courier Prime"/>
              </a:defRPr>
            </a:lvl1pPr>
            <a:lvl2pPr marL="914400" marR="0" lvl="1"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2pPr>
            <a:lvl3pPr marL="1371600" marR="0" lvl="2"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3pPr>
            <a:lvl4pPr marL="1828800" marR="0" lvl="3"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4pPr>
            <a:lvl5pPr marL="2286000" marR="0" lvl="4"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5pPr>
            <a:lvl6pPr marL="2743200" marR="0" lvl="5"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6pPr>
            <a:lvl7pPr marL="3200400" marR="0" lvl="6"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7pPr>
            <a:lvl8pPr marL="3657600" marR="0" lvl="7"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8pPr>
            <a:lvl9pPr marL="4114800" marR="0" lvl="8" indent="-330200" algn="ctr" rtl="0">
              <a:lnSpc>
                <a:spcPct val="100000"/>
              </a:lnSpc>
              <a:spcBef>
                <a:spcPts val="0"/>
              </a:spcBef>
              <a:spcAft>
                <a:spcPts val="0"/>
              </a:spcAft>
              <a:buClr>
                <a:schemeClr val="dk1"/>
              </a:buClr>
              <a:buSzPts val="2800"/>
              <a:buFont typeface="Courier Prime"/>
              <a:buNone/>
              <a:defRPr sz="2800" b="0" i="0" u="none" strike="noStrike" cap="none">
                <a:solidFill>
                  <a:schemeClr val="dk1"/>
                </a:solidFill>
                <a:latin typeface="Courier Prime"/>
                <a:ea typeface="Courier Prime"/>
                <a:cs typeface="Courier Prime"/>
                <a:sym typeface="Courier Prime"/>
              </a:defRPr>
            </a:lvl9pPr>
          </a:lstStyle>
          <a:p>
            <a:pPr marL="609585" indent="-440256" defTabSz="1219170">
              <a:buClr>
                <a:srgbClr val="000000"/>
              </a:buClr>
            </a:pPr>
            <a:r>
              <a:rPr lang="en-US" sz="3200" kern="0" dirty="0">
                <a:solidFill>
                  <a:srgbClr val="000000"/>
                </a:solidFill>
                <a:latin typeface="Cambria" panose="02040503050406030204" pitchFamily="18" charset="0"/>
                <a:ea typeface="Cambria" panose="02040503050406030204" pitchFamily="18" charset="0"/>
              </a:rPr>
              <a:t>GIÁO VIÊN:</a:t>
            </a:r>
          </a:p>
        </p:txBody>
      </p:sp>
      <p:pic>
        <p:nvPicPr>
          <p:cNvPr id="4" name="Picture 3">
            <a:extLst>
              <a:ext uri="{FF2B5EF4-FFF2-40B4-BE49-F238E27FC236}">
                <a16:creationId xmlns:a16="http://schemas.microsoft.com/office/drawing/2014/main" id="{2C100BDB-C7CB-35A4-42A5-F027DAAF1BEC}"/>
              </a:ext>
            </a:extLst>
          </p:cNvPr>
          <p:cNvPicPr>
            <a:picLocks noChangeAspect="1"/>
          </p:cNvPicPr>
          <p:nvPr/>
        </p:nvPicPr>
        <p:blipFill>
          <a:blip r:embed="rId4"/>
          <a:stretch>
            <a:fillRect/>
          </a:stretch>
        </p:blipFill>
        <p:spPr>
          <a:xfrm>
            <a:off x="506247" y="798526"/>
            <a:ext cx="2359356" cy="1146147"/>
          </a:xfrm>
          <a:prstGeom prst="rect">
            <a:avLst/>
          </a:prstGeom>
        </p:spPr>
      </p:pic>
      <p:pic>
        <p:nvPicPr>
          <p:cNvPr id="6" name="Picture 5">
            <a:extLst>
              <a:ext uri="{FF2B5EF4-FFF2-40B4-BE49-F238E27FC236}">
                <a16:creationId xmlns:a16="http://schemas.microsoft.com/office/drawing/2014/main" id="{0EE12F8F-A3A9-B026-CC61-37295BD1257F}"/>
              </a:ext>
            </a:extLst>
          </p:cNvPr>
          <p:cNvPicPr>
            <a:picLocks noChangeAspect="1"/>
          </p:cNvPicPr>
          <p:nvPr/>
        </p:nvPicPr>
        <p:blipFill>
          <a:blip r:embed="rId5"/>
          <a:stretch>
            <a:fillRect/>
          </a:stretch>
        </p:blipFill>
        <p:spPr>
          <a:xfrm>
            <a:off x="1445818" y="1596764"/>
            <a:ext cx="9382557" cy="3438442"/>
          </a:xfrm>
          <a:prstGeom prst="rect">
            <a:avLst/>
          </a:prstGeom>
        </p:spPr>
      </p:pic>
      <p:pic>
        <p:nvPicPr>
          <p:cNvPr id="3" name="Picture 2">
            <a:extLst>
              <a:ext uri="{FF2B5EF4-FFF2-40B4-BE49-F238E27FC236}">
                <a16:creationId xmlns:a16="http://schemas.microsoft.com/office/drawing/2014/main" id="{792FD698-B16F-05BD-71A1-D27BB842196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71582" y="3929201"/>
            <a:ext cx="4871664" cy="3240503"/>
          </a:xfrm>
          <a:prstGeom prst="rect">
            <a:avLst/>
          </a:prstGeom>
        </p:spPr>
      </p:pic>
      <p:sp>
        <p:nvSpPr>
          <p:cNvPr id="5" name="TextBox 4">
            <a:extLst>
              <a:ext uri="{FF2B5EF4-FFF2-40B4-BE49-F238E27FC236}">
                <a16:creationId xmlns:a16="http://schemas.microsoft.com/office/drawing/2014/main" id="{C0C983A6-DB85-D1EE-D637-E2BC59E148DD}"/>
              </a:ext>
            </a:extLst>
          </p:cNvPr>
          <p:cNvSpPr txBox="1"/>
          <p:nvPr/>
        </p:nvSpPr>
        <p:spPr>
          <a:xfrm>
            <a:off x="2642420" y="965386"/>
            <a:ext cx="6907160"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41"/>
                                        </p:tgtEl>
                                        <p:attrNameLst>
                                          <p:attrName>style.visibility</p:attrName>
                                        </p:attrNameLst>
                                      </p:cBhvr>
                                      <p:to>
                                        <p:strVal val="visible"/>
                                      </p:to>
                                    </p:set>
                                    <p:animEffect transition="in" filter="wipe(down)">
                                      <p:cBhvr>
                                        <p:cTn id="7" dur="500"/>
                                        <p:tgtEl>
                                          <p:spTgt spid="40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538515" y="855225"/>
            <a:ext cx="11235669" cy="954107"/>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1. Dựa vào các ý đã tìm được trong hoạt động Viết ở Bài 2, viết đoạn văn theo yêu cầu của đề bài.</a:t>
            </a:r>
            <a:endParaRPr lang="en-US" sz="2800" b="1" kern="0" dirty="0">
              <a:solidFill>
                <a:srgbClr val="002060"/>
              </a:solidFill>
              <a:latin typeface="SVN-Hole Hearted" panose="020B0A06020104020203" pitchFamily="34" charset="0"/>
              <a:ea typeface="Cambria" panose="02040503050406030204" pitchFamily="18" charset="0"/>
              <a:cs typeface="Arial" panose="020B0604020202020204"/>
              <a:sym typeface="Arial" panose="020B0604020202020204"/>
            </a:endParaRPr>
          </a:p>
        </p:txBody>
      </p:sp>
      <p:pic>
        <p:nvPicPr>
          <p:cNvPr id="3" name="Picture 2">
            <a:extLst>
              <a:ext uri="{FF2B5EF4-FFF2-40B4-BE49-F238E27FC236}">
                <a16:creationId xmlns:a16="http://schemas.microsoft.com/office/drawing/2014/main" id="{CBC26D3A-1CB3-D78B-0C06-D71087E4FBF1}"/>
              </a:ext>
            </a:extLst>
          </p:cNvPr>
          <p:cNvPicPr>
            <a:picLocks noChangeAspect="1"/>
          </p:cNvPicPr>
          <p:nvPr/>
        </p:nvPicPr>
        <p:blipFill>
          <a:blip r:embed="rId3"/>
          <a:stretch>
            <a:fillRect/>
          </a:stretch>
        </p:blipFill>
        <p:spPr>
          <a:xfrm>
            <a:off x="674723" y="2128890"/>
            <a:ext cx="10536601" cy="3090381"/>
          </a:xfrm>
          <a:prstGeom prst="rect">
            <a:avLst/>
          </a:prstGeom>
        </p:spPr>
      </p:pic>
    </p:spTree>
    <p:extLst>
      <p:ext uri="{BB962C8B-B14F-4D97-AF65-F5344CB8AC3E}">
        <p14:creationId xmlns:p14="http://schemas.microsoft.com/office/powerpoint/2010/main" val="93146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30925" y="1015890"/>
            <a:ext cx="7135377" cy="1938992"/>
          </a:xfrm>
          <a:prstGeom prst="rect">
            <a:avLst/>
          </a:prstGeom>
          <a:noFill/>
        </p:spPr>
        <p:txBody>
          <a:bodyPr wrap="square" rtlCol="0">
            <a:spAutoFit/>
          </a:bodyPr>
          <a:lstStyle/>
          <a:p>
            <a:pPr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mở</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đầu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của</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đoạn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nêu</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tình</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cảm</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xúc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là</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8" y="3183737"/>
            <a:ext cx="7135377" cy="1938992"/>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Giới thiệu người gần gũi, thân thiết mà em muốn bày tỏ tình cảm, cảm xúc.</a:t>
            </a:r>
            <a:endParaRPr lang="en-US" sz="4000"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84843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341199" y="1375485"/>
            <a:ext cx="7135377" cy="1323439"/>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triển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khai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938992"/>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Nêu những điều ở người đó làm em xúc động và nêu rõ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8334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4413118" y="2063853"/>
            <a:ext cx="7135377" cy="707886"/>
          </a:xfrm>
          <a:prstGeom prst="rect">
            <a:avLst/>
          </a:prstGeom>
          <a:noFill/>
        </p:spPr>
        <p:txBody>
          <a:bodyPr wrap="square" rtlCol="0">
            <a:spAutoFit/>
          </a:bodyPr>
          <a:lstStyle/>
          <a:p>
            <a:pPr lvl="0" algn="just" defTabSz="1219170">
              <a:buClr>
                <a:srgbClr val="000000"/>
              </a:buClr>
            </a:pP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Phần</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kết</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thúc</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có</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nội</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dung </a:t>
            </a:r>
            <a:r>
              <a:rPr lang="en-US" sz="4000" b="1" kern="0" dirty="0" err="1">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gì</a:t>
            </a:r>
            <a:r>
              <a:rPr lang="en-US" sz="4000" b="1"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a:t>
            </a:r>
            <a:endParaRPr kumimoji="0" lang="en-US"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150" b="25100" l="4000" r="29250"/>
                    </a14:imgEffect>
                  </a14:imgLayer>
                </a14:imgProps>
              </a:ext>
            </a:extLst>
          </a:blip>
          <a:srcRect l="2749" t="4522" r="70897" b="74269"/>
          <a:stretch/>
        </p:blipFill>
        <p:spPr>
          <a:xfrm>
            <a:off x="3133205" y="3101543"/>
            <a:ext cx="1219200" cy="981131"/>
          </a:xfrm>
          <a:prstGeom prst="rect">
            <a:avLst/>
          </a:prstGeom>
        </p:spPr>
      </p:pic>
      <p:sp>
        <p:nvSpPr>
          <p:cNvPr id="2" name="TextBox 1">
            <a:extLst>
              <a:ext uri="{FF2B5EF4-FFF2-40B4-BE49-F238E27FC236}">
                <a16:creationId xmlns:a16="http://schemas.microsoft.com/office/drawing/2014/main" id="{51B593F5-8F03-59C3-3F7B-873274BE80D6}"/>
              </a:ext>
            </a:extLst>
          </p:cNvPr>
          <p:cNvSpPr txBox="1"/>
          <p:nvPr/>
        </p:nvSpPr>
        <p:spPr>
          <a:xfrm>
            <a:off x="4413119" y="3183737"/>
            <a:ext cx="7093938" cy="1323439"/>
          </a:xfrm>
          <a:prstGeom prst="rect">
            <a:avLst/>
          </a:prstGeom>
          <a:noFill/>
        </p:spPr>
        <p:txBody>
          <a:bodyPr wrap="square" rtlCol="0">
            <a:spAutoFit/>
          </a:bodyPr>
          <a:lstStyle/>
          <a:p>
            <a:pPr lvl="0" algn="just" defTabSz="1219170">
              <a:buClr>
                <a:srgbClr val="000000"/>
              </a:buClr>
            </a:pPr>
            <a:r>
              <a:rPr lang="vi-VN" sz="4000" b="1" kern="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Khẳng định tình cảm, cảm xúc của em.</a:t>
            </a:r>
            <a:endPar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Tree>
    <p:extLst>
      <p:ext uri="{BB962C8B-B14F-4D97-AF65-F5344CB8AC3E}">
        <p14:creationId xmlns:p14="http://schemas.microsoft.com/office/powerpoint/2010/main" val="257631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5007" y="1151453"/>
            <a:ext cx="6629879" cy="4524315"/>
          </a:xfrm>
          <a:prstGeom prst="rect">
            <a:avLst/>
          </a:prstGeom>
          <a:noFill/>
        </p:spPr>
        <p:txBody>
          <a:bodyPr wrap="square" rtlCol="0">
            <a:spAutoFit/>
          </a:bodyPr>
          <a:lstStyle/>
          <a:p>
            <a:pPr algn="ctr" defTabSz="1219170">
              <a:buClr>
                <a:srgbClr val="000000"/>
              </a:buClr>
              <a:defRPr/>
            </a:pPr>
            <a:r>
              <a:rPr lang="sv-SE" sz="9600" b="1" kern="0" dirty="0">
                <a:solidFill>
                  <a:srgbClr val="A6F6C1">
                    <a:lumMod val="25000"/>
                  </a:srgbClr>
                </a:solidFill>
                <a:latin typeface="Arial" panose="020B0604020202020204" pitchFamily="34" charset="0"/>
                <a:cs typeface="Arial" panose="020B0604020202020204" pitchFamily="34" charset="0"/>
                <a:sym typeface="Arial" panose="020B0604020202020204"/>
              </a:rPr>
              <a:t>Chúng ta cùng viết nào!</a:t>
            </a:r>
          </a:p>
        </p:txBody>
      </p:sp>
      <p:pic>
        <p:nvPicPr>
          <p:cNvPr id="2" name="Picture 1">
            <a:extLst>
              <a:ext uri="{FF2B5EF4-FFF2-40B4-BE49-F238E27FC236}">
                <a16:creationId xmlns:a16="http://schemas.microsoft.com/office/drawing/2014/main" id="{A655D338-CC8B-C43A-805C-AF68D95B76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28463" y="3742339"/>
            <a:ext cx="3060652" cy="2750928"/>
          </a:xfrm>
          <a:prstGeom prst="rect">
            <a:avLst/>
          </a:prstGeom>
        </p:spPr>
      </p:pic>
    </p:spTree>
    <p:extLst>
      <p:ext uri="{BB962C8B-B14F-4D97-AF65-F5344CB8AC3E}">
        <p14:creationId xmlns:p14="http://schemas.microsoft.com/office/powerpoint/2010/main" val="631087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5" name="TextBox 4">
            <a:extLst>
              <a:ext uri="{FF2B5EF4-FFF2-40B4-BE49-F238E27FC236}">
                <a16:creationId xmlns:a16="http://schemas.microsoft.com/office/drawing/2014/main" id="{469E80D6-8B94-44B1-A1CA-18DC786A6E7E}"/>
              </a:ext>
            </a:extLst>
          </p:cNvPr>
          <p:cNvSpPr txBox="1"/>
          <p:nvPr/>
        </p:nvSpPr>
        <p:spPr>
          <a:xfrm>
            <a:off x="1340237" y="156583"/>
            <a:ext cx="9010408" cy="584775"/>
          </a:xfrm>
          <a:prstGeom prst="rect">
            <a:avLst/>
          </a:prstGeom>
          <a:noFill/>
        </p:spPr>
        <p:txBody>
          <a:bodyPr wrap="square" rtlCol="0">
            <a:spAutoFit/>
          </a:bodyPr>
          <a:lstStyle/>
          <a:p>
            <a:pPr algn="ctr" defTabSz="1219170">
              <a:buClr>
                <a:srgbClr val="000000"/>
              </a:buClr>
              <a:defRPr/>
            </a:pPr>
            <a:r>
              <a:rPr lang="en-US" sz="3200" b="1" kern="0" dirty="0">
                <a:solidFill>
                  <a:srgbClr val="FFC000"/>
                </a:solidFill>
                <a:latin typeface="Arial" panose="020B0604020202020204"/>
                <a:cs typeface="Arial" panose="020B0604020202020204"/>
                <a:sym typeface="Arial" panose="020B0604020202020204"/>
              </a:rPr>
              <a:t>2. </a:t>
            </a:r>
            <a:r>
              <a:rPr lang="en-US" sz="3200" b="1" kern="0" dirty="0" err="1">
                <a:solidFill>
                  <a:srgbClr val="FFC000"/>
                </a:solidFill>
                <a:latin typeface="Arial" panose="020B0604020202020204"/>
                <a:cs typeface="Arial" panose="020B0604020202020204"/>
                <a:sym typeface="Arial" panose="020B0604020202020204"/>
              </a:rPr>
              <a:t>Đọc</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soát</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và</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chỉnh</a:t>
            </a:r>
            <a:r>
              <a:rPr lang="en-US" sz="3200" b="1" kern="0" dirty="0">
                <a:solidFill>
                  <a:srgbClr val="FFC000"/>
                </a:solidFill>
                <a:latin typeface="Arial" panose="020B0604020202020204"/>
                <a:cs typeface="Arial" panose="020B0604020202020204"/>
                <a:sym typeface="Arial" panose="020B0604020202020204"/>
              </a:rPr>
              <a:t> </a:t>
            </a:r>
            <a:r>
              <a:rPr lang="en-US" sz="3200" b="1" kern="0" dirty="0" err="1">
                <a:solidFill>
                  <a:srgbClr val="FFC000"/>
                </a:solidFill>
                <a:latin typeface="Arial" panose="020B0604020202020204"/>
                <a:cs typeface="Arial" panose="020B0604020202020204"/>
                <a:sym typeface="Arial" panose="020B0604020202020204"/>
              </a:rPr>
              <a:t>sửa</a:t>
            </a:r>
            <a:endParaRPr lang="en-US" sz="3200" b="1" kern="0" dirty="0">
              <a:solidFill>
                <a:srgbClr val="FFFFFF"/>
              </a:solidFill>
              <a:latin typeface="Arial" panose="020B0604020202020204"/>
              <a:cs typeface="Arial" panose="020B0604020202020204"/>
              <a:sym typeface="Arial" panose="020B0604020202020204"/>
            </a:endParaRPr>
          </a:p>
        </p:txBody>
      </p:sp>
      <p:sp>
        <p:nvSpPr>
          <p:cNvPr id="11" name="TextBox 10">
            <a:extLst>
              <a:ext uri="{FF2B5EF4-FFF2-40B4-BE49-F238E27FC236}">
                <a16:creationId xmlns:a16="http://schemas.microsoft.com/office/drawing/2014/main" id="{DF08D073-1898-4B2E-9794-2BC8C05F9C40}"/>
              </a:ext>
            </a:extLst>
          </p:cNvPr>
          <p:cNvSpPr txBox="1"/>
          <p:nvPr/>
        </p:nvSpPr>
        <p:spPr>
          <a:xfrm>
            <a:off x="284780" y="1000285"/>
            <a:ext cx="10194861" cy="666786"/>
          </a:xfrm>
          <a:prstGeom prst="rect">
            <a:avLst/>
          </a:prstGeom>
          <a:noFill/>
        </p:spPr>
        <p:txBody>
          <a:bodyPr wrap="square" rtlCol="0">
            <a:spAutoFit/>
          </a:bodyPr>
          <a:lstStyle/>
          <a:p>
            <a:pPr defTabSz="1219170">
              <a:buClr>
                <a:srgbClr val="000000"/>
              </a:buClr>
              <a:defRPr/>
            </a:pP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Đọc</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lại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đoạn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văn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của</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em</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để</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phát</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hiện</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 </a:t>
            </a:r>
            <a:r>
              <a:rPr lang="en-US" sz="3733" kern="0" dirty="0" err="1">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lỗi</a:t>
            </a:r>
            <a:r>
              <a:rPr lang="en-US" sz="3733" kern="0" dirty="0">
                <a:solidFill>
                  <a:srgbClr val="000000"/>
                </a:solidFill>
                <a:effectLst>
                  <a:outerShdw blurRad="38100" dist="38100" dir="2700000" algn="tl">
                    <a:srgbClr val="000000">
                      <a:alpha val="43137"/>
                    </a:srgbClr>
                  </a:outerShdw>
                </a:effectLst>
                <a:latin typeface="Arial" panose="020B0604020202020204"/>
                <a:cs typeface="Arial" panose="020B0604020202020204"/>
                <a:sym typeface="Arial" panose="020B0604020202020204"/>
              </a:rPr>
              <a:t>.</a:t>
            </a:r>
          </a:p>
        </p:txBody>
      </p:sp>
      <p:sp>
        <p:nvSpPr>
          <p:cNvPr id="2" name="Rectangle: Rounded Corners 1">
            <a:extLst>
              <a:ext uri="{FF2B5EF4-FFF2-40B4-BE49-F238E27FC236}">
                <a16:creationId xmlns:a16="http://schemas.microsoft.com/office/drawing/2014/main" id="{798B5ED8-65D8-AD9D-F47A-A40ED6586C59}"/>
              </a:ext>
            </a:extLst>
          </p:cNvPr>
          <p:cNvSpPr/>
          <p:nvPr/>
        </p:nvSpPr>
        <p:spPr>
          <a:xfrm>
            <a:off x="1767155" y="1787703"/>
            <a:ext cx="8096036" cy="893851"/>
          </a:xfrm>
          <a:prstGeom prst="roundRect">
            <a:avLst>
              <a:gd name="adj" fmla="val 37357"/>
            </a:avLst>
          </a:prstGeom>
          <a:solidFill>
            <a:schemeClr val="accent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sắp</a:t>
            </a:r>
            <a:r>
              <a:rPr lang="en-US" sz="4000" dirty="0">
                <a:solidFill>
                  <a:srgbClr val="002060"/>
                </a:solidFill>
              </a:rPr>
              <a:t> </a:t>
            </a:r>
            <a:r>
              <a:rPr lang="en-US" sz="4000" dirty="0" err="1">
                <a:solidFill>
                  <a:srgbClr val="002060"/>
                </a:solidFill>
              </a:rPr>
              <a:t>xếp</a:t>
            </a:r>
            <a:r>
              <a:rPr lang="en-US" sz="4000" dirty="0">
                <a:solidFill>
                  <a:srgbClr val="002060"/>
                </a:solidFill>
              </a:rPr>
              <a:t> ý </a:t>
            </a:r>
            <a:r>
              <a:rPr lang="en-US" sz="4000" dirty="0" err="1">
                <a:solidFill>
                  <a:srgbClr val="002060"/>
                </a:solidFill>
              </a:rPr>
              <a:t>trong</a:t>
            </a:r>
            <a:r>
              <a:rPr lang="en-US" sz="4000" dirty="0">
                <a:solidFill>
                  <a:srgbClr val="002060"/>
                </a:solidFill>
              </a:rPr>
              <a:t> </a:t>
            </a:r>
            <a:r>
              <a:rPr lang="en-US" sz="4000" dirty="0" err="1">
                <a:solidFill>
                  <a:srgbClr val="002060"/>
                </a:solidFill>
              </a:rPr>
              <a:t>đoạn</a:t>
            </a:r>
            <a:r>
              <a:rPr lang="en-US" sz="4000" dirty="0">
                <a:solidFill>
                  <a:srgbClr val="002060"/>
                </a:solidFill>
              </a:rPr>
              <a:t> </a:t>
            </a:r>
            <a:r>
              <a:rPr lang="en-US" sz="4000" dirty="0" err="1">
                <a:solidFill>
                  <a:srgbClr val="002060"/>
                </a:solidFill>
              </a:rPr>
              <a:t>văn</a:t>
            </a:r>
            <a:endParaRPr lang="en-US" sz="4000" dirty="0">
              <a:solidFill>
                <a:srgbClr val="002060"/>
              </a:solidFill>
            </a:endParaRPr>
          </a:p>
        </p:txBody>
      </p:sp>
      <p:sp>
        <p:nvSpPr>
          <p:cNvPr id="4" name="Rectangle: Rounded Corners 3">
            <a:extLst>
              <a:ext uri="{FF2B5EF4-FFF2-40B4-BE49-F238E27FC236}">
                <a16:creationId xmlns:a16="http://schemas.microsoft.com/office/drawing/2014/main" id="{D00E42AB-CBAA-31DF-5A93-0966D3BEE7B9}"/>
              </a:ext>
            </a:extLst>
          </p:cNvPr>
          <p:cNvSpPr/>
          <p:nvPr/>
        </p:nvSpPr>
        <p:spPr>
          <a:xfrm>
            <a:off x="441789" y="3123345"/>
            <a:ext cx="10941977" cy="1674686"/>
          </a:xfrm>
          <a:prstGeom prst="roundRect">
            <a:avLst>
              <a:gd name="adj" fmla="val 3735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Cách</a:t>
            </a:r>
            <a:r>
              <a:rPr lang="en-US" sz="3600" dirty="0">
                <a:solidFill>
                  <a:srgbClr val="002060"/>
                </a:solidFill>
              </a:rPr>
              <a:t> </a:t>
            </a:r>
            <a:r>
              <a:rPr lang="en-US" sz="3600" dirty="0" err="1">
                <a:solidFill>
                  <a:srgbClr val="002060"/>
                </a:solidFill>
              </a:rPr>
              <a:t>nêu</a:t>
            </a:r>
            <a:r>
              <a:rPr lang="en-US" sz="3600" dirty="0">
                <a:solidFill>
                  <a:srgbClr val="002060"/>
                </a:solidFill>
              </a:rPr>
              <a:t> </a:t>
            </a:r>
            <a:r>
              <a:rPr lang="en-US" sz="3600" dirty="0" err="1">
                <a:solidFill>
                  <a:srgbClr val="002060"/>
                </a:solidFill>
              </a:rPr>
              <a:t>những</a:t>
            </a:r>
            <a:r>
              <a:rPr lang="en-US" sz="3600" dirty="0">
                <a:solidFill>
                  <a:srgbClr val="002060"/>
                </a:solidFill>
              </a:rPr>
              <a:t> </a:t>
            </a:r>
            <a:r>
              <a:rPr lang="en-US" sz="3600" dirty="0" err="1">
                <a:solidFill>
                  <a:srgbClr val="002060"/>
                </a:solidFill>
              </a:rPr>
              <a:t>cử</a:t>
            </a:r>
            <a:r>
              <a:rPr lang="en-US" sz="3600" dirty="0">
                <a:solidFill>
                  <a:srgbClr val="002060"/>
                </a:solidFill>
              </a:rPr>
              <a:t> </a:t>
            </a:r>
            <a:r>
              <a:rPr lang="en-US" sz="3600" dirty="0" err="1">
                <a:solidFill>
                  <a:srgbClr val="002060"/>
                </a:solidFill>
              </a:rPr>
              <a:t>chỉ</a:t>
            </a:r>
            <a:r>
              <a:rPr lang="en-US" sz="3600" dirty="0">
                <a:solidFill>
                  <a:srgbClr val="002060"/>
                </a:solidFill>
              </a:rPr>
              <a:t>, </a:t>
            </a:r>
            <a:r>
              <a:rPr lang="en-US" sz="3600" dirty="0" err="1">
                <a:solidFill>
                  <a:srgbClr val="002060"/>
                </a:solidFill>
              </a:rPr>
              <a:t>lời</a:t>
            </a:r>
            <a:r>
              <a:rPr lang="en-US" sz="3600" dirty="0">
                <a:solidFill>
                  <a:srgbClr val="002060"/>
                </a:solidFill>
              </a:rPr>
              <a:t> </a:t>
            </a:r>
            <a:r>
              <a:rPr lang="en-US" sz="3600" dirty="0" err="1">
                <a:solidFill>
                  <a:srgbClr val="002060"/>
                </a:solidFill>
              </a:rPr>
              <a:t>nói</a:t>
            </a:r>
            <a:r>
              <a:rPr lang="en-US" sz="3600" dirty="0">
                <a:solidFill>
                  <a:srgbClr val="002060"/>
                </a:solidFill>
              </a:rPr>
              <a:t>, </a:t>
            </a:r>
            <a:r>
              <a:rPr lang="en-US" sz="3600" dirty="0" err="1">
                <a:solidFill>
                  <a:srgbClr val="002060"/>
                </a:solidFill>
              </a:rPr>
              <a:t>suy</a:t>
            </a:r>
            <a:r>
              <a:rPr lang="en-US" sz="3600" dirty="0">
                <a:solidFill>
                  <a:srgbClr val="002060"/>
                </a:solidFill>
              </a:rPr>
              <a:t> </a:t>
            </a:r>
            <a:r>
              <a:rPr lang="en-US" sz="3600" dirty="0" err="1">
                <a:solidFill>
                  <a:srgbClr val="002060"/>
                </a:solidFill>
              </a:rPr>
              <a:t>nghĩ</a:t>
            </a:r>
            <a:r>
              <a:rPr lang="en-US" sz="3600" dirty="0">
                <a:solidFill>
                  <a:srgbClr val="002060"/>
                </a:solidFill>
              </a:rPr>
              <a:t>, </a:t>
            </a:r>
            <a:r>
              <a:rPr lang="en-US" sz="3600" dirty="0" err="1">
                <a:solidFill>
                  <a:srgbClr val="002060"/>
                </a:solidFill>
              </a:rPr>
              <a:t>việc</a:t>
            </a:r>
            <a:r>
              <a:rPr lang="en-US" sz="3600" dirty="0">
                <a:solidFill>
                  <a:srgbClr val="002060"/>
                </a:solidFill>
              </a:rPr>
              <a:t> </a:t>
            </a:r>
            <a:r>
              <a:rPr lang="en-US" sz="3600" dirty="0" err="1">
                <a:solidFill>
                  <a:srgbClr val="002060"/>
                </a:solidFill>
              </a:rPr>
              <a:t>làm</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gần</a:t>
            </a:r>
            <a:r>
              <a:rPr lang="en-US" sz="3600" dirty="0">
                <a:solidFill>
                  <a:srgbClr val="002060"/>
                </a:solidFill>
              </a:rPr>
              <a:t> </a:t>
            </a:r>
            <a:r>
              <a:rPr lang="en-US" sz="3600" dirty="0" err="1">
                <a:solidFill>
                  <a:srgbClr val="002060"/>
                </a:solidFill>
              </a:rPr>
              <a:t>gũi</a:t>
            </a:r>
            <a:r>
              <a:rPr lang="en-US" sz="3600" dirty="0">
                <a:solidFill>
                  <a:srgbClr val="002060"/>
                </a:solidFill>
              </a:rPr>
              <a:t>, </a:t>
            </a:r>
            <a:r>
              <a:rPr lang="en-US" sz="3600" dirty="0" err="1">
                <a:solidFill>
                  <a:srgbClr val="002060"/>
                </a:solidFill>
              </a:rPr>
              <a:t>thân</a:t>
            </a:r>
            <a:r>
              <a:rPr lang="en-US" sz="3600" dirty="0">
                <a:solidFill>
                  <a:srgbClr val="002060"/>
                </a:solidFill>
              </a:rPr>
              <a:t> </a:t>
            </a:r>
            <a:r>
              <a:rPr lang="en-US" sz="3600" dirty="0" err="1">
                <a:solidFill>
                  <a:srgbClr val="002060"/>
                </a:solidFill>
              </a:rPr>
              <a:t>thiết</a:t>
            </a:r>
            <a:r>
              <a:rPr lang="en-US" sz="3600" dirty="0">
                <a:solidFill>
                  <a:srgbClr val="002060"/>
                </a:solidFill>
              </a:rPr>
              <a:t> </a:t>
            </a:r>
            <a:r>
              <a:rPr lang="en-US" sz="3600" dirty="0" err="1">
                <a:solidFill>
                  <a:srgbClr val="002060"/>
                </a:solidFill>
              </a:rPr>
              <a:t>khiến</a:t>
            </a:r>
            <a:r>
              <a:rPr lang="en-US" sz="3600" dirty="0">
                <a:solidFill>
                  <a:srgbClr val="002060"/>
                </a:solidFill>
              </a:rPr>
              <a:t> </a:t>
            </a:r>
            <a:r>
              <a:rPr lang="en-US" sz="3600" dirty="0" err="1">
                <a:solidFill>
                  <a:srgbClr val="002060"/>
                </a:solidFill>
              </a:rPr>
              <a:t>em</a:t>
            </a:r>
            <a:r>
              <a:rPr lang="en-US" sz="3600" dirty="0">
                <a:solidFill>
                  <a:srgbClr val="002060"/>
                </a:solidFill>
              </a:rPr>
              <a:t> </a:t>
            </a:r>
            <a:r>
              <a:rPr lang="en-US" sz="3600" dirty="0" err="1">
                <a:solidFill>
                  <a:srgbClr val="002060"/>
                </a:solidFill>
              </a:rPr>
              <a:t>có</a:t>
            </a:r>
            <a:r>
              <a:rPr lang="en-US" sz="3600" dirty="0">
                <a:solidFill>
                  <a:srgbClr val="002060"/>
                </a:solidFill>
              </a:rPr>
              <a:t> </a:t>
            </a:r>
            <a:r>
              <a:rPr lang="en-US" sz="3600" dirty="0" err="1">
                <a:solidFill>
                  <a:srgbClr val="002060"/>
                </a:solidFill>
              </a:rPr>
              <a:t>tình</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cảm</a:t>
            </a:r>
            <a:r>
              <a:rPr lang="en-US" sz="3600" dirty="0">
                <a:solidFill>
                  <a:srgbClr val="002060"/>
                </a:solidFill>
              </a:rPr>
              <a:t> </a:t>
            </a:r>
            <a:r>
              <a:rPr lang="en-US" sz="3600" dirty="0" err="1">
                <a:solidFill>
                  <a:srgbClr val="002060"/>
                </a:solidFill>
              </a:rPr>
              <a:t>xúc</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7131D52E-DF65-BE9B-2DCB-493E0D3CB885}"/>
              </a:ext>
            </a:extLst>
          </p:cNvPr>
          <p:cNvSpPr/>
          <p:nvPr/>
        </p:nvSpPr>
        <p:spPr>
          <a:xfrm>
            <a:off x="1469203" y="5198723"/>
            <a:ext cx="9308387" cy="1191802"/>
          </a:xfrm>
          <a:prstGeom prst="roundRect">
            <a:avLst>
              <a:gd name="adj" fmla="val 3735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Cách</a:t>
            </a:r>
            <a:r>
              <a:rPr lang="en-US" sz="4000" dirty="0">
                <a:solidFill>
                  <a:srgbClr val="002060"/>
                </a:solidFill>
              </a:rPr>
              <a:t> </a:t>
            </a:r>
            <a:r>
              <a:rPr lang="en-US" sz="4000" dirty="0" err="1">
                <a:solidFill>
                  <a:srgbClr val="002060"/>
                </a:solidFill>
              </a:rPr>
              <a:t>chọn</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ngữ</a:t>
            </a:r>
            <a:r>
              <a:rPr lang="en-US" sz="4000" dirty="0">
                <a:solidFill>
                  <a:srgbClr val="002060"/>
                </a:solidFill>
              </a:rPr>
              <a:t>, </a:t>
            </a:r>
            <a:r>
              <a:rPr lang="en-US" sz="4000" dirty="0" err="1">
                <a:solidFill>
                  <a:srgbClr val="002060"/>
                </a:solidFill>
              </a:rPr>
              <a:t>cách</a:t>
            </a:r>
            <a:r>
              <a:rPr lang="en-US" sz="4000" dirty="0">
                <a:solidFill>
                  <a:srgbClr val="002060"/>
                </a:solidFill>
              </a:rPr>
              <a:t> </a:t>
            </a:r>
            <a:r>
              <a:rPr lang="en-US" sz="4000" dirty="0" err="1">
                <a:solidFill>
                  <a:srgbClr val="002060"/>
                </a:solidFill>
              </a:rPr>
              <a:t>viết</a:t>
            </a:r>
            <a:r>
              <a:rPr lang="en-US" sz="4000" dirty="0">
                <a:solidFill>
                  <a:srgbClr val="002060"/>
                </a:solidFill>
              </a:rPr>
              <a:t> </a:t>
            </a:r>
            <a:r>
              <a:rPr lang="en-US" sz="4000" dirty="0" err="1">
                <a:solidFill>
                  <a:srgbClr val="002060"/>
                </a:solidFill>
              </a:rPr>
              <a:t>câu</a:t>
            </a:r>
            <a:r>
              <a:rPr lang="en-US" sz="4000" dirty="0">
                <a:solidFill>
                  <a:srgbClr val="002060"/>
                </a:solidFill>
              </a:rPr>
              <a:t> </a:t>
            </a:r>
            <a:r>
              <a:rPr lang="en-US" sz="4000" dirty="0" err="1">
                <a:solidFill>
                  <a:srgbClr val="002060"/>
                </a:solidFill>
              </a:rPr>
              <a:t>bộc</a:t>
            </a:r>
            <a:r>
              <a:rPr lang="en-US" sz="4000" dirty="0">
                <a:solidFill>
                  <a:srgbClr val="002060"/>
                </a:solidFill>
              </a:rPr>
              <a:t> </a:t>
            </a:r>
            <a:r>
              <a:rPr lang="en-US" sz="4000" dirty="0" err="1">
                <a:solidFill>
                  <a:srgbClr val="002060"/>
                </a:solidFill>
              </a:rPr>
              <a:t>lộ</a:t>
            </a:r>
            <a:r>
              <a:rPr lang="en-US" sz="4000" dirty="0">
                <a:solidFill>
                  <a:srgbClr val="002060"/>
                </a:solidFill>
              </a:rPr>
              <a:t> </a:t>
            </a:r>
            <a:r>
              <a:rPr lang="en-US" sz="4000" dirty="0" err="1">
                <a:solidFill>
                  <a:srgbClr val="002060"/>
                </a:solidFill>
              </a:rPr>
              <a:t>tình</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xúc</a:t>
            </a:r>
            <a:endParaRPr lang="en-US" sz="4000" dirty="0">
              <a:solidFill>
                <a:srgbClr val="002060"/>
              </a:solidFill>
            </a:endParaRPr>
          </a:p>
        </p:txBody>
      </p:sp>
    </p:spTree>
    <p:extLst>
      <p:ext uri="{BB962C8B-B14F-4D97-AF65-F5344CB8AC3E}">
        <p14:creationId xmlns:p14="http://schemas.microsoft.com/office/powerpoint/2010/main" val="320050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 grpId="0" animBg="1"/>
      <p:bldP spid="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00B56-0B9A-4427-89A5-1A45FB6C84B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0" b="99250" l="4917" r="98500">
                        <a14:foregroundMark x1="41083" y1="69000" x2="41083" y2="69000"/>
                        <a14:foregroundMark x1="52167" y1="9083" x2="55167" y2="9083"/>
                        <a14:foregroundMark x1="63667" y1="5333" x2="63417" y2="9000"/>
                        <a14:foregroundMark x1="62333" y1="4833" x2="63083" y2="12917"/>
                        <a14:foregroundMark x1="57750" y1="64583" x2="43000" y2="66417"/>
                        <a14:foregroundMark x1="38667" y1="68417" x2="49750" y2="68500"/>
                        <a14:foregroundMark x1="38667" y1="74333" x2="54083" y2="74333"/>
                        <a14:foregroundMark x1="46083" y1="73083" x2="52000" y2="73083"/>
                        <a14:foregroundMark x1="36667" y1="72917" x2="36667" y2="72917"/>
                        <a14:foregroundMark x1="44583" y1="82500" x2="54917" y2="90583"/>
                        <a14:foregroundMark x1="57167" y1="80417" x2="63083" y2="88167"/>
                        <a14:foregroundMark x1="63083" y1="88167" x2="63083" y2="88167"/>
                        <a14:foregroundMark x1="60833" y1="76417" x2="61583" y2="85250"/>
                        <a14:foregroundMark x1="54000" y1="77167" x2="60333" y2="77667"/>
                        <a14:foregroundMark x1="59250" y1="76917" x2="57000" y2="77333"/>
                        <a14:foregroundMark x1="48667" y1="88167" x2="61083" y2="96917"/>
                        <a14:foregroundMark x1="38500" y1="90417" x2="48500" y2="96667"/>
                        <a14:foregroundMark x1="28750" y1="91000" x2="33333" y2="96333"/>
                        <a14:foregroundMark x1="21000" y1="86417" x2="18583" y2="89500"/>
                        <a14:foregroundMark x1="17500" y1="85250" x2="14000" y2="88750"/>
                        <a14:foregroundMark x1="4917" y1="86333" x2="23250" y2="84667"/>
                        <a14:foregroundMark x1="23250" y1="84667" x2="24000" y2="84667"/>
                        <a14:foregroundMark x1="6417" y1="87083" x2="44083" y2="97667"/>
                        <a14:foregroundMark x1="15833" y1="97667" x2="15833" y2="99333"/>
                        <a14:foregroundMark x1="13833" y1="97417" x2="13667" y2="99250"/>
                        <a14:foregroundMark x1="10333" y1="96667" x2="14583" y2="97667"/>
                        <a14:foregroundMark x1="36833" y1="77333" x2="47000" y2="77667"/>
                        <a14:foregroundMark x1="60167" y1="96167" x2="91417" y2="79917"/>
                        <a14:foregroundMark x1="91417" y1="79917" x2="96250" y2="76167"/>
                        <a14:foregroundMark x1="98500" y1="67167" x2="89250" y2="92667"/>
                        <a14:foregroundMark x1="89250" y1="92667" x2="89250" y2="93417"/>
                        <a14:foregroundMark x1="72083" y1="75083" x2="87167" y2="70667"/>
                        <a14:foregroundMark x1="87167" y1="70667" x2="95000" y2="84083"/>
                        <a14:foregroundMark x1="95000" y1="84083" x2="90333" y2="97833"/>
                        <a14:foregroundMark x1="90333" y1="97833" x2="59583" y2="98917"/>
                        <a14:foregroundMark x1="98000" y1="77917" x2="92250" y2="98500"/>
                        <a14:foregroundMark x1="87083" y1="89000" x2="66417" y2="96000"/>
                        <a14:foregroundMark x1="23750" y1="88167" x2="34500" y2="91750"/>
                        <a14:foregroundMark x1="45750" y1="73083" x2="37083" y2="74333"/>
                      </a14:backgroundRemoval>
                    </a14:imgEffect>
                  </a14:imgLayer>
                </a14:imgProps>
              </a:ext>
            </a:extLst>
          </a:blip>
          <a:stretch>
            <a:fillRect/>
          </a:stretch>
        </p:blipFill>
        <p:spPr>
          <a:xfrm>
            <a:off x="1079834" y="1250315"/>
            <a:ext cx="4833483" cy="4833483"/>
          </a:xfrm>
          <a:prstGeom prst="rect">
            <a:avLst/>
          </a:prstGeom>
        </p:spPr>
      </p:pic>
      <p:sp>
        <p:nvSpPr>
          <p:cNvPr id="8" name="TextBox 7">
            <a:extLst>
              <a:ext uri="{FF2B5EF4-FFF2-40B4-BE49-F238E27FC236}">
                <a16:creationId xmlns:a16="http://schemas.microsoft.com/office/drawing/2014/main" id="{7D3AECB4-88EB-4D48-80CC-46AA259861DD}"/>
              </a:ext>
            </a:extLst>
          </p:cNvPr>
          <p:cNvSpPr txBox="1"/>
          <p:nvPr/>
        </p:nvSpPr>
        <p:spPr>
          <a:xfrm>
            <a:off x="7089218" y="3157416"/>
            <a:ext cx="4435869" cy="2308324"/>
          </a:xfrm>
          <a:prstGeom prst="rect">
            <a:avLst/>
          </a:prstGeom>
          <a:noFill/>
        </p:spPr>
        <p:txBody>
          <a:bodyPr wrap="square" rtlCol="0">
            <a:spAutoFit/>
          </a:bodyPr>
          <a:lstStyle/>
          <a:p>
            <a:pPr defTabSz="1219170">
              <a:buClr>
                <a:srgbClr val="000000"/>
              </a:buClr>
            </a:pPr>
            <a:r>
              <a:rPr lang="en-US" sz="4800" kern="0">
                <a:solidFill>
                  <a:srgbClr val="FF0000"/>
                </a:solidFill>
                <a:cs typeface="Arial" panose="020B0604020202020204"/>
                <a:sym typeface="Arial" panose="020B0604020202020204"/>
              </a:rPr>
              <a:t>b. Sửa lỗi trong đoạn văn của em (nếu có). </a:t>
            </a:r>
            <a:endParaRPr lang="en-US" sz="4800" kern="0" dirty="0">
              <a:solidFill>
                <a:srgbClr val="FF000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3343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110150"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VẬN</a:t>
            </a:r>
          </a:p>
          <a:p>
            <a:pPr algn="ctr" defTabSz="1219170">
              <a:defRPr/>
            </a:pPr>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59168" y="4098164"/>
            <a:ext cx="4673561" cy="2496288"/>
          </a:xfrm>
          <a:prstGeom prst="rect">
            <a:avLst/>
          </a:prstGeom>
        </p:spPr>
      </p:pic>
    </p:spTree>
    <p:extLst>
      <p:ext uri="{BB962C8B-B14F-4D97-AF65-F5344CB8AC3E}">
        <p14:creationId xmlns:p14="http://schemas.microsoft.com/office/powerpoint/2010/main" val="186516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kể</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lại</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Bụt</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đến</a:t>
            </a:r>
            <a:r>
              <a:rPr kumimoji="0" lang="en-US" sz="28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chuyện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Viết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3-5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về</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nhạc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sĩ</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hoàn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xong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nhanh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đính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bảng</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phần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quà</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7CAA5A-EE0C-9B2A-EA1D-DF282C4C01AB}"/>
              </a:ext>
            </a:extLst>
          </p:cNvPr>
          <p:cNvPicPr>
            <a:picLocks noChangeAspect="1"/>
          </p:cNvPicPr>
          <p:nvPr/>
        </p:nvPicPr>
        <p:blipFill>
          <a:blip r:embed="rId2"/>
          <a:stretch>
            <a:fillRect/>
          </a:stretch>
        </p:blipFill>
        <p:spPr>
          <a:xfrm>
            <a:off x="4306675" y="155375"/>
            <a:ext cx="3426249" cy="1670449"/>
          </a:xfrm>
          <a:prstGeom prst="rect">
            <a:avLst/>
          </a:prstGeom>
        </p:spPr>
      </p:pic>
      <p:sp>
        <p:nvSpPr>
          <p:cNvPr id="14" name="Rectangle: Rounded Corners 13">
            <a:extLst>
              <a:ext uri="{FF2B5EF4-FFF2-40B4-BE49-F238E27FC236}">
                <a16:creationId xmlns:a16="http://schemas.microsoft.com/office/drawing/2014/main" id="{3D988361-FBBE-FB44-2C30-9324E3B86D54}"/>
              </a:ext>
            </a:extLst>
          </p:cNvPr>
          <p:cNvSpPr/>
          <p:nvPr/>
        </p:nvSpPr>
        <p:spPr>
          <a:xfrm>
            <a:off x="771256" y="2438401"/>
            <a:ext cx="11096894" cy="4067174"/>
          </a:xfrm>
          <a:prstGeom prst="roundRect">
            <a:avLst/>
          </a:prstGeom>
          <a:solidFill>
            <a:schemeClr val="bg1"/>
          </a:solidFill>
          <a:ln w="28575">
            <a:solidFill>
              <a:srgbClr val="57B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思源黑体 Medium"/>
              <a:cs typeface="+mn-cs"/>
            </a:endParaRPr>
          </a:p>
        </p:txBody>
      </p:sp>
      <p:sp>
        <p:nvSpPr>
          <p:cNvPr id="15" name="TextBox 14">
            <a:extLst>
              <a:ext uri="{FF2B5EF4-FFF2-40B4-BE49-F238E27FC236}">
                <a16:creationId xmlns:a16="http://schemas.microsoft.com/office/drawing/2014/main" id="{595428BD-0026-EA7D-8E0D-FB51D22C142F}"/>
              </a:ext>
            </a:extLst>
          </p:cNvPr>
          <p:cNvSpPr txBox="1"/>
          <p:nvPr/>
        </p:nvSpPr>
        <p:spPr>
          <a:xfrm>
            <a:off x="1175459" y="2746853"/>
            <a:ext cx="10508337"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rPr>
              <a:t>Cô bé Mai sơ ý làm gãy hoa của ông nhạc sĩ. Cô bé đã vô cùng lo lắng, khóc và cầu khẩn ông Bụt. Cuối cùng, ông Bụt đã “hóa phép” làm cho cành hoa liền lại. Người nhạc sĩ chính là ông Bụt nhân từ đó. Qua câu chuyện, ta thấy được tâm hồn đẹp của ông nhạc sĩ và cuộc sống này đúng là “Sống để yêu thương”.</a:t>
            </a:r>
            <a:endParaRPr kumimoji="0" lang="vi-VN"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317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1" fill="hold" grpId="0" nodeType="afterEffect">
                                      <p:stCondLst>
                                        <p:cond delay="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10423381" y="163531"/>
            <a:ext cx="1512065" cy="210092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4" name="Google Shape;4003;p26"/>
          <p:cNvSpPr txBox="1">
            <a:spLocks/>
          </p:cNvSpPr>
          <p:nvPr/>
        </p:nvSpPr>
        <p:spPr>
          <a:xfrm>
            <a:off x="5337159" y="1116809"/>
            <a:ext cx="5945788" cy="2318400"/>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r>
              <a:rPr lang="en-US" altLang="en-GB" sz="14666" b="1" kern="0" dirty="0">
                <a:ln w="38100">
                  <a:noFill/>
                </a:ln>
                <a:solidFill>
                  <a:srgbClr val="00B0F0"/>
                </a:solidFill>
                <a:latin typeface="Cambria" panose="02040503050406030204" pitchFamily="18" charset="0"/>
                <a:ea typeface="Cambria" panose="02040503050406030204" pitchFamily="18" charset="0"/>
                <a:cs typeface="Algerian" panose="04020705040A02060702" charset="0"/>
              </a:rPr>
              <a:t>KHỞI ĐỘNG</a:t>
            </a:r>
          </a:p>
        </p:txBody>
      </p:sp>
      <p:pic>
        <p:nvPicPr>
          <p:cNvPr id="21" name="Picture 20"/>
          <p:cNvPicPr>
            <a:picLocks noChangeAspect="1"/>
          </p:cNvPicPr>
          <p:nvPr/>
        </p:nvPicPr>
        <p:blipFill>
          <a:blip r:embed="rId3"/>
          <a:stretch>
            <a:fillRect/>
          </a:stretch>
        </p:blipFill>
        <p:spPr>
          <a:xfrm>
            <a:off x="139661" y="3770776"/>
            <a:ext cx="5441615" cy="29065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673" name="Group 672">
            <a:extLst>
              <a:ext uri="{FF2B5EF4-FFF2-40B4-BE49-F238E27FC236}">
                <a16:creationId xmlns:a16="http://schemas.microsoft.com/office/drawing/2014/main" id="{723F17B7-EDFC-5633-EBC9-061D5CDFDBED}"/>
              </a:ext>
            </a:extLst>
          </p:cNvPr>
          <p:cNvGrpSpPr/>
          <p:nvPr/>
        </p:nvGrpSpPr>
        <p:grpSpPr>
          <a:xfrm>
            <a:off x="10440889" y="4927199"/>
            <a:ext cx="1587501" cy="1866900"/>
            <a:chOff x="1841500" y="4386263"/>
            <a:chExt cx="1587501" cy="1866900"/>
          </a:xfrm>
        </p:grpSpPr>
        <p:sp>
          <p:nvSpPr>
            <p:cNvPr id="677" name="Freeform 485">
              <a:extLst>
                <a:ext uri="{FF2B5EF4-FFF2-40B4-BE49-F238E27FC236}">
                  <a16:creationId xmlns:a16="http://schemas.microsoft.com/office/drawing/2014/main" id="{137E94BC-172F-58F3-6FFC-AD45D0BD8C41}"/>
                </a:ext>
              </a:extLst>
            </p:cNvPr>
            <p:cNvSpPr>
              <a:spLocks/>
            </p:cNvSpPr>
            <p:nvPr/>
          </p:nvSpPr>
          <p:spPr bwMode="auto">
            <a:xfrm>
              <a:off x="2106613" y="5711825"/>
              <a:ext cx="989013" cy="541338"/>
            </a:xfrm>
            <a:custGeom>
              <a:avLst/>
              <a:gdLst>
                <a:gd name="T0" fmla="*/ 4802 w 4805"/>
                <a:gd name="T1" fmla="*/ 1976 h 2633"/>
                <a:gd name="T2" fmla="*/ 4215 w 4805"/>
                <a:gd name="T3" fmla="*/ 2577 h 2633"/>
                <a:gd name="T4" fmla="*/ 1919 w 4805"/>
                <a:gd name="T5" fmla="*/ 2610 h 2633"/>
                <a:gd name="T6" fmla="*/ 624 w 4805"/>
                <a:gd name="T7" fmla="*/ 2628 h 2633"/>
                <a:gd name="T8" fmla="*/ 21 w 4805"/>
                <a:gd name="T9" fmla="*/ 2040 h 2633"/>
                <a:gd name="T10" fmla="*/ 9 w 4805"/>
                <a:gd name="T11" fmla="*/ 900 h 2633"/>
                <a:gd name="T12" fmla="*/ 2 w 4805"/>
                <a:gd name="T13" fmla="*/ 231 h 2633"/>
                <a:gd name="T14" fmla="*/ 0 w 4805"/>
                <a:gd name="T15" fmla="*/ 69 h 2633"/>
                <a:gd name="T16" fmla="*/ 371 w 4805"/>
                <a:gd name="T17" fmla="*/ 64 h 2633"/>
                <a:gd name="T18" fmla="*/ 1065 w 4805"/>
                <a:gd name="T19" fmla="*/ 54 h 2633"/>
                <a:gd name="T20" fmla="*/ 1809 w 4805"/>
                <a:gd name="T21" fmla="*/ 43 h 2633"/>
                <a:gd name="T22" fmla="*/ 1987 w 4805"/>
                <a:gd name="T23" fmla="*/ 40 h 2633"/>
                <a:gd name="T24" fmla="*/ 2109 w 4805"/>
                <a:gd name="T25" fmla="*/ 38 h 2633"/>
                <a:gd name="T26" fmla="*/ 2201 w 4805"/>
                <a:gd name="T27" fmla="*/ 37 h 2633"/>
                <a:gd name="T28" fmla="*/ 2235 w 4805"/>
                <a:gd name="T29" fmla="*/ 37 h 2633"/>
                <a:gd name="T30" fmla="*/ 2378 w 4805"/>
                <a:gd name="T31" fmla="*/ 34 h 2633"/>
                <a:gd name="T32" fmla="*/ 2430 w 4805"/>
                <a:gd name="T33" fmla="*/ 34 h 2633"/>
                <a:gd name="T34" fmla="*/ 2550 w 4805"/>
                <a:gd name="T35" fmla="*/ 32 h 2633"/>
                <a:gd name="T36" fmla="*/ 2816 w 4805"/>
                <a:gd name="T37" fmla="*/ 28 h 2633"/>
                <a:gd name="T38" fmla="*/ 2944 w 4805"/>
                <a:gd name="T39" fmla="*/ 26 h 2633"/>
                <a:gd name="T40" fmla="*/ 4380 w 4805"/>
                <a:gd name="T41" fmla="*/ 6 h 2633"/>
                <a:gd name="T42" fmla="*/ 4380 w 4805"/>
                <a:gd name="T43" fmla="*/ 6 h 2633"/>
                <a:gd name="T44" fmla="*/ 4749 w 4805"/>
                <a:gd name="T45" fmla="*/ 0 h 2633"/>
                <a:gd name="T46" fmla="*/ 4753 w 4805"/>
                <a:gd name="T47" fmla="*/ 182 h 2633"/>
                <a:gd name="T48" fmla="*/ 4801 w 4805"/>
                <a:gd name="T49" fmla="*/ 1966 h 2633"/>
                <a:gd name="T50" fmla="*/ 4802 w 4805"/>
                <a:gd name="T51" fmla="*/ 1976 h 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5" h="2633">
                  <a:moveTo>
                    <a:pt x="4802" y="1976"/>
                  </a:moveTo>
                  <a:cubicBezTo>
                    <a:pt x="4805" y="2303"/>
                    <a:pt x="4544" y="2572"/>
                    <a:pt x="4215" y="2577"/>
                  </a:cubicBezTo>
                  <a:cubicBezTo>
                    <a:pt x="3450" y="2588"/>
                    <a:pt x="2685" y="2599"/>
                    <a:pt x="1919" y="2610"/>
                  </a:cubicBezTo>
                  <a:cubicBezTo>
                    <a:pt x="1488" y="2616"/>
                    <a:pt x="1056" y="2622"/>
                    <a:pt x="624" y="2628"/>
                  </a:cubicBezTo>
                  <a:cubicBezTo>
                    <a:pt x="295" y="2633"/>
                    <a:pt x="24" y="2369"/>
                    <a:pt x="21" y="2040"/>
                  </a:cubicBezTo>
                  <a:cubicBezTo>
                    <a:pt x="17" y="1660"/>
                    <a:pt x="13" y="1280"/>
                    <a:pt x="9" y="900"/>
                  </a:cubicBezTo>
                  <a:cubicBezTo>
                    <a:pt x="6" y="677"/>
                    <a:pt x="4" y="454"/>
                    <a:pt x="2" y="231"/>
                  </a:cubicBezTo>
                  <a:cubicBezTo>
                    <a:pt x="1" y="177"/>
                    <a:pt x="0" y="123"/>
                    <a:pt x="0" y="69"/>
                  </a:cubicBezTo>
                  <a:cubicBezTo>
                    <a:pt x="124" y="67"/>
                    <a:pt x="247" y="66"/>
                    <a:pt x="371" y="64"/>
                  </a:cubicBezTo>
                  <a:cubicBezTo>
                    <a:pt x="602" y="60"/>
                    <a:pt x="834" y="57"/>
                    <a:pt x="1065" y="54"/>
                  </a:cubicBezTo>
                  <a:cubicBezTo>
                    <a:pt x="1313" y="50"/>
                    <a:pt x="1561" y="46"/>
                    <a:pt x="1809" y="43"/>
                  </a:cubicBezTo>
                  <a:cubicBezTo>
                    <a:pt x="1869" y="42"/>
                    <a:pt x="1928" y="41"/>
                    <a:pt x="1987" y="40"/>
                  </a:cubicBezTo>
                  <a:cubicBezTo>
                    <a:pt x="2028" y="40"/>
                    <a:pt x="2068" y="39"/>
                    <a:pt x="2109" y="38"/>
                  </a:cubicBezTo>
                  <a:cubicBezTo>
                    <a:pt x="2140" y="38"/>
                    <a:pt x="2170" y="38"/>
                    <a:pt x="2201" y="37"/>
                  </a:cubicBezTo>
                  <a:cubicBezTo>
                    <a:pt x="2212" y="37"/>
                    <a:pt x="2224" y="37"/>
                    <a:pt x="2235" y="37"/>
                  </a:cubicBezTo>
                  <a:cubicBezTo>
                    <a:pt x="2283" y="36"/>
                    <a:pt x="2330" y="35"/>
                    <a:pt x="2378" y="34"/>
                  </a:cubicBezTo>
                  <a:cubicBezTo>
                    <a:pt x="2395" y="34"/>
                    <a:pt x="2413" y="34"/>
                    <a:pt x="2430" y="34"/>
                  </a:cubicBezTo>
                  <a:cubicBezTo>
                    <a:pt x="2470" y="33"/>
                    <a:pt x="2510" y="33"/>
                    <a:pt x="2550" y="32"/>
                  </a:cubicBezTo>
                  <a:cubicBezTo>
                    <a:pt x="2639" y="31"/>
                    <a:pt x="2727" y="29"/>
                    <a:pt x="2816" y="28"/>
                  </a:cubicBezTo>
                  <a:cubicBezTo>
                    <a:pt x="2859" y="28"/>
                    <a:pt x="2902" y="27"/>
                    <a:pt x="2944" y="26"/>
                  </a:cubicBezTo>
                  <a:cubicBezTo>
                    <a:pt x="3423" y="19"/>
                    <a:pt x="3901" y="12"/>
                    <a:pt x="4380" y="6"/>
                  </a:cubicBezTo>
                  <a:lnTo>
                    <a:pt x="4380" y="6"/>
                  </a:lnTo>
                  <a:cubicBezTo>
                    <a:pt x="4503" y="4"/>
                    <a:pt x="4626" y="2"/>
                    <a:pt x="4749" y="0"/>
                  </a:cubicBezTo>
                  <a:cubicBezTo>
                    <a:pt x="4750" y="61"/>
                    <a:pt x="4752" y="122"/>
                    <a:pt x="4753" y="182"/>
                  </a:cubicBezTo>
                  <a:cubicBezTo>
                    <a:pt x="4770" y="777"/>
                    <a:pt x="4786" y="1371"/>
                    <a:pt x="4801" y="1966"/>
                  </a:cubicBezTo>
                  <a:cubicBezTo>
                    <a:pt x="4802" y="1969"/>
                    <a:pt x="4802" y="1972"/>
                    <a:pt x="4802" y="1976"/>
                  </a:cubicBezTo>
                  <a:close/>
                </a:path>
              </a:pathLst>
            </a:custGeom>
            <a:solidFill>
              <a:srgbClr val="F9E5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8" name="Freeform 486">
              <a:extLst>
                <a:ext uri="{FF2B5EF4-FFF2-40B4-BE49-F238E27FC236}">
                  <a16:creationId xmlns:a16="http://schemas.microsoft.com/office/drawing/2014/main" id="{1608333D-C203-0D40-8DB4-67F3F784E678}"/>
                </a:ext>
              </a:extLst>
            </p:cNvPr>
            <p:cNvSpPr>
              <a:spLocks/>
            </p:cNvSpPr>
            <p:nvPr/>
          </p:nvSpPr>
          <p:spPr bwMode="auto">
            <a:xfrm>
              <a:off x="2106613" y="5722938"/>
              <a:ext cx="987425" cy="530225"/>
            </a:xfrm>
            <a:custGeom>
              <a:avLst/>
              <a:gdLst>
                <a:gd name="T0" fmla="*/ 616 w 4802"/>
                <a:gd name="T1" fmla="*/ 2574 h 2574"/>
                <a:gd name="T2" fmla="*/ 21 w 4802"/>
                <a:gd name="T3" fmla="*/ 1986 h 2574"/>
                <a:gd name="T4" fmla="*/ 9 w 4802"/>
                <a:gd name="T5" fmla="*/ 846 h 2574"/>
                <a:gd name="T6" fmla="*/ 2 w 4802"/>
                <a:gd name="T7" fmla="*/ 177 h 2574"/>
                <a:gd name="T8" fmla="*/ 0 w 4802"/>
                <a:gd name="T9" fmla="*/ 15 h 2574"/>
                <a:gd name="T10" fmla="*/ 371 w 4802"/>
                <a:gd name="T11" fmla="*/ 10 h 2574"/>
                <a:gd name="T12" fmla="*/ 1065 w 4802"/>
                <a:gd name="T13" fmla="*/ 0 h 2574"/>
                <a:gd name="T14" fmla="*/ 1093 w 4802"/>
                <a:gd name="T15" fmla="*/ 222 h 2574"/>
                <a:gd name="T16" fmla="*/ 1164 w 4802"/>
                <a:gd name="T17" fmla="*/ 501 h 2574"/>
                <a:gd name="T18" fmla="*/ 1291 w 4802"/>
                <a:gd name="T19" fmla="*/ 799 h 2574"/>
                <a:gd name="T20" fmla="*/ 3787 w 4802"/>
                <a:gd name="T21" fmla="*/ 2047 h 2574"/>
                <a:gd name="T22" fmla="*/ 4802 w 4802"/>
                <a:gd name="T23" fmla="*/ 1922 h 2574"/>
                <a:gd name="T24" fmla="*/ 4802 w 4802"/>
                <a:gd name="T25" fmla="*/ 1928 h 2574"/>
                <a:gd name="T26" fmla="*/ 4215 w 4802"/>
                <a:gd name="T27" fmla="*/ 2523 h 2574"/>
                <a:gd name="T28" fmla="*/ 1919 w 4802"/>
                <a:gd name="T29" fmla="*/ 2556 h 2574"/>
                <a:gd name="T30" fmla="*/ 624 w 4802"/>
                <a:gd name="T31" fmla="*/ 2574 h 2574"/>
                <a:gd name="T32" fmla="*/ 616 w 4802"/>
                <a:gd name="T33" fmla="*/ 2574 h 2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2" h="2574">
                  <a:moveTo>
                    <a:pt x="616" y="2574"/>
                  </a:moveTo>
                  <a:cubicBezTo>
                    <a:pt x="290" y="2574"/>
                    <a:pt x="24" y="2312"/>
                    <a:pt x="21" y="1986"/>
                  </a:cubicBezTo>
                  <a:cubicBezTo>
                    <a:pt x="17" y="1606"/>
                    <a:pt x="13" y="1226"/>
                    <a:pt x="9" y="846"/>
                  </a:cubicBezTo>
                  <a:cubicBezTo>
                    <a:pt x="6" y="623"/>
                    <a:pt x="4" y="400"/>
                    <a:pt x="2" y="177"/>
                  </a:cubicBezTo>
                  <a:cubicBezTo>
                    <a:pt x="1" y="123"/>
                    <a:pt x="0" y="69"/>
                    <a:pt x="0" y="15"/>
                  </a:cubicBezTo>
                  <a:cubicBezTo>
                    <a:pt x="124" y="13"/>
                    <a:pt x="247" y="12"/>
                    <a:pt x="371" y="10"/>
                  </a:cubicBezTo>
                  <a:cubicBezTo>
                    <a:pt x="602" y="6"/>
                    <a:pt x="834" y="3"/>
                    <a:pt x="1065" y="0"/>
                  </a:cubicBezTo>
                  <a:cubicBezTo>
                    <a:pt x="1070" y="72"/>
                    <a:pt x="1079" y="147"/>
                    <a:pt x="1093" y="222"/>
                  </a:cubicBezTo>
                  <a:cubicBezTo>
                    <a:pt x="1110" y="314"/>
                    <a:pt x="1133" y="408"/>
                    <a:pt x="1164" y="501"/>
                  </a:cubicBezTo>
                  <a:cubicBezTo>
                    <a:pt x="1197" y="601"/>
                    <a:pt x="1239" y="700"/>
                    <a:pt x="1291" y="799"/>
                  </a:cubicBezTo>
                  <a:cubicBezTo>
                    <a:pt x="1701" y="1563"/>
                    <a:pt x="2653" y="2047"/>
                    <a:pt x="3787" y="2047"/>
                  </a:cubicBezTo>
                  <a:cubicBezTo>
                    <a:pt x="4113" y="2047"/>
                    <a:pt x="4454" y="2007"/>
                    <a:pt x="4802" y="1922"/>
                  </a:cubicBezTo>
                  <a:cubicBezTo>
                    <a:pt x="4802" y="1924"/>
                    <a:pt x="4802" y="1926"/>
                    <a:pt x="4802" y="1928"/>
                  </a:cubicBezTo>
                  <a:cubicBezTo>
                    <a:pt x="4802" y="2252"/>
                    <a:pt x="4542" y="2518"/>
                    <a:pt x="4215" y="2523"/>
                  </a:cubicBezTo>
                  <a:cubicBezTo>
                    <a:pt x="3450" y="2534"/>
                    <a:pt x="2685" y="2545"/>
                    <a:pt x="1919" y="2556"/>
                  </a:cubicBezTo>
                  <a:cubicBezTo>
                    <a:pt x="1488" y="2562"/>
                    <a:pt x="1056" y="2568"/>
                    <a:pt x="624" y="2574"/>
                  </a:cubicBezTo>
                  <a:cubicBezTo>
                    <a:pt x="621" y="2574"/>
                    <a:pt x="618" y="2574"/>
                    <a:pt x="616" y="2574"/>
                  </a:cubicBezTo>
                </a:path>
              </a:pathLst>
            </a:custGeom>
            <a:solidFill>
              <a:srgbClr val="ECD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9" name="Freeform 487">
              <a:extLst>
                <a:ext uri="{FF2B5EF4-FFF2-40B4-BE49-F238E27FC236}">
                  <a16:creationId xmlns:a16="http://schemas.microsoft.com/office/drawing/2014/main" id="{8E922181-83E8-E676-863A-BFBD504B9464}"/>
                </a:ext>
              </a:extLst>
            </p:cNvPr>
            <p:cNvSpPr>
              <a:spLocks/>
            </p:cNvSpPr>
            <p:nvPr/>
          </p:nvSpPr>
          <p:spPr bwMode="auto">
            <a:xfrm>
              <a:off x="2054225" y="5576888"/>
              <a:ext cx="1065213" cy="266700"/>
            </a:xfrm>
            <a:custGeom>
              <a:avLst/>
              <a:gdLst>
                <a:gd name="T0" fmla="*/ 5142 w 5174"/>
                <a:gd name="T1" fmla="*/ 585 h 1299"/>
                <a:gd name="T2" fmla="*/ 2645 w 5174"/>
                <a:gd name="T3" fmla="*/ 1264 h 1299"/>
                <a:gd name="T4" fmla="*/ 118 w 5174"/>
                <a:gd name="T5" fmla="*/ 713 h 1299"/>
                <a:gd name="T6" fmla="*/ 2614 w 5174"/>
                <a:gd name="T7" fmla="*/ 35 h 1299"/>
                <a:gd name="T8" fmla="*/ 5142 w 5174"/>
                <a:gd name="T9" fmla="*/ 585 h 1299"/>
              </a:gdLst>
              <a:ahLst/>
              <a:cxnLst>
                <a:cxn ang="0">
                  <a:pos x="T0" y="T1"/>
                </a:cxn>
                <a:cxn ang="0">
                  <a:pos x="T2" y="T3"/>
                </a:cxn>
                <a:cxn ang="0">
                  <a:pos x="T4" y="T5"/>
                </a:cxn>
                <a:cxn ang="0">
                  <a:pos x="T6" y="T7"/>
                </a:cxn>
                <a:cxn ang="0">
                  <a:pos x="T8" y="T9"/>
                </a:cxn>
              </a:cxnLst>
              <a:rect l="0" t="0" r="r" b="b"/>
              <a:pathLst>
                <a:path w="5174" h="1299">
                  <a:moveTo>
                    <a:pt x="5142" y="585"/>
                  </a:moveTo>
                  <a:cubicBezTo>
                    <a:pt x="5174" y="1035"/>
                    <a:pt x="4033" y="1228"/>
                    <a:pt x="2645" y="1264"/>
                  </a:cubicBezTo>
                  <a:cubicBezTo>
                    <a:pt x="1258" y="1299"/>
                    <a:pt x="185" y="1046"/>
                    <a:pt x="118" y="713"/>
                  </a:cubicBezTo>
                  <a:cubicBezTo>
                    <a:pt x="0" y="131"/>
                    <a:pt x="1227" y="70"/>
                    <a:pt x="2614" y="35"/>
                  </a:cubicBezTo>
                  <a:cubicBezTo>
                    <a:pt x="4002" y="0"/>
                    <a:pt x="5102" y="33"/>
                    <a:pt x="5142" y="585"/>
                  </a:cubicBezTo>
                </a:path>
              </a:pathLst>
            </a:custGeom>
            <a:solidFill>
              <a:srgbClr val="FFE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0" name="Freeform 488">
              <a:extLst>
                <a:ext uri="{FF2B5EF4-FFF2-40B4-BE49-F238E27FC236}">
                  <a16:creationId xmlns:a16="http://schemas.microsoft.com/office/drawing/2014/main" id="{2CDA0D8D-DD22-AB45-7916-4410842F5C51}"/>
                </a:ext>
              </a:extLst>
            </p:cNvPr>
            <p:cNvSpPr>
              <a:spLocks/>
            </p:cNvSpPr>
            <p:nvPr/>
          </p:nvSpPr>
          <p:spPr bwMode="auto">
            <a:xfrm>
              <a:off x="2149475" y="5602288"/>
              <a:ext cx="873125" cy="184150"/>
            </a:xfrm>
            <a:custGeom>
              <a:avLst/>
              <a:gdLst>
                <a:gd name="T0" fmla="*/ 4185 w 4247"/>
                <a:gd name="T1" fmla="*/ 532 h 897"/>
                <a:gd name="T2" fmla="*/ 2180 w 4247"/>
                <a:gd name="T3" fmla="*/ 872 h 897"/>
                <a:gd name="T4" fmla="*/ 150 w 4247"/>
                <a:gd name="T5" fmla="*/ 583 h 897"/>
                <a:gd name="T6" fmla="*/ 94 w 4247"/>
                <a:gd name="T7" fmla="*/ 503 h 897"/>
                <a:gd name="T8" fmla="*/ 2158 w 4247"/>
                <a:gd name="T9" fmla="*/ 29 h 897"/>
                <a:gd name="T10" fmla="*/ 4243 w 4247"/>
                <a:gd name="T11" fmla="*/ 398 h 897"/>
                <a:gd name="T12" fmla="*/ 4185 w 4247"/>
                <a:gd name="T13" fmla="*/ 532 h 897"/>
              </a:gdLst>
              <a:ahLst/>
              <a:cxnLst>
                <a:cxn ang="0">
                  <a:pos x="T0" y="T1"/>
                </a:cxn>
                <a:cxn ang="0">
                  <a:pos x="T2" y="T3"/>
                </a:cxn>
                <a:cxn ang="0">
                  <a:pos x="T4" y="T5"/>
                </a:cxn>
                <a:cxn ang="0">
                  <a:pos x="T6" y="T7"/>
                </a:cxn>
                <a:cxn ang="0">
                  <a:pos x="T8" y="T9"/>
                </a:cxn>
                <a:cxn ang="0">
                  <a:pos x="T10" y="T11"/>
                </a:cxn>
                <a:cxn ang="0">
                  <a:pos x="T12" y="T13"/>
                </a:cxn>
              </a:cxnLst>
              <a:rect l="0" t="0" r="r" b="b"/>
              <a:pathLst>
                <a:path w="4247" h="897">
                  <a:moveTo>
                    <a:pt x="4185" y="532"/>
                  </a:moveTo>
                  <a:cubicBezTo>
                    <a:pt x="3964" y="747"/>
                    <a:pt x="3144" y="847"/>
                    <a:pt x="2180" y="872"/>
                  </a:cubicBezTo>
                  <a:cubicBezTo>
                    <a:pt x="1172" y="897"/>
                    <a:pt x="367" y="769"/>
                    <a:pt x="150" y="583"/>
                  </a:cubicBezTo>
                  <a:cubicBezTo>
                    <a:pt x="120" y="557"/>
                    <a:pt x="101" y="531"/>
                    <a:pt x="94" y="503"/>
                  </a:cubicBezTo>
                  <a:cubicBezTo>
                    <a:pt x="0" y="105"/>
                    <a:pt x="1013" y="59"/>
                    <a:pt x="2158" y="29"/>
                  </a:cubicBezTo>
                  <a:cubicBezTo>
                    <a:pt x="3304" y="0"/>
                    <a:pt x="4213" y="19"/>
                    <a:pt x="4243" y="398"/>
                  </a:cubicBezTo>
                  <a:cubicBezTo>
                    <a:pt x="4247" y="447"/>
                    <a:pt x="4227" y="491"/>
                    <a:pt x="4185" y="532"/>
                  </a:cubicBezTo>
                </a:path>
              </a:pathLst>
            </a:custGeom>
            <a:solidFill>
              <a:srgbClr val="F4D5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1" name="Freeform 489">
              <a:extLst>
                <a:ext uri="{FF2B5EF4-FFF2-40B4-BE49-F238E27FC236}">
                  <a16:creationId xmlns:a16="http://schemas.microsoft.com/office/drawing/2014/main" id="{C4982FDF-5C31-8729-B5B3-7EFDBC7EFE71}"/>
                </a:ext>
              </a:extLst>
            </p:cNvPr>
            <p:cNvSpPr>
              <a:spLocks/>
            </p:cNvSpPr>
            <p:nvPr/>
          </p:nvSpPr>
          <p:spPr bwMode="auto">
            <a:xfrm>
              <a:off x="2179638" y="5661025"/>
              <a:ext cx="830263" cy="120650"/>
            </a:xfrm>
            <a:custGeom>
              <a:avLst/>
              <a:gdLst>
                <a:gd name="T0" fmla="*/ 4035 w 4035"/>
                <a:gd name="T1" fmla="*/ 245 h 588"/>
                <a:gd name="T2" fmla="*/ 2485 w 4035"/>
                <a:gd name="T3" fmla="*/ 567 h 588"/>
                <a:gd name="T4" fmla="*/ 2350 w 4035"/>
                <a:gd name="T5" fmla="*/ 573 h 588"/>
                <a:gd name="T6" fmla="*/ 2243 w 4035"/>
                <a:gd name="T7" fmla="*/ 578 h 588"/>
                <a:gd name="T8" fmla="*/ 2118 w 4035"/>
                <a:gd name="T9" fmla="*/ 582 h 588"/>
                <a:gd name="T10" fmla="*/ 2042 w 4035"/>
                <a:gd name="T11" fmla="*/ 584 h 588"/>
                <a:gd name="T12" fmla="*/ 2030 w 4035"/>
                <a:gd name="T13" fmla="*/ 585 h 588"/>
                <a:gd name="T14" fmla="*/ 1988 w 4035"/>
                <a:gd name="T15" fmla="*/ 586 h 588"/>
                <a:gd name="T16" fmla="*/ 1861 w 4035"/>
                <a:gd name="T17" fmla="*/ 588 h 588"/>
                <a:gd name="T18" fmla="*/ 1858 w 4035"/>
                <a:gd name="T19" fmla="*/ 588 h 588"/>
                <a:gd name="T20" fmla="*/ 1675 w 4035"/>
                <a:gd name="T21" fmla="*/ 588 h 588"/>
                <a:gd name="T22" fmla="*/ 1492 w 4035"/>
                <a:gd name="T23" fmla="*/ 584 h 588"/>
                <a:gd name="T24" fmla="*/ 0 w 4035"/>
                <a:gd name="T25" fmla="*/ 296 h 588"/>
                <a:gd name="T26" fmla="*/ 1430 w 4035"/>
                <a:gd name="T27" fmla="*/ 28 h 588"/>
                <a:gd name="T28" fmla="*/ 1602 w 4035"/>
                <a:gd name="T29" fmla="*/ 21 h 588"/>
                <a:gd name="T30" fmla="*/ 1659 w 4035"/>
                <a:gd name="T31" fmla="*/ 19 h 588"/>
                <a:gd name="T32" fmla="*/ 1779 w 4035"/>
                <a:gd name="T33" fmla="*/ 16 h 588"/>
                <a:gd name="T34" fmla="*/ 1832 w 4035"/>
                <a:gd name="T35" fmla="*/ 14 h 588"/>
                <a:gd name="T36" fmla="*/ 2004 w 4035"/>
                <a:gd name="T37" fmla="*/ 10 h 588"/>
                <a:gd name="T38" fmla="*/ 2008 w 4035"/>
                <a:gd name="T39" fmla="*/ 9 h 588"/>
                <a:gd name="T40" fmla="*/ 2049 w 4035"/>
                <a:gd name="T41" fmla="*/ 8 h 588"/>
                <a:gd name="T42" fmla="*/ 2163 w 4035"/>
                <a:gd name="T43" fmla="*/ 6 h 588"/>
                <a:gd name="T44" fmla="*/ 2577 w 4035"/>
                <a:gd name="T45" fmla="*/ 0 h 588"/>
                <a:gd name="T46" fmla="*/ 2700 w 4035"/>
                <a:gd name="T47" fmla="*/ 0 h 588"/>
                <a:gd name="T48" fmla="*/ 2700 w 4035"/>
                <a:gd name="T49" fmla="*/ 0 h 588"/>
                <a:gd name="T50" fmla="*/ 4035 w 4035"/>
                <a:gd name="T51" fmla="*/ 24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35" h="588">
                  <a:moveTo>
                    <a:pt x="4035" y="245"/>
                  </a:moveTo>
                  <a:cubicBezTo>
                    <a:pt x="3850" y="425"/>
                    <a:pt x="3244" y="525"/>
                    <a:pt x="2485" y="567"/>
                  </a:cubicBezTo>
                  <a:cubicBezTo>
                    <a:pt x="2441" y="569"/>
                    <a:pt x="2396" y="571"/>
                    <a:pt x="2350" y="573"/>
                  </a:cubicBezTo>
                  <a:cubicBezTo>
                    <a:pt x="2315" y="575"/>
                    <a:pt x="2279" y="577"/>
                    <a:pt x="2243" y="578"/>
                  </a:cubicBezTo>
                  <a:cubicBezTo>
                    <a:pt x="2202" y="580"/>
                    <a:pt x="2160" y="581"/>
                    <a:pt x="2118" y="582"/>
                  </a:cubicBezTo>
                  <a:cubicBezTo>
                    <a:pt x="2093" y="583"/>
                    <a:pt x="2067" y="584"/>
                    <a:pt x="2042" y="584"/>
                  </a:cubicBezTo>
                  <a:cubicBezTo>
                    <a:pt x="2038" y="585"/>
                    <a:pt x="2034" y="585"/>
                    <a:pt x="2030" y="585"/>
                  </a:cubicBezTo>
                  <a:cubicBezTo>
                    <a:pt x="2016" y="585"/>
                    <a:pt x="2002" y="585"/>
                    <a:pt x="1988" y="586"/>
                  </a:cubicBezTo>
                  <a:cubicBezTo>
                    <a:pt x="1945" y="587"/>
                    <a:pt x="1903" y="587"/>
                    <a:pt x="1861" y="588"/>
                  </a:cubicBezTo>
                  <a:lnTo>
                    <a:pt x="1858" y="588"/>
                  </a:lnTo>
                  <a:cubicBezTo>
                    <a:pt x="1796" y="588"/>
                    <a:pt x="1735" y="588"/>
                    <a:pt x="1675" y="588"/>
                  </a:cubicBezTo>
                  <a:cubicBezTo>
                    <a:pt x="1613" y="587"/>
                    <a:pt x="1552" y="586"/>
                    <a:pt x="1492" y="584"/>
                  </a:cubicBezTo>
                  <a:cubicBezTo>
                    <a:pt x="744" y="561"/>
                    <a:pt x="176" y="448"/>
                    <a:pt x="0" y="296"/>
                  </a:cubicBezTo>
                  <a:cubicBezTo>
                    <a:pt x="180" y="117"/>
                    <a:pt x="743" y="57"/>
                    <a:pt x="1430" y="28"/>
                  </a:cubicBezTo>
                  <a:cubicBezTo>
                    <a:pt x="1487" y="25"/>
                    <a:pt x="1544" y="23"/>
                    <a:pt x="1602" y="21"/>
                  </a:cubicBezTo>
                  <a:cubicBezTo>
                    <a:pt x="1621" y="21"/>
                    <a:pt x="1640" y="20"/>
                    <a:pt x="1659" y="19"/>
                  </a:cubicBezTo>
                  <a:cubicBezTo>
                    <a:pt x="1698" y="18"/>
                    <a:pt x="1738" y="17"/>
                    <a:pt x="1779" y="16"/>
                  </a:cubicBezTo>
                  <a:cubicBezTo>
                    <a:pt x="1796" y="15"/>
                    <a:pt x="1814" y="15"/>
                    <a:pt x="1832" y="14"/>
                  </a:cubicBezTo>
                  <a:cubicBezTo>
                    <a:pt x="1888" y="12"/>
                    <a:pt x="1946" y="11"/>
                    <a:pt x="2004" y="10"/>
                  </a:cubicBezTo>
                  <a:cubicBezTo>
                    <a:pt x="2005" y="10"/>
                    <a:pt x="2007" y="9"/>
                    <a:pt x="2008" y="9"/>
                  </a:cubicBezTo>
                  <a:cubicBezTo>
                    <a:pt x="2022" y="9"/>
                    <a:pt x="2036" y="9"/>
                    <a:pt x="2049" y="8"/>
                  </a:cubicBezTo>
                  <a:cubicBezTo>
                    <a:pt x="2087" y="7"/>
                    <a:pt x="2125" y="7"/>
                    <a:pt x="2163" y="6"/>
                  </a:cubicBezTo>
                  <a:cubicBezTo>
                    <a:pt x="2306" y="3"/>
                    <a:pt x="2444" y="1"/>
                    <a:pt x="2577" y="0"/>
                  </a:cubicBezTo>
                  <a:cubicBezTo>
                    <a:pt x="2618" y="0"/>
                    <a:pt x="2659" y="0"/>
                    <a:pt x="2700" y="0"/>
                  </a:cubicBezTo>
                  <a:lnTo>
                    <a:pt x="2700" y="0"/>
                  </a:lnTo>
                  <a:cubicBezTo>
                    <a:pt x="3365" y="4"/>
                    <a:pt x="3870" y="56"/>
                    <a:pt x="4035" y="245"/>
                  </a:cubicBezTo>
                </a:path>
              </a:pathLst>
            </a:custGeom>
            <a:solidFill>
              <a:srgbClr val="7C6C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2" name="Freeform 490">
              <a:extLst>
                <a:ext uri="{FF2B5EF4-FFF2-40B4-BE49-F238E27FC236}">
                  <a16:creationId xmlns:a16="http://schemas.microsoft.com/office/drawing/2014/main" id="{99804BA0-E254-9890-BE2D-9E386A676929}"/>
                </a:ext>
              </a:extLst>
            </p:cNvPr>
            <p:cNvSpPr>
              <a:spLocks/>
            </p:cNvSpPr>
            <p:nvPr/>
          </p:nvSpPr>
          <p:spPr bwMode="auto">
            <a:xfrm>
              <a:off x="2663825" y="5164138"/>
              <a:ext cx="495300" cy="614363"/>
            </a:xfrm>
            <a:custGeom>
              <a:avLst/>
              <a:gdLst>
                <a:gd name="T0" fmla="*/ 2415 w 2415"/>
                <a:gd name="T1" fmla="*/ 427 h 2993"/>
                <a:gd name="T2" fmla="*/ 350 w 2415"/>
                <a:gd name="T3" fmla="*/ 2420 h 2993"/>
                <a:gd name="T4" fmla="*/ 350 w 2415"/>
                <a:gd name="T5" fmla="*/ 2420 h 2993"/>
                <a:gd name="T6" fmla="*/ 135 w 2415"/>
                <a:gd name="T7" fmla="*/ 2987 h 2993"/>
                <a:gd name="T8" fmla="*/ 0 w 2415"/>
                <a:gd name="T9" fmla="*/ 2993 h 2993"/>
                <a:gd name="T10" fmla="*/ 227 w 2415"/>
                <a:gd name="T11" fmla="*/ 2420 h 2993"/>
                <a:gd name="T12" fmla="*/ 2287 w 2415"/>
                <a:gd name="T13" fmla="*/ 331 h 2993"/>
                <a:gd name="T14" fmla="*/ 2415 w 2415"/>
                <a:gd name="T15" fmla="*/ 427 h 29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5" h="2993">
                  <a:moveTo>
                    <a:pt x="2415" y="427"/>
                  </a:moveTo>
                  <a:cubicBezTo>
                    <a:pt x="2398" y="420"/>
                    <a:pt x="1353" y="0"/>
                    <a:pt x="350" y="2420"/>
                  </a:cubicBezTo>
                  <a:lnTo>
                    <a:pt x="350" y="2420"/>
                  </a:lnTo>
                  <a:cubicBezTo>
                    <a:pt x="278" y="2594"/>
                    <a:pt x="206" y="2782"/>
                    <a:pt x="135" y="2987"/>
                  </a:cubicBezTo>
                  <a:cubicBezTo>
                    <a:pt x="91" y="2989"/>
                    <a:pt x="46" y="2991"/>
                    <a:pt x="0" y="2993"/>
                  </a:cubicBezTo>
                  <a:cubicBezTo>
                    <a:pt x="46" y="2866"/>
                    <a:pt x="122" y="2662"/>
                    <a:pt x="227" y="2420"/>
                  </a:cubicBezTo>
                  <a:cubicBezTo>
                    <a:pt x="604" y="1552"/>
                    <a:pt x="1344" y="213"/>
                    <a:pt x="2287" y="331"/>
                  </a:cubicBezTo>
                  <a:lnTo>
                    <a:pt x="2415" y="427"/>
                  </a:ln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3" name="Freeform 491">
              <a:extLst>
                <a:ext uri="{FF2B5EF4-FFF2-40B4-BE49-F238E27FC236}">
                  <a16:creationId xmlns:a16="http://schemas.microsoft.com/office/drawing/2014/main" id="{022487C4-AB60-60EE-576A-CF3814137EAE}"/>
                </a:ext>
              </a:extLst>
            </p:cNvPr>
            <p:cNvSpPr>
              <a:spLocks/>
            </p:cNvSpPr>
            <p:nvPr/>
          </p:nvSpPr>
          <p:spPr bwMode="auto">
            <a:xfrm>
              <a:off x="2133600" y="4811713"/>
              <a:ext cx="466725" cy="969963"/>
            </a:xfrm>
            <a:custGeom>
              <a:avLst/>
              <a:gdLst>
                <a:gd name="T0" fmla="*/ 2265 w 2265"/>
                <a:gd name="T1" fmla="*/ 4718 h 4722"/>
                <a:gd name="T2" fmla="*/ 2253 w 2265"/>
                <a:gd name="T3" fmla="*/ 4719 h 4722"/>
                <a:gd name="T4" fmla="*/ 2211 w 2265"/>
                <a:gd name="T5" fmla="*/ 4720 h 4722"/>
                <a:gd name="T6" fmla="*/ 2084 w 2265"/>
                <a:gd name="T7" fmla="*/ 4722 h 4722"/>
                <a:gd name="T8" fmla="*/ 2065 w 2265"/>
                <a:gd name="T9" fmla="*/ 4311 h 4722"/>
                <a:gd name="T10" fmla="*/ 2055 w 2265"/>
                <a:gd name="T11" fmla="*/ 4148 h 4722"/>
                <a:gd name="T12" fmla="*/ 1767 w 2265"/>
                <a:gd name="T13" fmla="*/ 2244 h 4722"/>
                <a:gd name="T14" fmla="*/ 1767 w 2265"/>
                <a:gd name="T15" fmla="*/ 2244 h 4722"/>
                <a:gd name="T16" fmla="*/ 1668 w 2265"/>
                <a:gd name="T17" fmla="*/ 1905 h 4722"/>
                <a:gd name="T18" fmla="*/ 1668 w 2265"/>
                <a:gd name="T19" fmla="*/ 1904 h 4722"/>
                <a:gd name="T20" fmla="*/ 0 w 2265"/>
                <a:gd name="T21" fmla="*/ 111 h 4722"/>
                <a:gd name="T22" fmla="*/ 220 w 2265"/>
                <a:gd name="T23" fmla="*/ 33 h 4722"/>
                <a:gd name="T24" fmla="*/ 1711 w 2265"/>
                <a:gd name="T25" fmla="*/ 1632 h 4722"/>
                <a:gd name="T26" fmla="*/ 1711 w 2265"/>
                <a:gd name="T27" fmla="*/ 1632 h 4722"/>
                <a:gd name="T28" fmla="*/ 1802 w 2265"/>
                <a:gd name="T29" fmla="*/ 1893 h 4722"/>
                <a:gd name="T30" fmla="*/ 2227 w 2265"/>
                <a:gd name="T31" fmla="*/ 4144 h 4722"/>
                <a:gd name="T32" fmla="*/ 2265 w 2265"/>
                <a:gd name="T33" fmla="*/ 4718 h 4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5" h="4722">
                  <a:moveTo>
                    <a:pt x="2265" y="4718"/>
                  </a:moveTo>
                  <a:cubicBezTo>
                    <a:pt x="2261" y="4719"/>
                    <a:pt x="2257" y="4719"/>
                    <a:pt x="2253" y="4719"/>
                  </a:cubicBezTo>
                  <a:cubicBezTo>
                    <a:pt x="2239" y="4719"/>
                    <a:pt x="2225" y="4719"/>
                    <a:pt x="2211" y="4720"/>
                  </a:cubicBezTo>
                  <a:cubicBezTo>
                    <a:pt x="2168" y="4721"/>
                    <a:pt x="2126" y="4721"/>
                    <a:pt x="2084" y="4722"/>
                  </a:cubicBezTo>
                  <a:cubicBezTo>
                    <a:pt x="2079" y="4580"/>
                    <a:pt x="2073" y="4444"/>
                    <a:pt x="2065" y="4311"/>
                  </a:cubicBezTo>
                  <a:cubicBezTo>
                    <a:pt x="2062" y="4256"/>
                    <a:pt x="2058" y="4202"/>
                    <a:pt x="2055" y="4148"/>
                  </a:cubicBezTo>
                  <a:cubicBezTo>
                    <a:pt x="2001" y="3375"/>
                    <a:pt x="1899" y="2750"/>
                    <a:pt x="1767" y="2244"/>
                  </a:cubicBezTo>
                  <a:lnTo>
                    <a:pt x="1767" y="2244"/>
                  </a:lnTo>
                  <a:cubicBezTo>
                    <a:pt x="1735" y="2124"/>
                    <a:pt x="1703" y="2011"/>
                    <a:pt x="1668" y="1905"/>
                  </a:cubicBezTo>
                  <a:lnTo>
                    <a:pt x="1668" y="1904"/>
                  </a:lnTo>
                  <a:cubicBezTo>
                    <a:pt x="1056" y="0"/>
                    <a:pt x="0" y="111"/>
                    <a:pt x="0" y="111"/>
                  </a:cubicBezTo>
                  <a:lnTo>
                    <a:pt x="220" y="33"/>
                  </a:lnTo>
                  <a:cubicBezTo>
                    <a:pt x="940" y="157"/>
                    <a:pt x="1407" y="827"/>
                    <a:pt x="1711" y="1632"/>
                  </a:cubicBezTo>
                  <a:lnTo>
                    <a:pt x="1711" y="1632"/>
                  </a:lnTo>
                  <a:cubicBezTo>
                    <a:pt x="1743" y="1717"/>
                    <a:pt x="1773" y="1805"/>
                    <a:pt x="1802" y="1893"/>
                  </a:cubicBezTo>
                  <a:cubicBezTo>
                    <a:pt x="2057" y="2677"/>
                    <a:pt x="2173" y="3542"/>
                    <a:pt x="2227" y="4144"/>
                  </a:cubicBezTo>
                  <a:cubicBezTo>
                    <a:pt x="2248" y="4385"/>
                    <a:pt x="2259" y="4585"/>
                    <a:pt x="2265" y="4718"/>
                  </a:cubicBezTo>
                </a:path>
              </a:pathLst>
            </a:custGeom>
            <a:solidFill>
              <a:srgbClr val="104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4" name="Freeform 492">
              <a:extLst>
                <a:ext uri="{FF2B5EF4-FFF2-40B4-BE49-F238E27FC236}">
                  <a16:creationId xmlns:a16="http://schemas.microsoft.com/office/drawing/2014/main" id="{288F14E4-BCEF-1B26-5A76-F2084D8D3ACC}"/>
                </a:ext>
              </a:extLst>
            </p:cNvPr>
            <p:cNvSpPr>
              <a:spLocks/>
            </p:cNvSpPr>
            <p:nvPr/>
          </p:nvSpPr>
          <p:spPr bwMode="auto">
            <a:xfrm>
              <a:off x="2462213" y="4765675"/>
              <a:ext cx="314325" cy="1016000"/>
            </a:xfrm>
            <a:custGeom>
              <a:avLst/>
              <a:gdLst>
                <a:gd name="T0" fmla="*/ 174 w 1532"/>
                <a:gd name="T1" fmla="*/ 2469 h 4947"/>
                <a:gd name="T2" fmla="*/ 184 w 1532"/>
                <a:gd name="T3" fmla="*/ 3867 h 4947"/>
                <a:gd name="T4" fmla="*/ 212 w 1532"/>
                <a:gd name="T5" fmla="*/ 4185 h 4947"/>
                <a:gd name="T6" fmla="*/ 232 w 1532"/>
                <a:gd name="T7" fmla="*/ 4380 h 4947"/>
                <a:gd name="T8" fmla="*/ 305 w 1532"/>
                <a:gd name="T9" fmla="*/ 4947 h 4947"/>
                <a:gd name="T10" fmla="*/ 122 w 1532"/>
                <a:gd name="T11" fmla="*/ 4943 h 4947"/>
                <a:gd name="T12" fmla="*/ 60 w 1532"/>
                <a:gd name="T13" fmla="*/ 4387 h 4947"/>
                <a:gd name="T14" fmla="*/ 18 w 1532"/>
                <a:gd name="T15" fmla="*/ 3754 h 4947"/>
                <a:gd name="T16" fmla="*/ 10 w 1532"/>
                <a:gd name="T17" fmla="*/ 3531 h 4947"/>
                <a:gd name="T18" fmla="*/ 75 w 1532"/>
                <a:gd name="T19" fmla="*/ 2130 h 4947"/>
                <a:gd name="T20" fmla="*/ 118 w 1532"/>
                <a:gd name="T21" fmla="*/ 1857 h 4947"/>
                <a:gd name="T22" fmla="*/ 1303 w 1532"/>
                <a:gd name="T23" fmla="*/ 0 h 4947"/>
                <a:gd name="T24" fmla="*/ 1532 w 1532"/>
                <a:gd name="T25" fmla="*/ 38 h 4947"/>
                <a:gd name="T26" fmla="*/ 209 w 1532"/>
                <a:gd name="T27" fmla="*/ 2118 h 4947"/>
                <a:gd name="T28" fmla="*/ 174 w 1532"/>
                <a:gd name="T29" fmla="*/ 2469 h 4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32" h="4947">
                  <a:moveTo>
                    <a:pt x="174" y="2469"/>
                  </a:moveTo>
                  <a:cubicBezTo>
                    <a:pt x="144" y="2867"/>
                    <a:pt x="144" y="3329"/>
                    <a:pt x="184" y="3867"/>
                  </a:cubicBezTo>
                  <a:cubicBezTo>
                    <a:pt x="192" y="3970"/>
                    <a:pt x="201" y="4076"/>
                    <a:pt x="212" y="4185"/>
                  </a:cubicBezTo>
                  <a:cubicBezTo>
                    <a:pt x="218" y="4249"/>
                    <a:pt x="225" y="4314"/>
                    <a:pt x="232" y="4380"/>
                  </a:cubicBezTo>
                  <a:cubicBezTo>
                    <a:pt x="252" y="4561"/>
                    <a:pt x="277" y="4750"/>
                    <a:pt x="305" y="4947"/>
                  </a:cubicBezTo>
                  <a:cubicBezTo>
                    <a:pt x="243" y="4946"/>
                    <a:pt x="182" y="4945"/>
                    <a:pt x="122" y="4943"/>
                  </a:cubicBezTo>
                  <a:cubicBezTo>
                    <a:pt x="104" y="4808"/>
                    <a:pt x="81" y="4617"/>
                    <a:pt x="60" y="4387"/>
                  </a:cubicBezTo>
                  <a:cubicBezTo>
                    <a:pt x="43" y="4198"/>
                    <a:pt x="28" y="3984"/>
                    <a:pt x="18" y="3754"/>
                  </a:cubicBezTo>
                  <a:cubicBezTo>
                    <a:pt x="15" y="3681"/>
                    <a:pt x="12" y="3607"/>
                    <a:pt x="10" y="3531"/>
                  </a:cubicBezTo>
                  <a:cubicBezTo>
                    <a:pt x="0" y="3088"/>
                    <a:pt x="13" y="2600"/>
                    <a:pt x="75" y="2130"/>
                  </a:cubicBezTo>
                  <a:cubicBezTo>
                    <a:pt x="87" y="2038"/>
                    <a:pt x="101" y="1947"/>
                    <a:pt x="118" y="1857"/>
                  </a:cubicBezTo>
                  <a:cubicBezTo>
                    <a:pt x="271" y="1003"/>
                    <a:pt x="611" y="253"/>
                    <a:pt x="1303" y="0"/>
                  </a:cubicBezTo>
                  <a:lnTo>
                    <a:pt x="1532" y="38"/>
                  </a:lnTo>
                  <a:cubicBezTo>
                    <a:pt x="1532" y="38"/>
                    <a:pt x="467" y="117"/>
                    <a:pt x="209" y="2118"/>
                  </a:cubicBezTo>
                  <a:cubicBezTo>
                    <a:pt x="195" y="2229"/>
                    <a:pt x="183" y="2346"/>
                    <a:pt x="174" y="2469"/>
                  </a:cubicBezTo>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5" name="Freeform 493">
              <a:extLst>
                <a:ext uri="{FF2B5EF4-FFF2-40B4-BE49-F238E27FC236}">
                  <a16:creationId xmlns:a16="http://schemas.microsoft.com/office/drawing/2014/main" id="{E9BE39BB-9C6F-957D-0647-4C867EEE145C}"/>
                </a:ext>
              </a:extLst>
            </p:cNvPr>
            <p:cNvSpPr>
              <a:spLocks/>
            </p:cNvSpPr>
            <p:nvPr/>
          </p:nvSpPr>
          <p:spPr bwMode="auto">
            <a:xfrm>
              <a:off x="2108200" y="5181600"/>
              <a:ext cx="481013" cy="600075"/>
            </a:xfrm>
            <a:custGeom>
              <a:avLst/>
              <a:gdLst>
                <a:gd name="T0" fmla="*/ 2340 w 2340"/>
                <a:gd name="T1" fmla="*/ 2922 h 2924"/>
                <a:gd name="T2" fmla="*/ 2213 w 2340"/>
                <a:gd name="T3" fmla="*/ 2924 h 2924"/>
                <a:gd name="T4" fmla="*/ 2210 w 2340"/>
                <a:gd name="T5" fmla="*/ 2924 h 2924"/>
                <a:gd name="T6" fmla="*/ 2011 w 2340"/>
                <a:gd name="T7" fmla="*/ 2355 h 2924"/>
                <a:gd name="T8" fmla="*/ 1934 w 2340"/>
                <a:gd name="T9" fmla="*/ 2162 h 2924"/>
                <a:gd name="T10" fmla="*/ 1934 w 2340"/>
                <a:gd name="T11" fmla="*/ 2162 h 2924"/>
                <a:gd name="T12" fmla="*/ 1740 w 2340"/>
                <a:gd name="T13" fmla="*/ 1731 h 2924"/>
                <a:gd name="T14" fmla="*/ 0 w 2340"/>
                <a:gd name="T15" fmla="*/ 309 h 2924"/>
                <a:gd name="T16" fmla="*/ 130 w 2340"/>
                <a:gd name="T17" fmla="*/ 217 h 2924"/>
                <a:gd name="T18" fmla="*/ 1732 w 2340"/>
                <a:gd name="T19" fmla="*/ 1508 h 2924"/>
                <a:gd name="T20" fmla="*/ 1732 w 2340"/>
                <a:gd name="T21" fmla="*/ 1508 h 2924"/>
                <a:gd name="T22" fmla="*/ 1906 w 2340"/>
                <a:gd name="T23" fmla="*/ 1844 h 2924"/>
                <a:gd name="T24" fmla="*/ 1906 w 2340"/>
                <a:gd name="T25" fmla="*/ 1844 h 2924"/>
                <a:gd name="T26" fmla="*/ 2131 w 2340"/>
                <a:gd name="T27" fmla="*/ 2352 h 2924"/>
                <a:gd name="T28" fmla="*/ 2194 w 2340"/>
                <a:gd name="T29" fmla="*/ 2513 h 2924"/>
                <a:gd name="T30" fmla="*/ 2340 w 2340"/>
                <a:gd name="T31" fmla="*/ 2922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0" h="2924">
                  <a:moveTo>
                    <a:pt x="2340" y="2922"/>
                  </a:moveTo>
                  <a:cubicBezTo>
                    <a:pt x="2297" y="2923"/>
                    <a:pt x="2255" y="2923"/>
                    <a:pt x="2213" y="2924"/>
                  </a:cubicBezTo>
                  <a:lnTo>
                    <a:pt x="2210" y="2924"/>
                  </a:lnTo>
                  <a:cubicBezTo>
                    <a:pt x="2144" y="2719"/>
                    <a:pt x="2078" y="2530"/>
                    <a:pt x="2011" y="2355"/>
                  </a:cubicBezTo>
                  <a:cubicBezTo>
                    <a:pt x="1985" y="2289"/>
                    <a:pt x="1959" y="2224"/>
                    <a:pt x="1934" y="2162"/>
                  </a:cubicBezTo>
                  <a:lnTo>
                    <a:pt x="1934" y="2162"/>
                  </a:lnTo>
                  <a:cubicBezTo>
                    <a:pt x="1869" y="2006"/>
                    <a:pt x="1805" y="1862"/>
                    <a:pt x="1740" y="1731"/>
                  </a:cubicBezTo>
                  <a:cubicBezTo>
                    <a:pt x="889" y="0"/>
                    <a:pt x="33" y="297"/>
                    <a:pt x="0" y="309"/>
                  </a:cubicBezTo>
                  <a:lnTo>
                    <a:pt x="130" y="217"/>
                  </a:lnTo>
                  <a:cubicBezTo>
                    <a:pt x="797" y="151"/>
                    <a:pt x="1344" y="807"/>
                    <a:pt x="1732" y="1508"/>
                  </a:cubicBezTo>
                  <a:lnTo>
                    <a:pt x="1732" y="1508"/>
                  </a:lnTo>
                  <a:cubicBezTo>
                    <a:pt x="1794" y="1620"/>
                    <a:pt x="1852" y="1733"/>
                    <a:pt x="1906" y="1844"/>
                  </a:cubicBezTo>
                  <a:lnTo>
                    <a:pt x="1906" y="1844"/>
                  </a:lnTo>
                  <a:cubicBezTo>
                    <a:pt x="1992" y="2021"/>
                    <a:pt x="2067" y="2194"/>
                    <a:pt x="2131" y="2352"/>
                  </a:cubicBezTo>
                  <a:cubicBezTo>
                    <a:pt x="2153" y="2407"/>
                    <a:pt x="2174" y="2461"/>
                    <a:pt x="2194" y="2513"/>
                  </a:cubicBezTo>
                  <a:cubicBezTo>
                    <a:pt x="2258" y="2680"/>
                    <a:pt x="2307" y="2822"/>
                    <a:pt x="2340" y="2922"/>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7" name="Freeform 494">
              <a:extLst>
                <a:ext uri="{FF2B5EF4-FFF2-40B4-BE49-F238E27FC236}">
                  <a16:creationId xmlns:a16="http://schemas.microsoft.com/office/drawing/2014/main" id="{8B16155C-DC26-F18B-AD77-ED741C687E71}"/>
                </a:ext>
              </a:extLst>
            </p:cNvPr>
            <p:cNvSpPr>
              <a:spLocks/>
            </p:cNvSpPr>
            <p:nvPr/>
          </p:nvSpPr>
          <p:spPr bwMode="auto">
            <a:xfrm>
              <a:off x="2563813" y="5087938"/>
              <a:ext cx="236538" cy="693738"/>
            </a:xfrm>
            <a:custGeom>
              <a:avLst/>
              <a:gdLst>
                <a:gd name="T0" fmla="*/ 297 w 1149"/>
                <a:gd name="T1" fmla="*/ 2797 h 3373"/>
                <a:gd name="T2" fmla="*/ 377 w 1149"/>
                <a:gd name="T3" fmla="*/ 3369 h 3373"/>
                <a:gd name="T4" fmla="*/ 252 w 1149"/>
                <a:gd name="T5" fmla="*/ 3373 h 3373"/>
                <a:gd name="T6" fmla="*/ 183 w 1149"/>
                <a:gd name="T7" fmla="*/ 2799 h 3373"/>
                <a:gd name="T8" fmla="*/ 990 w 1149"/>
                <a:gd name="T9" fmla="*/ 0 h 3373"/>
                <a:gd name="T10" fmla="*/ 1149 w 1149"/>
                <a:gd name="T11" fmla="*/ 21 h 3373"/>
                <a:gd name="T12" fmla="*/ 297 w 1149"/>
                <a:gd name="T13" fmla="*/ 2797 h 3373"/>
              </a:gdLst>
              <a:ahLst/>
              <a:cxnLst>
                <a:cxn ang="0">
                  <a:pos x="T0" y="T1"/>
                </a:cxn>
                <a:cxn ang="0">
                  <a:pos x="T2" y="T3"/>
                </a:cxn>
                <a:cxn ang="0">
                  <a:pos x="T4" y="T5"/>
                </a:cxn>
                <a:cxn ang="0">
                  <a:pos x="T6" y="T7"/>
                </a:cxn>
                <a:cxn ang="0">
                  <a:pos x="T8" y="T9"/>
                </a:cxn>
                <a:cxn ang="0">
                  <a:pos x="T10" y="T11"/>
                </a:cxn>
                <a:cxn ang="0">
                  <a:pos x="T12" y="T13"/>
                </a:cxn>
              </a:cxnLst>
              <a:rect l="0" t="0" r="r" b="b"/>
              <a:pathLst>
                <a:path w="1149" h="3373">
                  <a:moveTo>
                    <a:pt x="297" y="2797"/>
                  </a:moveTo>
                  <a:cubicBezTo>
                    <a:pt x="317" y="2976"/>
                    <a:pt x="343" y="3166"/>
                    <a:pt x="377" y="3369"/>
                  </a:cubicBezTo>
                  <a:cubicBezTo>
                    <a:pt x="336" y="3371"/>
                    <a:pt x="294" y="3372"/>
                    <a:pt x="252" y="3373"/>
                  </a:cubicBezTo>
                  <a:cubicBezTo>
                    <a:pt x="231" y="3235"/>
                    <a:pt x="204" y="3035"/>
                    <a:pt x="183" y="2799"/>
                  </a:cubicBezTo>
                  <a:cubicBezTo>
                    <a:pt x="99" y="1855"/>
                    <a:pt x="113" y="345"/>
                    <a:pt x="990" y="0"/>
                  </a:cubicBezTo>
                  <a:lnTo>
                    <a:pt x="1149" y="21"/>
                  </a:lnTo>
                  <a:cubicBezTo>
                    <a:pt x="1149" y="21"/>
                    <a:pt x="0" y="136"/>
                    <a:pt x="297" y="2797"/>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8" name="Freeform 495">
              <a:extLst>
                <a:ext uri="{FF2B5EF4-FFF2-40B4-BE49-F238E27FC236}">
                  <a16:creationId xmlns:a16="http://schemas.microsoft.com/office/drawing/2014/main" id="{B383CE90-31F6-6674-2A74-6AC21519C63F}"/>
                </a:ext>
              </a:extLst>
            </p:cNvPr>
            <p:cNvSpPr>
              <a:spLocks/>
            </p:cNvSpPr>
            <p:nvPr/>
          </p:nvSpPr>
          <p:spPr bwMode="auto">
            <a:xfrm>
              <a:off x="2984500" y="4968875"/>
              <a:ext cx="393700" cy="836613"/>
            </a:xfrm>
            <a:custGeom>
              <a:avLst/>
              <a:gdLst>
                <a:gd name="T0" fmla="*/ 1220 w 1914"/>
                <a:gd name="T1" fmla="*/ 1340 h 4067"/>
                <a:gd name="T2" fmla="*/ 1793 w 1914"/>
                <a:gd name="T3" fmla="*/ 957 h 4067"/>
                <a:gd name="T4" fmla="*/ 1812 w 1914"/>
                <a:gd name="T5" fmla="*/ 1379 h 4067"/>
                <a:gd name="T6" fmla="*/ 1871 w 1914"/>
                <a:gd name="T7" fmla="*/ 1666 h 4067"/>
                <a:gd name="T8" fmla="*/ 1638 w 1914"/>
                <a:gd name="T9" fmla="*/ 2359 h 4067"/>
                <a:gd name="T10" fmla="*/ 1502 w 1914"/>
                <a:gd name="T11" fmla="*/ 2676 h 4067"/>
                <a:gd name="T12" fmla="*/ 814 w 1914"/>
                <a:gd name="T13" fmla="*/ 4067 h 4067"/>
                <a:gd name="T14" fmla="*/ 761 w 1914"/>
                <a:gd name="T15" fmla="*/ 3130 h 4067"/>
                <a:gd name="T16" fmla="*/ 220 w 1914"/>
                <a:gd name="T17" fmla="*/ 1690 h 4067"/>
                <a:gd name="T18" fmla="*/ 1220 w 1914"/>
                <a:gd name="T19" fmla="*/ 1340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4" h="4067">
                  <a:moveTo>
                    <a:pt x="1220" y="1340"/>
                  </a:moveTo>
                  <a:cubicBezTo>
                    <a:pt x="889" y="475"/>
                    <a:pt x="1459" y="250"/>
                    <a:pt x="1793" y="957"/>
                  </a:cubicBezTo>
                  <a:cubicBezTo>
                    <a:pt x="1822" y="1079"/>
                    <a:pt x="1774" y="1135"/>
                    <a:pt x="1812" y="1379"/>
                  </a:cubicBezTo>
                  <a:cubicBezTo>
                    <a:pt x="1837" y="1542"/>
                    <a:pt x="1862" y="1542"/>
                    <a:pt x="1871" y="1666"/>
                  </a:cubicBezTo>
                  <a:cubicBezTo>
                    <a:pt x="1914" y="2057"/>
                    <a:pt x="1757" y="2079"/>
                    <a:pt x="1638" y="2359"/>
                  </a:cubicBezTo>
                  <a:cubicBezTo>
                    <a:pt x="1660" y="2525"/>
                    <a:pt x="1648" y="2598"/>
                    <a:pt x="1502" y="2676"/>
                  </a:cubicBezTo>
                  <a:cubicBezTo>
                    <a:pt x="1195" y="3155"/>
                    <a:pt x="1693" y="3215"/>
                    <a:pt x="814" y="4067"/>
                  </a:cubicBezTo>
                  <a:cubicBezTo>
                    <a:pt x="1047" y="3495"/>
                    <a:pt x="906" y="3502"/>
                    <a:pt x="761" y="3130"/>
                  </a:cubicBezTo>
                  <a:cubicBezTo>
                    <a:pt x="795" y="2409"/>
                    <a:pt x="433" y="2494"/>
                    <a:pt x="220" y="1690"/>
                  </a:cubicBezTo>
                  <a:cubicBezTo>
                    <a:pt x="0" y="704"/>
                    <a:pt x="833" y="0"/>
                    <a:pt x="1220" y="1340"/>
                  </a:cubicBezTo>
                  <a:close/>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2" name="Freeform 496">
              <a:extLst>
                <a:ext uri="{FF2B5EF4-FFF2-40B4-BE49-F238E27FC236}">
                  <a16:creationId xmlns:a16="http://schemas.microsoft.com/office/drawing/2014/main" id="{EE3FEBB6-C3F1-8549-AAD3-8E1758B93DD3}"/>
                </a:ext>
              </a:extLst>
            </p:cNvPr>
            <p:cNvSpPr>
              <a:spLocks/>
            </p:cNvSpPr>
            <p:nvPr/>
          </p:nvSpPr>
          <p:spPr bwMode="auto">
            <a:xfrm>
              <a:off x="2913063" y="4833938"/>
              <a:ext cx="515938" cy="911225"/>
            </a:xfrm>
            <a:custGeom>
              <a:avLst/>
              <a:gdLst>
                <a:gd name="T0" fmla="*/ 2229 w 2513"/>
                <a:gd name="T1" fmla="*/ 2317 h 4430"/>
                <a:gd name="T2" fmla="*/ 2160 w 2513"/>
                <a:gd name="T3" fmla="*/ 2706 h 4430"/>
                <a:gd name="T4" fmla="*/ 1758 w 2513"/>
                <a:gd name="T5" fmla="*/ 4430 h 4430"/>
                <a:gd name="T6" fmla="*/ 1455 w 2513"/>
                <a:gd name="T7" fmla="*/ 3404 h 4430"/>
                <a:gd name="T8" fmla="*/ 992 w 2513"/>
                <a:gd name="T9" fmla="*/ 2605 h 4430"/>
                <a:gd name="T10" fmla="*/ 478 w 2513"/>
                <a:gd name="T11" fmla="*/ 1943 h 4430"/>
                <a:gd name="T12" fmla="*/ 1388 w 2513"/>
                <a:gd name="T13" fmla="*/ 1113 h 4430"/>
                <a:gd name="T14" fmla="*/ 2035 w 2513"/>
                <a:gd name="T15" fmla="*/ 719 h 4430"/>
                <a:gd name="T16" fmla="*/ 2087 w 2513"/>
                <a:gd name="T17" fmla="*/ 912 h 4430"/>
                <a:gd name="T18" fmla="*/ 2166 w 2513"/>
                <a:gd name="T19" fmla="*/ 1183 h 4430"/>
                <a:gd name="T20" fmla="*/ 2306 w 2513"/>
                <a:gd name="T21" fmla="*/ 1487 h 4430"/>
                <a:gd name="T22" fmla="*/ 2229 w 2513"/>
                <a:gd name="T23" fmla="*/ 2317 h 4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3" h="4430">
                  <a:moveTo>
                    <a:pt x="2229" y="2317"/>
                  </a:moveTo>
                  <a:cubicBezTo>
                    <a:pt x="2297" y="2497"/>
                    <a:pt x="2302" y="2581"/>
                    <a:pt x="2160" y="2706"/>
                  </a:cubicBezTo>
                  <a:cubicBezTo>
                    <a:pt x="1943" y="3318"/>
                    <a:pt x="2513" y="3255"/>
                    <a:pt x="1758" y="4430"/>
                  </a:cubicBezTo>
                  <a:cubicBezTo>
                    <a:pt x="1868" y="3734"/>
                    <a:pt x="1712" y="3779"/>
                    <a:pt x="1455" y="3404"/>
                  </a:cubicBezTo>
                  <a:cubicBezTo>
                    <a:pt x="1367" y="2932"/>
                    <a:pt x="1202" y="2799"/>
                    <a:pt x="992" y="2605"/>
                  </a:cubicBezTo>
                  <a:cubicBezTo>
                    <a:pt x="840" y="2465"/>
                    <a:pt x="665" y="2294"/>
                    <a:pt x="478" y="1943"/>
                  </a:cubicBezTo>
                  <a:cubicBezTo>
                    <a:pt x="0" y="953"/>
                    <a:pt x="651" y="0"/>
                    <a:pt x="1388" y="1113"/>
                  </a:cubicBezTo>
                  <a:cubicBezTo>
                    <a:pt x="987" y="367"/>
                    <a:pt x="1519" y="70"/>
                    <a:pt x="2035" y="719"/>
                  </a:cubicBezTo>
                  <a:cubicBezTo>
                    <a:pt x="2069" y="786"/>
                    <a:pt x="2074" y="839"/>
                    <a:pt x="2087" y="912"/>
                  </a:cubicBezTo>
                  <a:cubicBezTo>
                    <a:pt x="2098" y="978"/>
                    <a:pt x="2116" y="1060"/>
                    <a:pt x="2166" y="1183"/>
                  </a:cubicBezTo>
                  <a:cubicBezTo>
                    <a:pt x="2236" y="1358"/>
                    <a:pt x="2264" y="1351"/>
                    <a:pt x="2306" y="1487"/>
                  </a:cubicBezTo>
                  <a:cubicBezTo>
                    <a:pt x="2456" y="1910"/>
                    <a:pt x="2288" y="1975"/>
                    <a:pt x="2229" y="2317"/>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3" name="Freeform 497">
              <a:extLst>
                <a:ext uri="{FF2B5EF4-FFF2-40B4-BE49-F238E27FC236}">
                  <a16:creationId xmlns:a16="http://schemas.microsoft.com/office/drawing/2014/main" id="{6B9C371E-CFDC-6198-2870-A2F671550308}"/>
                </a:ext>
              </a:extLst>
            </p:cNvPr>
            <p:cNvSpPr>
              <a:spLocks/>
            </p:cNvSpPr>
            <p:nvPr/>
          </p:nvSpPr>
          <p:spPr bwMode="auto">
            <a:xfrm>
              <a:off x="1971675" y="4999038"/>
              <a:ext cx="561975" cy="758825"/>
            </a:xfrm>
            <a:custGeom>
              <a:avLst/>
              <a:gdLst>
                <a:gd name="T0" fmla="*/ 1110 w 2734"/>
                <a:gd name="T1" fmla="*/ 1070 h 3689"/>
                <a:gd name="T2" fmla="*/ 1942 w 2734"/>
                <a:gd name="T3" fmla="*/ 1742 h 3689"/>
                <a:gd name="T4" fmla="*/ 1645 w 2734"/>
                <a:gd name="T5" fmla="*/ 2051 h 3689"/>
                <a:gd name="T6" fmla="*/ 1426 w 2734"/>
                <a:gd name="T7" fmla="*/ 2269 h 3689"/>
                <a:gd name="T8" fmla="*/ 1324 w 2734"/>
                <a:gd name="T9" fmla="*/ 2510 h 3689"/>
                <a:gd name="T10" fmla="*/ 987 w 2734"/>
                <a:gd name="T11" fmla="*/ 2761 h 3689"/>
                <a:gd name="T12" fmla="*/ 896 w 2734"/>
                <a:gd name="T13" fmla="*/ 2898 h 3689"/>
                <a:gd name="T14" fmla="*/ 483 w 2734"/>
                <a:gd name="T15" fmla="*/ 3289 h 3689"/>
                <a:gd name="T16" fmla="*/ 68 w 2734"/>
                <a:gd name="T17" fmla="*/ 3689 h 3689"/>
                <a:gd name="T18" fmla="*/ 250 w 2734"/>
                <a:gd name="T19" fmla="*/ 3054 h 3689"/>
                <a:gd name="T20" fmla="*/ 357 w 2734"/>
                <a:gd name="T21" fmla="*/ 2567 h 3689"/>
                <a:gd name="T22" fmla="*/ 338 w 2734"/>
                <a:gd name="T23" fmla="*/ 2139 h 3689"/>
                <a:gd name="T24" fmla="*/ 360 w 2734"/>
                <a:gd name="T25" fmla="*/ 1409 h 3689"/>
                <a:gd name="T26" fmla="*/ 394 w 2734"/>
                <a:gd name="T27" fmla="*/ 892 h 3689"/>
                <a:gd name="T28" fmla="*/ 1110 w 2734"/>
                <a:gd name="T29" fmla="*/ 107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34" h="3689">
                  <a:moveTo>
                    <a:pt x="1110" y="1070"/>
                  </a:moveTo>
                  <a:cubicBezTo>
                    <a:pt x="1651" y="343"/>
                    <a:pt x="2734" y="1158"/>
                    <a:pt x="1942" y="1742"/>
                  </a:cubicBezTo>
                  <a:cubicBezTo>
                    <a:pt x="1718" y="1754"/>
                    <a:pt x="1830" y="1980"/>
                    <a:pt x="1645" y="2051"/>
                  </a:cubicBezTo>
                  <a:cubicBezTo>
                    <a:pt x="1404" y="2128"/>
                    <a:pt x="1513" y="2137"/>
                    <a:pt x="1426" y="2269"/>
                  </a:cubicBezTo>
                  <a:cubicBezTo>
                    <a:pt x="1193" y="2296"/>
                    <a:pt x="1250" y="2320"/>
                    <a:pt x="1324" y="2510"/>
                  </a:cubicBezTo>
                  <a:cubicBezTo>
                    <a:pt x="1331" y="2691"/>
                    <a:pt x="1147" y="2799"/>
                    <a:pt x="987" y="2761"/>
                  </a:cubicBezTo>
                  <a:cubicBezTo>
                    <a:pt x="935" y="2787"/>
                    <a:pt x="961" y="2854"/>
                    <a:pt x="896" y="2898"/>
                  </a:cubicBezTo>
                  <a:cubicBezTo>
                    <a:pt x="665" y="2957"/>
                    <a:pt x="636" y="3094"/>
                    <a:pt x="483" y="3289"/>
                  </a:cubicBezTo>
                  <a:cubicBezTo>
                    <a:pt x="329" y="3400"/>
                    <a:pt x="203" y="3471"/>
                    <a:pt x="68" y="3689"/>
                  </a:cubicBezTo>
                  <a:cubicBezTo>
                    <a:pt x="0" y="3347"/>
                    <a:pt x="169" y="3331"/>
                    <a:pt x="250" y="3054"/>
                  </a:cubicBezTo>
                  <a:cubicBezTo>
                    <a:pt x="292" y="2774"/>
                    <a:pt x="172" y="2772"/>
                    <a:pt x="357" y="2567"/>
                  </a:cubicBezTo>
                  <a:cubicBezTo>
                    <a:pt x="321" y="2459"/>
                    <a:pt x="231" y="2262"/>
                    <a:pt x="338" y="2139"/>
                  </a:cubicBezTo>
                  <a:cubicBezTo>
                    <a:pt x="355" y="1895"/>
                    <a:pt x="149" y="1795"/>
                    <a:pt x="360" y="1409"/>
                  </a:cubicBezTo>
                  <a:cubicBezTo>
                    <a:pt x="546" y="1239"/>
                    <a:pt x="444" y="1107"/>
                    <a:pt x="394" y="892"/>
                  </a:cubicBezTo>
                  <a:cubicBezTo>
                    <a:pt x="270" y="0"/>
                    <a:pt x="1431" y="390"/>
                    <a:pt x="1110" y="1070"/>
                  </a:cubicBezTo>
                </a:path>
              </a:pathLst>
            </a:custGeom>
            <a:solidFill>
              <a:srgbClr val="FC99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4" name="Freeform 498">
              <a:extLst>
                <a:ext uri="{FF2B5EF4-FFF2-40B4-BE49-F238E27FC236}">
                  <a16:creationId xmlns:a16="http://schemas.microsoft.com/office/drawing/2014/main" id="{D7D0F646-7947-E304-C9A8-E7AFEB1F903C}"/>
                </a:ext>
              </a:extLst>
            </p:cNvPr>
            <p:cNvSpPr>
              <a:spLocks/>
            </p:cNvSpPr>
            <p:nvPr/>
          </p:nvSpPr>
          <p:spPr bwMode="auto">
            <a:xfrm>
              <a:off x="1919288" y="4879975"/>
              <a:ext cx="534988" cy="831850"/>
            </a:xfrm>
            <a:custGeom>
              <a:avLst/>
              <a:gdLst>
                <a:gd name="T0" fmla="*/ 2503 w 2601"/>
                <a:gd name="T1" fmla="*/ 1399 h 4049"/>
                <a:gd name="T2" fmla="*/ 2383 w 2601"/>
                <a:gd name="T3" fmla="*/ 1664 h 4049"/>
                <a:gd name="T4" fmla="*/ 2181 w 2601"/>
                <a:gd name="T5" fmla="*/ 1858 h 4049"/>
                <a:gd name="T6" fmla="*/ 2112 w 2601"/>
                <a:gd name="T7" fmla="*/ 1867 h 4049"/>
                <a:gd name="T8" fmla="*/ 1844 w 2601"/>
                <a:gd name="T9" fmla="*/ 2206 h 4049"/>
                <a:gd name="T10" fmla="*/ 1596 w 2601"/>
                <a:gd name="T11" fmla="*/ 2450 h 4049"/>
                <a:gd name="T12" fmla="*/ 1472 w 2601"/>
                <a:gd name="T13" fmla="*/ 2731 h 4049"/>
                <a:gd name="T14" fmla="*/ 1094 w 2601"/>
                <a:gd name="T15" fmla="*/ 3007 h 4049"/>
                <a:gd name="T16" fmla="*/ 988 w 2601"/>
                <a:gd name="T17" fmla="*/ 3163 h 4049"/>
                <a:gd name="T18" fmla="*/ 521 w 2601"/>
                <a:gd name="T19" fmla="*/ 3601 h 4049"/>
                <a:gd name="T20" fmla="*/ 52 w 2601"/>
                <a:gd name="T21" fmla="*/ 4049 h 4049"/>
                <a:gd name="T22" fmla="*/ 287 w 2601"/>
                <a:gd name="T23" fmla="*/ 3304 h 4049"/>
                <a:gd name="T24" fmla="*/ 432 w 2601"/>
                <a:gd name="T25" fmla="*/ 2731 h 4049"/>
                <a:gd name="T26" fmla="*/ 439 w 2601"/>
                <a:gd name="T27" fmla="*/ 2220 h 4049"/>
                <a:gd name="T28" fmla="*/ 507 w 2601"/>
                <a:gd name="T29" fmla="*/ 1350 h 4049"/>
                <a:gd name="T30" fmla="*/ 556 w 2601"/>
                <a:gd name="T31" fmla="*/ 1301 h 4049"/>
                <a:gd name="T32" fmla="*/ 556 w 2601"/>
                <a:gd name="T33" fmla="*/ 1301 h 4049"/>
                <a:gd name="T34" fmla="*/ 577 w 2601"/>
                <a:gd name="T35" fmla="*/ 736 h 4049"/>
                <a:gd name="T36" fmla="*/ 632 w 2601"/>
                <a:gd name="T37" fmla="*/ 329 h 4049"/>
                <a:gd name="T38" fmla="*/ 1360 w 2601"/>
                <a:gd name="T39" fmla="*/ 460 h 4049"/>
                <a:gd name="T40" fmla="*/ 1332 w 2601"/>
                <a:gd name="T41" fmla="*/ 998 h 4049"/>
                <a:gd name="T42" fmla="*/ 2503 w 2601"/>
                <a:gd name="T43" fmla="*/ 1399 h 4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01" h="4049">
                  <a:moveTo>
                    <a:pt x="2503" y="1399"/>
                  </a:moveTo>
                  <a:cubicBezTo>
                    <a:pt x="2487" y="1487"/>
                    <a:pt x="2449" y="1577"/>
                    <a:pt x="2383" y="1664"/>
                  </a:cubicBezTo>
                  <a:cubicBezTo>
                    <a:pt x="2333" y="1731"/>
                    <a:pt x="2266" y="1796"/>
                    <a:pt x="2181" y="1858"/>
                  </a:cubicBezTo>
                  <a:cubicBezTo>
                    <a:pt x="2154" y="1857"/>
                    <a:pt x="2131" y="1861"/>
                    <a:pt x="2112" y="1867"/>
                  </a:cubicBezTo>
                  <a:cubicBezTo>
                    <a:pt x="1960" y="1917"/>
                    <a:pt x="2024" y="2142"/>
                    <a:pt x="1844" y="2206"/>
                  </a:cubicBezTo>
                  <a:cubicBezTo>
                    <a:pt x="1581" y="2281"/>
                    <a:pt x="1697" y="2299"/>
                    <a:pt x="1596" y="2450"/>
                  </a:cubicBezTo>
                  <a:cubicBezTo>
                    <a:pt x="1344" y="2466"/>
                    <a:pt x="1404" y="2499"/>
                    <a:pt x="1472" y="2731"/>
                  </a:cubicBezTo>
                  <a:cubicBezTo>
                    <a:pt x="1468" y="2947"/>
                    <a:pt x="1264" y="3062"/>
                    <a:pt x="1094" y="3007"/>
                  </a:cubicBezTo>
                  <a:cubicBezTo>
                    <a:pt x="1037" y="3034"/>
                    <a:pt x="1061" y="3115"/>
                    <a:pt x="988" y="3163"/>
                  </a:cubicBezTo>
                  <a:cubicBezTo>
                    <a:pt x="737" y="3218"/>
                    <a:pt x="697" y="3379"/>
                    <a:pt x="521" y="3601"/>
                  </a:cubicBezTo>
                  <a:cubicBezTo>
                    <a:pt x="350" y="3722"/>
                    <a:pt x="210" y="3798"/>
                    <a:pt x="52" y="4049"/>
                  </a:cubicBezTo>
                  <a:cubicBezTo>
                    <a:pt x="0" y="3636"/>
                    <a:pt x="182" y="3628"/>
                    <a:pt x="287" y="3304"/>
                  </a:cubicBezTo>
                  <a:cubicBezTo>
                    <a:pt x="349" y="2973"/>
                    <a:pt x="220" y="2962"/>
                    <a:pt x="432" y="2731"/>
                  </a:cubicBezTo>
                  <a:cubicBezTo>
                    <a:pt x="400" y="2600"/>
                    <a:pt x="316" y="2358"/>
                    <a:pt x="439" y="2220"/>
                  </a:cubicBezTo>
                  <a:cubicBezTo>
                    <a:pt x="471" y="1929"/>
                    <a:pt x="257" y="1796"/>
                    <a:pt x="507" y="1350"/>
                  </a:cubicBezTo>
                  <a:cubicBezTo>
                    <a:pt x="526" y="1334"/>
                    <a:pt x="542" y="1317"/>
                    <a:pt x="556" y="1301"/>
                  </a:cubicBezTo>
                  <a:lnTo>
                    <a:pt x="556" y="1301"/>
                  </a:lnTo>
                  <a:cubicBezTo>
                    <a:pt x="700" y="1132"/>
                    <a:pt x="613" y="974"/>
                    <a:pt x="577" y="736"/>
                  </a:cubicBezTo>
                  <a:cubicBezTo>
                    <a:pt x="564" y="558"/>
                    <a:pt x="587" y="424"/>
                    <a:pt x="632" y="329"/>
                  </a:cubicBezTo>
                  <a:cubicBezTo>
                    <a:pt x="790" y="0"/>
                    <a:pt x="1217" y="131"/>
                    <a:pt x="1360" y="460"/>
                  </a:cubicBezTo>
                  <a:cubicBezTo>
                    <a:pt x="1425" y="607"/>
                    <a:pt x="1432" y="795"/>
                    <a:pt x="1332" y="998"/>
                  </a:cubicBezTo>
                  <a:cubicBezTo>
                    <a:pt x="1819" y="353"/>
                    <a:pt x="2601" y="846"/>
                    <a:pt x="2503" y="1399"/>
                  </a:cubicBezTo>
                  <a:close/>
                </a:path>
              </a:pathLst>
            </a:custGeom>
            <a:solidFill>
              <a:srgbClr val="466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5" name="Freeform 499">
              <a:extLst>
                <a:ext uri="{FF2B5EF4-FFF2-40B4-BE49-F238E27FC236}">
                  <a16:creationId xmlns:a16="http://schemas.microsoft.com/office/drawing/2014/main" id="{10ACB894-0D75-90AA-C2C4-BA983244DE26}"/>
                </a:ext>
              </a:extLst>
            </p:cNvPr>
            <p:cNvSpPr>
              <a:spLocks/>
            </p:cNvSpPr>
            <p:nvPr/>
          </p:nvSpPr>
          <p:spPr bwMode="auto">
            <a:xfrm>
              <a:off x="2520950" y="4941888"/>
              <a:ext cx="427038" cy="712788"/>
            </a:xfrm>
            <a:custGeom>
              <a:avLst/>
              <a:gdLst>
                <a:gd name="T0" fmla="*/ 1009 w 2074"/>
                <a:gd name="T1" fmla="*/ 723 h 3464"/>
                <a:gd name="T2" fmla="*/ 880 w 2074"/>
                <a:gd name="T3" fmla="*/ 202 h 3464"/>
                <a:gd name="T4" fmla="*/ 163 w 2074"/>
                <a:gd name="T5" fmla="*/ 373 h 3464"/>
                <a:gd name="T6" fmla="*/ 184 w 2074"/>
                <a:gd name="T7" fmla="*/ 625 h 3464"/>
                <a:gd name="T8" fmla="*/ 10 w 2074"/>
                <a:gd name="T9" fmla="*/ 861 h 3464"/>
                <a:gd name="T10" fmla="*/ 62 w 2074"/>
                <a:gd name="T11" fmla="*/ 1107 h 3464"/>
                <a:gd name="T12" fmla="*/ 32 w 2074"/>
                <a:gd name="T13" fmla="*/ 1447 h 3464"/>
                <a:gd name="T14" fmla="*/ 775 w 2074"/>
                <a:gd name="T15" fmla="*/ 2390 h 3464"/>
                <a:gd name="T16" fmla="*/ 1063 w 2074"/>
                <a:gd name="T17" fmla="*/ 2579 h 3464"/>
                <a:gd name="T18" fmla="*/ 1225 w 2074"/>
                <a:gd name="T19" fmla="*/ 2893 h 3464"/>
                <a:gd name="T20" fmla="*/ 2056 w 2074"/>
                <a:gd name="T21" fmla="*/ 3464 h 3464"/>
                <a:gd name="T22" fmla="*/ 1959 w 2074"/>
                <a:gd name="T23" fmla="*/ 2862 h 3464"/>
                <a:gd name="T24" fmla="*/ 1836 w 2074"/>
                <a:gd name="T25" fmla="*/ 2508 h 3464"/>
                <a:gd name="T26" fmla="*/ 1843 w 2074"/>
                <a:gd name="T27" fmla="*/ 2244 h 3464"/>
                <a:gd name="T28" fmla="*/ 1758 w 2074"/>
                <a:gd name="T29" fmla="*/ 1874 h 3464"/>
                <a:gd name="T30" fmla="*/ 1839 w 2074"/>
                <a:gd name="T31" fmla="*/ 1442 h 3464"/>
                <a:gd name="T32" fmla="*/ 1580 w 2074"/>
                <a:gd name="T33" fmla="*/ 605 h 3464"/>
                <a:gd name="T34" fmla="*/ 1009 w 2074"/>
                <a:gd name="T35" fmla="*/ 723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4" h="3464">
                  <a:moveTo>
                    <a:pt x="1009" y="723"/>
                  </a:moveTo>
                  <a:cubicBezTo>
                    <a:pt x="1066" y="522"/>
                    <a:pt x="1017" y="314"/>
                    <a:pt x="880" y="202"/>
                  </a:cubicBezTo>
                  <a:cubicBezTo>
                    <a:pt x="633" y="0"/>
                    <a:pt x="204" y="200"/>
                    <a:pt x="163" y="373"/>
                  </a:cubicBezTo>
                  <a:cubicBezTo>
                    <a:pt x="144" y="455"/>
                    <a:pt x="217" y="507"/>
                    <a:pt x="184" y="625"/>
                  </a:cubicBezTo>
                  <a:cubicBezTo>
                    <a:pt x="155" y="730"/>
                    <a:pt x="19" y="771"/>
                    <a:pt x="10" y="861"/>
                  </a:cubicBezTo>
                  <a:cubicBezTo>
                    <a:pt x="0" y="951"/>
                    <a:pt x="21" y="1012"/>
                    <a:pt x="62" y="1107"/>
                  </a:cubicBezTo>
                  <a:cubicBezTo>
                    <a:pt x="133" y="1271"/>
                    <a:pt x="40" y="1264"/>
                    <a:pt x="32" y="1447"/>
                  </a:cubicBezTo>
                  <a:cubicBezTo>
                    <a:pt x="18" y="1785"/>
                    <a:pt x="460" y="2237"/>
                    <a:pt x="775" y="2390"/>
                  </a:cubicBezTo>
                  <a:cubicBezTo>
                    <a:pt x="854" y="2428"/>
                    <a:pt x="962" y="2467"/>
                    <a:pt x="1063" y="2579"/>
                  </a:cubicBezTo>
                  <a:cubicBezTo>
                    <a:pt x="1176" y="2704"/>
                    <a:pt x="1207" y="2838"/>
                    <a:pt x="1225" y="2893"/>
                  </a:cubicBezTo>
                  <a:cubicBezTo>
                    <a:pt x="1280" y="3062"/>
                    <a:pt x="1467" y="3277"/>
                    <a:pt x="2056" y="3464"/>
                  </a:cubicBezTo>
                  <a:cubicBezTo>
                    <a:pt x="2074" y="3179"/>
                    <a:pt x="2016" y="2986"/>
                    <a:pt x="1959" y="2862"/>
                  </a:cubicBezTo>
                  <a:cubicBezTo>
                    <a:pt x="1914" y="2764"/>
                    <a:pt x="1850" y="2669"/>
                    <a:pt x="1836" y="2508"/>
                  </a:cubicBezTo>
                  <a:cubicBezTo>
                    <a:pt x="1825" y="2394"/>
                    <a:pt x="1852" y="2376"/>
                    <a:pt x="1843" y="2244"/>
                  </a:cubicBezTo>
                  <a:cubicBezTo>
                    <a:pt x="1832" y="2063"/>
                    <a:pt x="1777" y="2012"/>
                    <a:pt x="1758" y="1874"/>
                  </a:cubicBezTo>
                  <a:cubicBezTo>
                    <a:pt x="1734" y="1694"/>
                    <a:pt x="1805" y="1624"/>
                    <a:pt x="1839" y="1442"/>
                  </a:cubicBezTo>
                  <a:cubicBezTo>
                    <a:pt x="1889" y="1166"/>
                    <a:pt x="1834" y="727"/>
                    <a:pt x="1580" y="605"/>
                  </a:cubicBezTo>
                  <a:cubicBezTo>
                    <a:pt x="1353" y="497"/>
                    <a:pt x="1062" y="687"/>
                    <a:pt x="1009" y="723"/>
                  </a:cubicBezTo>
                </a:path>
              </a:pathLst>
            </a:custGeom>
            <a:solidFill>
              <a:srgbClr val="5F84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6" name="Freeform 500">
              <a:extLst>
                <a:ext uri="{FF2B5EF4-FFF2-40B4-BE49-F238E27FC236}">
                  <a16:creationId xmlns:a16="http://schemas.microsoft.com/office/drawing/2014/main" id="{59B6B81F-5CA8-606E-1875-93AC18821EBA}"/>
                </a:ext>
              </a:extLst>
            </p:cNvPr>
            <p:cNvSpPr>
              <a:spLocks/>
            </p:cNvSpPr>
            <p:nvPr/>
          </p:nvSpPr>
          <p:spPr bwMode="auto">
            <a:xfrm>
              <a:off x="2725738" y="5097463"/>
              <a:ext cx="142875" cy="454025"/>
            </a:xfrm>
            <a:custGeom>
              <a:avLst/>
              <a:gdLst>
                <a:gd name="T0" fmla="*/ 695 w 695"/>
                <a:gd name="T1" fmla="*/ 2211 h 2211"/>
                <a:gd name="T2" fmla="*/ 140 w 695"/>
                <a:gd name="T3" fmla="*/ 960 h 2211"/>
                <a:gd name="T4" fmla="*/ 11 w 695"/>
                <a:gd name="T5" fmla="*/ 0 h 2211"/>
                <a:gd name="T6" fmla="*/ 43 w 695"/>
                <a:gd name="T7" fmla="*/ 694 h 2211"/>
                <a:gd name="T8" fmla="*/ 695 w 695"/>
                <a:gd name="T9" fmla="*/ 2211 h 2211"/>
              </a:gdLst>
              <a:ahLst/>
              <a:cxnLst>
                <a:cxn ang="0">
                  <a:pos x="T0" y="T1"/>
                </a:cxn>
                <a:cxn ang="0">
                  <a:pos x="T2" y="T3"/>
                </a:cxn>
                <a:cxn ang="0">
                  <a:pos x="T4" y="T5"/>
                </a:cxn>
                <a:cxn ang="0">
                  <a:pos x="T6" y="T7"/>
                </a:cxn>
                <a:cxn ang="0">
                  <a:pos x="T8" y="T9"/>
                </a:cxn>
              </a:cxnLst>
              <a:rect l="0" t="0" r="r" b="b"/>
              <a:pathLst>
                <a:path w="695" h="2211">
                  <a:moveTo>
                    <a:pt x="695" y="2211"/>
                  </a:moveTo>
                  <a:cubicBezTo>
                    <a:pt x="516" y="1903"/>
                    <a:pt x="282" y="1500"/>
                    <a:pt x="140" y="960"/>
                  </a:cubicBezTo>
                  <a:cubicBezTo>
                    <a:pt x="49" y="614"/>
                    <a:pt x="33" y="273"/>
                    <a:pt x="11" y="0"/>
                  </a:cubicBezTo>
                  <a:cubicBezTo>
                    <a:pt x="0" y="202"/>
                    <a:pt x="5" y="437"/>
                    <a:pt x="43" y="694"/>
                  </a:cubicBezTo>
                  <a:cubicBezTo>
                    <a:pt x="153" y="1425"/>
                    <a:pt x="481" y="1936"/>
                    <a:pt x="695" y="221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7" name="Freeform 501">
              <a:extLst>
                <a:ext uri="{FF2B5EF4-FFF2-40B4-BE49-F238E27FC236}">
                  <a16:creationId xmlns:a16="http://schemas.microsoft.com/office/drawing/2014/main" id="{A8E01889-0EF9-D6EA-2FEF-02AD666199F5}"/>
                </a:ext>
              </a:extLst>
            </p:cNvPr>
            <p:cNvSpPr>
              <a:spLocks/>
            </p:cNvSpPr>
            <p:nvPr/>
          </p:nvSpPr>
          <p:spPr bwMode="auto">
            <a:xfrm>
              <a:off x="2730500" y="5167313"/>
              <a:ext cx="131763" cy="47625"/>
            </a:xfrm>
            <a:custGeom>
              <a:avLst/>
              <a:gdLst>
                <a:gd name="T0" fmla="*/ 0 w 641"/>
                <a:gd name="T1" fmla="*/ 2 h 230"/>
                <a:gd name="T2" fmla="*/ 392 w 641"/>
                <a:gd name="T3" fmla="*/ 103 h 230"/>
                <a:gd name="T4" fmla="*/ 641 w 641"/>
                <a:gd name="T5" fmla="*/ 230 h 230"/>
                <a:gd name="T6" fmla="*/ 472 w 641"/>
                <a:gd name="T7" fmla="*/ 116 h 230"/>
                <a:gd name="T8" fmla="*/ 0 w 641"/>
                <a:gd name="T9" fmla="*/ 2 h 230"/>
              </a:gdLst>
              <a:ahLst/>
              <a:cxnLst>
                <a:cxn ang="0">
                  <a:pos x="T0" y="T1"/>
                </a:cxn>
                <a:cxn ang="0">
                  <a:pos x="T2" y="T3"/>
                </a:cxn>
                <a:cxn ang="0">
                  <a:pos x="T4" y="T5"/>
                </a:cxn>
                <a:cxn ang="0">
                  <a:pos x="T6" y="T7"/>
                </a:cxn>
                <a:cxn ang="0">
                  <a:pos x="T8" y="T9"/>
                </a:cxn>
              </a:cxnLst>
              <a:rect l="0" t="0" r="r" b="b"/>
              <a:pathLst>
                <a:path w="641" h="230">
                  <a:moveTo>
                    <a:pt x="0" y="2"/>
                  </a:moveTo>
                  <a:cubicBezTo>
                    <a:pt x="103" y="14"/>
                    <a:pt x="239" y="41"/>
                    <a:pt x="392" y="103"/>
                  </a:cubicBezTo>
                  <a:cubicBezTo>
                    <a:pt x="489" y="142"/>
                    <a:pt x="573" y="188"/>
                    <a:pt x="641" y="230"/>
                  </a:cubicBezTo>
                  <a:cubicBezTo>
                    <a:pt x="595" y="192"/>
                    <a:pt x="539" y="152"/>
                    <a:pt x="472" y="116"/>
                  </a:cubicBezTo>
                  <a:cubicBezTo>
                    <a:pt x="280" y="13"/>
                    <a:pt x="102" y="0"/>
                    <a:pt x="0" y="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8" name="Freeform 502">
              <a:extLst>
                <a:ext uri="{FF2B5EF4-FFF2-40B4-BE49-F238E27FC236}">
                  <a16:creationId xmlns:a16="http://schemas.microsoft.com/office/drawing/2014/main" id="{78FC91B0-0E07-A4F1-1D39-9D5204F2A598}"/>
                </a:ext>
              </a:extLst>
            </p:cNvPr>
            <p:cNvSpPr>
              <a:spLocks/>
            </p:cNvSpPr>
            <p:nvPr/>
          </p:nvSpPr>
          <p:spPr bwMode="auto">
            <a:xfrm>
              <a:off x="2749550" y="5287963"/>
              <a:ext cx="107950" cy="103188"/>
            </a:xfrm>
            <a:custGeom>
              <a:avLst/>
              <a:gdLst>
                <a:gd name="T0" fmla="*/ 0 w 527"/>
                <a:gd name="T1" fmla="*/ 0 h 504"/>
                <a:gd name="T2" fmla="*/ 336 w 527"/>
                <a:gd name="T3" fmla="*/ 269 h 504"/>
                <a:gd name="T4" fmla="*/ 527 w 527"/>
                <a:gd name="T5" fmla="*/ 504 h 504"/>
                <a:gd name="T6" fmla="*/ 408 w 527"/>
                <a:gd name="T7" fmla="*/ 317 h 504"/>
                <a:gd name="T8" fmla="*/ 0 w 527"/>
                <a:gd name="T9" fmla="*/ 0 h 504"/>
              </a:gdLst>
              <a:ahLst/>
              <a:cxnLst>
                <a:cxn ang="0">
                  <a:pos x="T0" y="T1"/>
                </a:cxn>
                <a:cxn ang="0">
                  <a:pos x="T2" y="T3"/>
                </a:cxn>
                <a:cxn ang="0">
                  <a:pos x="T4" y="T5"/>
                </a:cxn>
                <a:cxn ang="0">
                  <a:pos x="T6" y="T7"/>
                </a:cxn>
                <a:cxn ang="0">
                  <a:pos x="T8" y="T9"/>
                </a:cxn>
              </a:cxnLst>
              <a:rect l="0" t="0" r="r" b="b"/>
              <a:pathLst>
                <a:path w="527" h="504">
                  <a:moveTo>
                    <a:pt x="0" y="0"/>
                  </a:moveTo>
                  <a:cubicBezTo>
                    <a:pt x="94" y="57"/>
                    <a:pt x="214" y="142"/>
                    <a:pt x="336" y="269"/>
                  </a:cubicBezTo>
                  <a:cubicBezTo>
                    <a:pt x="415" y="351"/>
                    <a:pt x="478" y="432"/>
                    <a:pt x="527" y="504"/>
                  </a:cubicBezTo>
                  <a:cubicBezTo>
                    <a:pt x="497" y="446"/>
                    <a:pt x="459" y="382"/>
                    <a:pt x="408" y="317"/>
                  </a:cubicBezTo>
                  <a:cubicBezTo>
                    <a:pt x="263" y="131"/>
                    <a:pt x="98" y="42"/>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9" name="Freeform 503">
              <a:extLst>
                <a:ext uri="{FF2B5EF4-FFF2-40B4-BE49-F238E27FC236}">
                  <a16:creationId xmlns:a16="http://schemas.microsoft.com/office/drawing/2014/main" id="{5C42FDFF-C64E-86C2-C1B6-D48BD2CDDECB}"/>
                </a:ext>
              </a:extLst>
            </p:cNvPr>
            <p:cNvSpPr>
              <a:spLocks/>
            </p:cNvSpPr>
            <p:nvPr/>
          </p:nvSpPr>
          <p:spPr bwMode="auto">
            <a:xfrm>
              <a:off x="2708275" y="5267325"/>
              <a:ext cx="33338" cy="136525"/>
            </a:xfrm>
            <a:custGeom>
              <a:avLst/>
              <a:gdLst>
                <a:gd name="T0" fmla="*/ 29 w 159"/>
                <a:gd name="T1" fmla="*/ 662 h 662"/>
                <a:gd name="T2" fmla="*/ 71 w 159"/>
                <a:gd name="T3" fmla="*/ 266 h 662"/>
                <a:gd name="T4" fmla="*/ 159 w 159"/>
                <a:gd name="T5" fmla="*/ 0 h 662"/>
                <a:gd name="T6" fmla="*/ 73 w 159"/>
                <a:gd name="T7" fmla="*/ 187 h 662"/>
                <a:gd name="T8" fmla="*/ 29 w 159"/>
                <a:gd name="T9" fmla="*/ 662 h 662"/>
              </a:gdLst>
              <a:ahLst/>
              <a:cxnLst>
                <a:cxn ang="0">
                  <a:pos x="T0" y="T1"/>
                </a:cxn>
                <a:cxn ang="0">
                  <a:pos x="T2" y="T3"/>
                </a:cxn>
                <a:cxn ang="0">
                  <a:pos x="T4" y="T5"/>
                </a:cxn>
                <a:cxn ang="0">
                  <a:pos x="T6" y="T7"/>
                </a:cxn>
                <a:cxn ang="0">
                  <a:pos x="T8" y="T9"/>
                </a:cxn>
              </a:cxnLst>
              <a:rect l="0" t="0" r="r" b="b"/>
              <a:pathLst>
                <a:path w="159" h="662">
                  <a:moveTo>
                    <a:pt x="29" y="662"/>
                  </a:moveTo>
                  <a:cubicBezTo>
                    <a:pt x="26" y="560"/>
                    <a:pt x="33" y="424"/>
                    <a:pt x="71" y="266"/>
                  </a:cubicBezTo>
                  <a:cubicBezTo>
                    <a:pt x="96" y="164"/>
                    <a:pt x="128" y="75"/>
                    <a:pt x="159" y="0"/>
                  </a:cubicBezTo>
                  <a:cubicBezTo>
                    <a:pt x="129" y="52"/>
                    <a:pt x="98" y="115"/>
                    <a:pt x="73" y="187"/>
                  </a:cubicBezTo>
                  <a:cubicBezTo>
                    <a:pt x="0" y="392"/>
                    <a:pt x="13" y="565"/>
                    <a:pt x="29" y="662"/>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0" name="Freeform 504">
              <a:extLst>
                <a:ext uri="{FF2B5EF4-FFF2-40B4-BE49-F238E27FC236}">
                  <a16:creationId xmlns:a16="http://schemas.microsoft.com/office/drawing/2014/main" id="{2D3B1541-217C-C9EE-6FD4-F8FC3E0FFD57}"/>
                </a:ext>
              </a:extLst>
            </p:cNvPr>
            <p:cNvSpPr>
              <a:spLocks/>
            </p:cNvSpPr>
            <p:nvPr/>
          </p:nvSpPr>
          <p:spPr bwMode="auto">
            <a:xfrm>
              <a:off x="2776538" y="5421313"/>
              <a:ext cx="17463" cy="104775"/>
            </a:xfrm>
            <a:custGeom>
              <a:avLst/>
              <a:gdLst>
                <a:gd name="T0" fmla="*/ 46 w 86"/>
                <a:gd name="T1" fmla="*/ 514 h 514"/>
                <a:gd name="T2" fmla="*/ 43 w 86"/>
                <a:gd name="T3" fmla="*/ 209 h 514"/>
                <a:gd name="T4" fmla="*/ 86 w 86"/>
                <a:gd name="T5" fmla="*/ 0 h 514"/>
                <a:gd name="T6" fmla="*/ 37 w 86"/>
                <a:gd name="T7" fmla="*/ 149 h 514"/>
                <a:gd name="T8" fmla="*/ 46 w 86"/>
                <a:gd name="T9" fmla="*/ 514 h 514"/>
              </a:gdLst>
              <a:ahLst/>
              <a:cxnLst>
                <a:cxn ang="0">
                  <a:pos x="T0" y="T1"/>
                </a:cxn>
                <a:cxn ang="0">
                  <a:pos x="T2" y="T3"/>
                </a:cxn>
                <a:cxn ang="0">
                  <a:pos x="T4" y="T5"/>
                </a:cxn>
                <a:cxn ang="0">
                  <a:pos x="T6" y="T7"/>
                </a:cxn>
                <a:cxn ang="0">
                  <a:pos x="T8" y="T9"/>
                </a:cxn>
              </a:cxnLst>
              <a:rect l="0" t="0" r="r" b="b"/>
              <a:pathLst>
                <a:path w="86" h="514">
                  <a:moveTo>
                    <a:pt x="46" y="514"/>
                  </a:moveTo>
                  <a:cubicBezTo>
                    <a:pt x="35" y="437"/>
                    <a:pt x="28" y="333"/>
                    <a:pt x="43" y="209"/>
                  </a:cubicBezTo>
                  <a:cubicBezTo>
                    <a:pt x="52" y="130"/>
                    <a:pt x="68" y="59"/>
                    <a:pt x="86" y="0"/>
                  </a:cubicBezTo>
                  <a:cubicBezTo>
                    <a:pt x="67" y="42"/>
                    <a:pt x="49" y="92"/>
                    <a:pt x="37" y="149"/>
                  </a:cubicBezTo>
                  <a:cubicBezTo>
                    <a:pt x="0" y="311"/>
                    <a:pt x="25" y="441"/>
                    <a:pt x="46" y="514"/>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1" name="Freeform 505">
              <a:extLst>
                <a:ext uri="{FF2B5EF4-FFF2-40B4-BE49-F238E27FC236}">
                  <a16:creationId xmlns:a16="http://schemas.microsoft.com/office/drawing/2014/main" id="{EB4CEFEF-C9C2-5EA3-91A8-FE203DDB5667}"/>
                </a:ext>
              </a:extLst>
            </p:cNvPr>
            <p:cNvSpPr>
              <a:spLocks/>
            </p:cNvSpPr>
            <p:nvPr/>
          </p:nvSpPr>
          <p:spPr bwMode="auto">
            <a:xfrm>
              <a:off x="2628900" y="5143500"/>
              <a:ext cx="103188" cy="169863"/>
            </a:xfrm>
            <a:custGeom>
              <a:avLst/>
              <a:gdLst>
                <a:gd name="T0" fmla="*/ 0 w 499"/>
                <a:gd name="T1" fmla="*/ 825 h 825"/>
                <a:gd name="T2" fmla="*/ 250 w 499"/>
                <a:gd name="T3" fmla="*/ 313 h 825"/>
                <a:gd name="T4" fmla="*/ 499 w 499"/>
                <a:gd name="T5" fmla="*/ 0 h 825"/>
                <a:gd name="T6" fmla="*/ 291 w 499"/>
                <a:gd name="T7" fmla="*/ 207 h 825"/>
                <a:gd name="T8" fmla="*/ 0 w 499"/>
                <a:gd name="T9" fmla="*/ 825 h 825"/>
              </a:gdLst>
              <a:ahLst/>
              <a:cxnLst>
                <a:cxn ang="0">
                  <a:pos x="T0" y="T1"/>
                </a:cxn>
                <a:cxn ang="0">
                  <a:pos x="T2" y="T3"/>
                </a:cxn>
                <a:cxn ang="0">
                  <a:pos x="T4" y="T5"/>
                </a:cxn>
                <a:cxn ang="0">
                  <a:pos x="T6" y="T7"/>
                </a:cxn>
                <a:cxn ang="0">
                  <a:pos x="T8" y="T9"/>
                </a:cxn>
              </a:cxnLst>
              <a:rect l="0" t="0" r="r" b="b"/>
              <a:pathLst>
                <a:path w="499" h="825">
                  <a:moveTo>
                    <a:pt x="0" y="825"/>
                  </a:moveTo>
                  <a:cubicBezTo>
                    <a:pt x="46" y="687"/>
                    <a:pt x="121" y="508"/>
                    <a:pt x="250" y="313"/>
                  </a:cubicBezTo>
                  <a:cubicBezTo>
                    <a:pt x="333" y="188"/>
                    <a:pt x="420" y="84"/>
                    <a:pt x="499" y="0"/>
                  </a:cubicBezTo>
                  <a:cubicBezTo>
                    <a:pt x="433" y="55"/>
                    <a:pt x="360" y="123"/>
                    <a:pt x="291" y="207"/>
                  </a:cubicBezTo>
                  <a:cubicBezTo>
                    <a:pt x="93" y="448"/>
                    <a:pt x="26" y="686"/>
                    <a:pt x="0" y="825"/>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2" name="Freeform 506">
              <a:extLst>
                <a:ext uri="{FF2B5EF4-FFF2-40B4-BE49-F238E27FC236}">
                  <a16:creationId xmlns:a16="http://schemas.microsoft.com/office/drawing/2014/main" id="{26B274D8-22F6-54E5-91A7-3FF6C0EA9D33}"/>
                </a:ext>
              </a:extLst>
            </p:cNvPr>
            <p:cNvSpPr>
              <a:spLocks/>
            </p:cNvSpPr>
            <p:nvPr/>
          </p:nvSpPr>
          <p:spPr bwMode="auto">
            <a:xfrm>
              <a:off x="3197225" y="5067300"/>
              <a:ext cx="125413" cy="461963"/>
            </a:xfrm>
            <a:custGeom>
              <a:avLst/>
              <a:gdLst>
                <a:gd name="T0" fmla="*/ 546 w 608"/>
                <a:gd name="T1" fmla="*/ 2249 h 2249"/>
                <a:gd name="T2" fmla="*/ 381 w 608"/>
                <a:gd name="T3" fmla="*/ 891 h 2249"/>
                <a:gd name="T4" fmla="*/ 0 w 608"/>
                <a:gd name="T5" fmla="*/ 0 h 2249"/>
                <a:gd name="T6" fmla="*/ 328 w 608"/>
                <a:gd name="T7" fmla="*/ 612 h 2249"/>
                <a:gd name="T8" fmla="*/ 546 w 608"/>
                <a:gd name="T9" fmla="*/ 2249 h 2249"/>
              </a:gdLst>
              <a:ahLst/>
              <a:cxnLst>
                <a:cxn ang="0">
                  <a:pos x="T0" y="T1"/>
                </a:cxn>
                <a:cxn ang="0">
                  <a:pos x="T2" y="T3"/>
                </a:cxn>
                <a:cxn ang="0">
                  <a:pos x="T4" y="T5"/>
                </a:cxn>
                <a:cxn ang="0">
                  <a:pos x="T6" y="T7"/>
                </a:cxn>
                <a:cxn ang="0">
                  <a:pos x="T8" y="T9"/>
                </a:cxn>
              </a:cxnLst>
              <a:rect l="0" t="0" r="r" b="b"/>
              <a:pathLst>
                <a:path w="608" h="2249">
                  <a:moveTo>
                    <a:pt x="546" y="2249"/>
                  </a:moveTo>
                  <a:cubicBezTo>
                    <a:pt x="542" y="1893"/>
                    <a:pt x="536" y="1427"/>
                    <a:pt x="381" y="891"/>
                  </a:cubicBezTo>
                  <a:cubicBezTo>
                    <a:pt x="282" y="547"/>
                    <a:pt x="121" y="246"/>
                    <a:pt x="0" y="0"/>
                  </a:cubicBezTo>
                  <a:cubicBezTo>
                    <a:pt x="113" y="168"/>
                    <a:pt x="230" y="372"/>
                    <a:pt x="328" y="612"/>
                  </a:cubicBezTo>
                  <a:cubicBezTo>
                    <a:pt x="608" y="1297"/>
                    <a:pt x="588" y="1903"/>
                    <a:pt x="546" y="2249"/>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3" name="Freeform 507">
              <a:extLst>
                <a:ext uri="{FF2B5EF4-FFF2-40B4-BE49-F238E27FC236}">
                  <a16:creationId xmlns:a16="http://schemas.microsoft.com/office/drawing/2014/main" id="{287A23AE-9961-C317-7D18-1B95AE7997C2}"/>
                </a:ext>
              </a:extLst>
            </p:cNvPr>
            <p:cNvSpPr>
              <a:spLocks/>
            </p:cNvSpPr>
            <p:nvPr/>
          </p:nvSpPr>
          <p:spPr bwMode="auto">
            <a:xfrm>
              <a:off x="3143250" y="5129213"/>
              <a:ext cx="88900" cy="107950"/>
            </a:xfrm>
            <a:custGeom>
              <a:avLst/>
              <a:gdLst>
                <a:gd name="T0" fmla="*/ 433 w 433"/>
                <a:gd name="T1" fmla="*/ 0 h 525"/>
                <a:gd name="T2" fmla="*/ 148 w 433"/>
                <a:gd name="T3" fmla="*/ 287 h 525"/>
                <a:gd name="T4" fmla="*/ 0 w 433"/>
                <a:gd name="T5" fmla="*/ 525 h 525"/>
                <a:gd name="T6" fmla="*/ 86 w 433"/>
                <a:gd name="T7" fmla="*/ 340 h 525"/>
                <a:gd name="T8" fmla="*/ 433 w 433"/>
                <a:gd name="T9" fmla="*/ 0 h 525"/>
              </a:gdLst>
              <a:ahLst/>
              <a:cxnLst>
                <a:cxn ang="0">
                  <a:pos x="T0" y="T1"/>
                </a:cxn>
                <a:cxn ang="0">
                  <a:pos x="T2" y="T3"/>
                </a:cxn>
                <a:cxn ang="0">
                  <a:pos x="T4" y="T5"/>
                </a:cxn>
                <a:cxn ang="0">
                  <a:pos x="T6" y="T7"/>
                </a:cxn>
                <a:cxn ang="0">
                  <a:pos x="T8" y="T9"/>
                </a:cxn>
              </a:cxnLst>
              <a:rect l="0" t="0" r="r" b="b"/>
              <a:pathLst>
                <a:path w="433" h="525">
                  <a:moveTo>
                    <a:pt x="433" y="0"/>
                  </a:moveTo>
                  <a:cubicBezTo>
                    <a:pt x="350" y="63"/>
                    <a:pt x="248" y="156"/>
                    <a:pt x="148" y="287"/>
                  </a:cubicBezTo>
                  <a:cubicBezTo>
                    <a:pt x="85" y="371"/>
                    <a:pt x="37" y="453"/>
                    <a:pt x="0" y="525"/>
                  </a:cubicBezTo>
                  <a:cubicBezTo>
                    <a:pt x="20" y="469"/>
                    <a:pt x="47" y="405"/>
                    <a:pt x="86" y="340"/>
                  </a:cubicBezTo>
                  <a:cubicBezTo>
                    <a:pt x="198" y="153"/>
                    <a:pt x="345" y="51"/>
                    <a:pt x="433"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4" name="Freeform 508">
              <a:extLst>
                <a:ext uri="{FF2B5EF4-FFF2-40B4-BE49-F238E27FC236}">
                  <a16:creationId xmlns:a16="http://schemas.microsoft.com/office/drawing/2014/main" id="{36B937B8-CEF5-B05A-7B99-C02E4F20AEB2}"/>
                </a:ext>
              </a:extLst>
            </p:cNvPr>
            <p:cNvSpPr>
              <a:spLocks/>
            </p:cNvSpPr>
            <p:nvPr/>
          </p:nvSpPr>
          <p:spPr bwMode="auto">
            <a:xfrm>
              <a:off x="3203575" y="5222875"/>
              <a:ext cx="66675" cy="134938"/>
            </a:xfrm>
            <a:custGeom>
              <a:avLst/>
              <a:gdLst>
                <a:gd name="T0" fmla="*/ 320 w 320"/>
                <a:gd name="T1" fmla="*/ 0 h 654"/>
                <a:gd name="T2" fmla="*/ 98 w 320"/>
                <a:gd name="T3" fmla="*/ 368 h 654"/>
                <a:gd name="T4" fmla="*/ 0 w 320"/>
                <a:gd name="T5" fmla="*/ 654 h 654"/>
                <a:gd name="T6" fmla="*/ 47 w 320"/>
                <a:gd name="T7" fmla="*/ 438 h 654"/>
                <a:gd name="T8" fmla="*/ 320 w 320"/>
                <a:gd name="T9" fmla="*/ 0 h 654"/>
              </a:gdLst>
              <a:ahLst/>
              <a:cxnLst>
                <a:cxn ang="0">
                  <a:pos x="T0" y="T1"/>
                </a:cxn>
                <a:cxn ang="0">
                  <a:pos x="T2" y="T3"/>
                </a:cxn>
                <a:cxn ang="0">
                  <a:pos x="T4" y="T5"/>
                </a:cxn>
                <a:cxn ang="0">
                  <a:pos x="T6" y="T7"/>
                </a:cxn>
                <a:cxn ang="0">
                  <a:pos x="T8" y="T9"/>
                </a:cxn>
              </a:cxnLst>
              <a:rect l="0" t="0" r="r" b="b"/>
              <a:pathLst>
                <a:path w="320" h="654">
                  <a:moveTo>
                    <a:pt x="320" y="0"/>
                  </a:moveTo>
                  <a:cubicBezTo>
                    <a:pt x="251" y="85"/>
                    <a:pt x="169" y="207"/>
                    <a:pt x="98" y="368"/>
                  </a:cubicBezTo>
                  <a:cubicBezTo>
                    <a:pt x="52" y="472"/>
                    <a:pt x="22" y="570"/>
                    <a:pt x="0" y="654"/>
                  </a:cubicBezTo>
                  <a:cubicBezTo>
                    <a:pt x="8" y="590"/>
                    <a:pt x="22" y="516"/>
                    <a:pt x="47" y="438"/>
                  </a:cubicBezTo>
                  <a:cubicBezTo>
                    <a:pt x="119" y="213"/>
                    <a:pt x="243" y="73"/>
                    <a:pt x="32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5" name="Freeform 509">
              <a:extLst>
                <a:ext uri="{FF2B5EF4-FFF2-40B4-BE49-F238E27FC236}">
                  <a16:creationId xmlns:a16="http://schemas.microsoft.com/office/drawing/2014/main" id="{1D28EE10-D94E-A95B-3E98-55B046431DAD}"/>
                </a:ext>
              </a:extLst>
            </p:cNvPr>
            <p:cNvSpPr>
              <a:spLocks/>
            </p:cNvSpPr>
            <p:nvPr/>
          </p:nvSpPr>
          <p:spPr bwMode="auto">
            <a:xfrm>
              <a:off x="3273425" y="5219700"/>
              <a:ext cx="92075" cy="103188"/>
            </a:xfrm>
            <a:custGeom>
              <a:avLst/>
              <a:gdLst>
                <a:gd name="T0" fmla="*/ 451 w 451"/>
                <a:gd name="T1" fmla="*/ 501 h 501"/>
                <a:gd name="T2" fmla="*/ 212 w 451"/>
                <a:gd name="T3" fmla="*/ 182 h 501"/>
                <a:gd name="T4" fmla="*/ 0 w 451"/>
                <a:gd name="T5" fmla="*/ 0 h 501"/>
                <a:gd name="T6" fmla="*/ 170 w 451"/>
                <a:gd name="T7" fmla="*/ 115 h 501"/>
                <a:gd name="T8" fmla="*/ 451 w 451"/>
                <a:gd name="T9" fmla="*/ 501 h 501"/>
              </a:gdLst>
              <a:ahLst/>
              <a:cxnLst>
                <a:cxn ang="0">
                  <a:pos x="T0" y="T1"/>
                </a:cxn>
                <a:cxn ang="0">
                  <a:pos x="T2" y="T3"/>
                </a:cxn>
                <a:cxn ang="0">
                  <a:pos x="T4" y="T5"/>
                </a:cxn>
                <a:cxn ang="0">
                  <a:pos x="T6" y="T7"/>
                </a:cxn>
                <a:cxn ang="0">
                  <a:pos x="T8" y="T9"/>
                </a:cxn>
              </a:cxnLst>
              <a:rect l="0" t="0" r="r" b="b"/>
              <a:pathLst>
                <a:path w="451" h="501">
                  <a:moveTo>
                    <a:pt x="451" y="501"/>
                  </a:moveTo>
                  <a:cubicBezTo>
                    <a:pt x="401" y="412"/>
                    <a:pt x="326" y="299"/>
                    <a:pt x="212" y="182"/>
                  </a:cubicBezTo>
                  <a:cubicBezTo>
                    <a:pt x="139" y="107"/>
                    <a:pt x="65" y="47"/>
                    <a:pt x="0" y="0"/>
                  </a:cubicBezTo>
                  <a:cubicBezTo>
                    <a:pt x="53" y="28"/>
                    <a:pt x="111" y="66"/>
                    <a:pt x="170" y="115"/>
                  </a:cubicBezTo>
                  <a:cubicBezTo>
                    <a:pt x="337" y="254"/>
                    <a:pt x="415" y="409"/>
                    <a:pt x="451" y="50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6" name="Freeform 510">
              <a:extLst>
                <a:ext uri="{FF2B5EF4-FFF2-40B4-BE49-F238E27FC236}">
                  <a16:creationId xmlns:a16="http://schemas.microsoft.com/office/drawing/2014/main" id="{5B27B9B2-0476-46D0-EF65-A46579D02A7C}"/>
                </a:ext>
              </a:extLst>
            </p:cNvPr>
            <p:cNvSpPr>
              <a:spLocks/>
            </p:cNvSpPr>
            <p:nvPr/>
          </p:nvSpPr>
          <p:spPr bwMode="auto">
            <a:xfrm>
              <a:off x="3268663" y="5380038"/>
              <a:ext cx="36513" cy="98425"/>
            </a:xfrm>
            <a:custGeom>
              <a:avLst/>
              <a:gdLst>
                <a:gd name="T0" fmla="*/ 0 w 180"/>
                <a:gd name="T1" fmla="*/ 483 h 483"/>
                <a:gd name="T2" fmla="*/ 81 w 180"/>
                <a:gd name="T3" fmla="*/ 189 h 483"/>
                <a:gd name="T4" fmla="*/ 180 w 180"/>
                <a:gd name="T5" fmla="*/ 0 h 483"/>
                <a:gd name="T6" fmla="*/ 92 w 180"/>
                <a:gd name="T7" fmla="*/ 130 h 483"/>
                <a:gd name="T8" fmla="*/ 0 w 180"/>
                <a:gd name="T9" fmla="*/ 483 h 483"/>
              </a:gdLst>
              <a:ahLst/>
              <a:cxnLst>
                <a:cxn ang="0">
                  <a:pos x="T0" y="T1"/>
                </a:cxn>
                <a:cxn ang="0">
                  <a:pos x="T2" y="T3"/>
                </a:cxn>
                <a:cxn ang="0">
                  <a:pos x="T4" y="T5"/>
                </a:cxn>
                <a:cxn ang="0">
                  <a:pos x="T6" y="T7"/>
                </a:cxn>
                <a:cxn ang="0">
                  <a:pos x="T8" y="T9"/>
                </a:cxn>
              </a:cxnLst>
              <a:rect l="0" t="0" r="r" b="b"/>
              <a:pathLst>
                <a:path w="180" h="483">
                  <a:moveTo>
                    <a:pt x="0" y="483"/>
                  </a:moveTo>
                  <a:cubicBezTo>
                    <a:pt x="11" y="406"/>
                    <a:pt x="33" y="304"/>
                    <a:pt x="81" y="189"/>
                  </a:cubicBezTo>
                  <a:cubicBezTo>
                    <a:pt x="112" y="116"/>
                    <a:pt x="147" y="52"/>
                    <a:pt x="180" y="0"/>
                  </a:cubicBezTo>
                  <a:cubicBezTo>
                    <a:pt x="151" y="35"/>
                    <a:pt x="120" y="79"/>
                    <a:pt x="92" y="130"/>
                  </a:cubicBezTo>
                  <a:cubicBezTo>
                    <a:pt x="12" y="276"/>
                    <a:pt x="0" y="408"/>
                    <a:pt x="0" y="48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7" name="Freeform 511">
              <a:extLst>
                <a:ext uri="{FF2B5EF4-FFF2-40B4-BE49-F238E27FC236}">
                  <a16:creationId xmlns:a16="http://schemas.microsoft.com/office/drawing/2014/main" id="{69F3B7E0-E5C4-BDA5-6565-E3606AE6E670}"/>
                </a:ext>
              </a:extLst>
            </p:cNvPr>
            <p:cNvSpPr>
              <a:spLocks/>
            </p:cNvSpPr>
            <p:nvPr/>
          </p:nvSpPr>
          <p:spPr bwMode="auto">
            <a:xfrm>
              <a:off x="3217863" y="5108575"/>
              <a:ext cx="146050" cy="77788"/>
            </a:xfrm>
            <a:custGeom>
              <a:avLst/>
              <a:gdLst>
                <a:gd name="T0" fmla="*/ 707 w 707"/>
                <a:gd name="T1" fmla="*/ 376 h 376"/>
                <a:gd name="T2" fmla="*/ 310 w 707"/>
                <a:gd name="T3" fmla="*/ 118 h 376"/>
                <a:gd name="T4" fmla="*/ 0 w 707"/>
                <a:gd name="T5" fmla="*/ 0 h 376"/>
                <a:gd name="T6" fmla="*/ 236 w 707"/>
                <a:gd name="T7" fmla="*/ 60 h 376"/>
                <a:gd name="T8" fmla="*/ 707 w 707"/>
                <a:gd name="T9" fmla="*/ 376 h 376"/>
              </a:gdLst>
              <a:ahLst/>
              <a:cxnLst>
                <a:cxn ang="0">
                  <a:pos x="T0" y="T1"/>
                </a:cxn>
                <a:cxn ang="0">
                  <a:pos x="T2" y="T3"/>
                </a:cxn>
                <a:cxn ang="0">
                  <a:pos x="T4" y="T5"/>
                </a:cxn>
                <a:cxn ang="0">
                  <a:pos x="T6" y="T7"/>
                </a:cxn>
                <a:cxn ang="0">
                  <a:pos x="T8" y="T9"/>
                </a:cxn>
              </a:cxnLst>
              <a:rect l="0" t="0" r="r" b="b"/>
              <a:pathLst>
                <a:path w="707" h="376">
                  <a:moveTo>
                    <a:pt x="707" y="376"/>
                  </a:moveTo>
                  <a:cubicBezTo>
                    <a:pt x="615" y="297"/>
                    <a:pt x="485" y="202"/>
                    <a:pt x="310" y="118"/>
                  </a:cubicBezTo>
                  <a:cubicBezTo>
                    <a:pt x="198" y="64"/>
                    <a:pt x="92" y="27"/>
                    <a:pt x="0" y="0"/>
                  </a:cubicBezTo>
                  <a:cubicBezTo>
                    <a:pt x="70" y="11"/>
                    <a:pt x="151" y="29"/>
                    <a:pt x="236" y="60"/>
                  </a:cubicBezTo>
                  <a:cubicBezTo>
                    <a:pt x="479" y="147"/>
                    <a:pt x="629" y="288"/>
                    <a:pt x="707" y="376"/>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8" name="Freeform 512">
              <a:extLst>
                <a:ext uri="{FF2B5EF4-FFF2-40B4-BE49-F238E27FC236}">
                  <a16:creationId xmlns:a16="http://schemas.microsoft.com/office/drawing/2014/main" id="{A4C8B32B-3D4A-84C1-28ED-44B43867A076}"/>
                </a:ext>
              </a:extLst>
            </p:cNvPr>
            <p:cNvSpPr>
              <a:spLocks/>
            </p:cNvSpPr>
            <p:nvPr/>
          </p:nvSpPr>
          <p:spPr bwMode="auto">
            <a:xfrm>
              <a:off x="2024063" y="5097463"/>
              <a:ext cx="168275" cy="446088"/>
            </a:xfrm>
            <a:custGeom>
              <a:avLst/>
              <a:gdLst>
                <a:gd name="T0" fmla="*/ 0 w 822"/>
                <a:gd name="T1" fmla="*/ 2163 h 2163"/>
                <a:gd name="T2" fmla="*/ 404 w 822"/>
                <a:gd name="T3" fmla="*/ 765 h 2163"/>
                <a:gd name="T4" fmla="*/ 822 w 822"/>
                <a:gd name="T5" fmla="*/ 0 h 2163"/>
                <a:gd name="T6" fmla="*/ 490 w 822"/>
                <a:gd name="T7" fmla="*/ 492 h 2163"/>
                <a:gd name="T8" fmla="*/ 0 w 822"/>
                <a:gd name="T9" fmla="*/ 2163 h 2163"/>
              </a:gdLst>
              <a:ahLst/>
              <a:cxnLst>
                <a:cxn ang="0">
                  <a:pos x="T0" y="T1"/>
                </a:cxn>
                <a:cxn ang="0">
                  <a:pos x="T2" y="T3"/>
                </a:cxn>
                <a:cxn ang="0">
                  <a:pos x="T4" y="T5"/>
                </a:cxn>
                <a:cxn ang="0">
                  <a:pos x="T6" y="T7"/>
                </a:cxn>
                <a:cxn ang="0">
                  <a:pos x="T8" y="T9"/>
                </a:cxn>
              </a:cxnLst>
              <a:rect l="0" t="0" r="r" b="b"/>
              <a:pathLst>
                <a:path w="822" h="2163">
                  <a:moveTo>
                    <a:pt x="0" y="2163"/>
                  </a:moveTo>
                  <a:cubicBezTo>
                    <a:pt x="73" y="1815"/>
                    <a:pt x="148" y="1261"/>
                    <a:pt x="404" y="765"/>
                  </a:cubicBezTo>
                  <a:cubicBezTo>
                    <a:pt x="568" y="446"/>
                    <a:pt x="667" y="230"/>
                    <a:pt x="822" y="0"/>
                  </a:cubicBezTo>
                  <a:cubicBezTo>
                    <a:pt x="679" y="142"/>
                    <a:pt x="633" y="275"/>
                    <a:pt x="490" y="492"/>
                  </a:cubicBezTo>
                  <a:cubicBezTo>
                    <a:pt x="82" y="1109"/>
                    <a:pt x="26" y="1816"/>
                    <a:pt x="0" y="216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9" name="Freeform 513">
              <a:extLst>
                <a:ext uri="{FF2B5EF4-FFF2-40B4-BE49-F238E27FC236}">
                  <a16:creationId xmlns:a16="http://schemas.microsoft.com/office/drawing/2014/main" id="{303D755D-7091-A4E2-4BDD-131DD117B00A}"/>
                </a:ext>
              </a:extLst>
            </p:cNvPr>
            <p:cNvSpPr>
              <a:spLocks/>
            </p:cNvSpPr>
            <p:nvPr/>
          </p:nvSpPr>
          <p:spPr bwMode="auto">
            <a:xfrm>
              <a:off x="2149475" y="5157788"/>
              <a:ext cx="85725" cy="111125"/>
            </a:xfrm>
            <a:custGeom>
              <a:avLst/>
              <a:gdLst>
                <a:gd name="T0" fmla="*/ 0 w 416"/>
                <a:gd name="T1" fmla="*/ 0 h 539"/>
                <a:gd name="T2" fmla="*/ 275 w 416"/>
                <a:gd name="T3" fmla="*/ 297 h 539"/>
                <a:gd name="T4" fmla="*/ 416 w 416"/>
                <a:gd name="T5" fmla="*/ 539 h 539"/>
                <a:gd name="T6" fmla="*/ 335 w 416"/>
                <a:gd name="T7" fmla="*/ 351 h 539"/>
                <a:gd name="T8" fmla="*/ 0 w 416"/>
                <a:gd name="T9" fmla="*/ 0 h 539"/>
              </a:gdLst>
              <a:ahLst/>
              <a:cxnLst>
                <a:cxn ang="0">
                  <a:pos x="T0" y="T1"/>
                </a:cxn>
                <a:cxn ang="0">
                  <a:pos x="T2" y="T3"/>
                </a:cxn>
                <a:cxn ang="0">
                  <a:pos x="T4" y="T5"/>
                </a:cxn>
                <a:cxn ang="0">
                  <a:pos x="T6" y="T7"/>
                </a:cxn>
                <a:cxn ang="0">
                  <a:pos x="T8" y="T9"/>
                </a:cxn>
              </a:cxnLst>
              <a:rect l="0" t="0" r="r" b="b"/>
              <a:pathLst>
                <a:path w="416" h="539">
                  <a:moveTo>
                    <a:pt x="0" y="0"/>
                  </a:moveTo>
                  <a:cubicBezTo>
                    <a:pt x="81" y="66"/>
                    <a:pt x="180" y="163"/>
                    <a:pt x="275" y="297"/>
                  </a:cubicBezTo>
                  <a:cubicBezTo>
                    <a:pt x="336" y="383"/>
                    <a:pt x="382" y="466"/>
                    <a:pt x="416" y="539"/>
                  </a:cubicBezTo>
                  <a:cubicBezTo>
                    <a:pt x="398" y="482"/>
                    <a:pt x="372" y="418"/>
                    <a:pt x="335" y="351"/>
                  </a:cubicBezTo>
                  <a:cubicBezTo>
                    <a:pt x="230" y="161"/>
                    <a:pt x="87" y="54"/>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0" name="Freeform 514">
              <a:extLst>
                <a:ext uri="{FF2B5EF4-FFF2-40B4-BE49-F238E27FC236}">
                  <a16:creationId xmlns:a16="http://schemas.microsoft.com/office/drawing/2014/main" id="{72FE8408-E49A-C813-1AAC-BF397318A8FD}"/>
                </a:ext>
              </a:extLst>
            </p:cNvPr>
            <p:cNvSpPr>
              <a:spLocks/>
            </p:cNvSpPr>
            <p:nvPr/>
          </p:nvSpPr>
          <p:spPr bwMode="auto">
            <a:xfrm>
              <a:off x="2033588" y="4946650"/>
              <a:ext cx="401638" cy="317500"/>
            </a:xfrm>
            <a:custGeom>
              <a:avLst/>
              <a:gdLst>
                <a:gd name="T0" fmla="*/ 1556 w 1955"/>
                <a:gd name="T1" fmla="*/ 1538 h 1538"/>
                <a:gd name="T2" fmla="*/ 711 w 1955"/>
                <a:gd name="T3" fmla="*/ 830 h 1538"/>
                <a:gd name="T4" fmla="*/ 774 w 1955"/>
                <a:gd name="T5" fmla="*/ 733 h 1538"/>
                <a:gd name="T6" fmla="*/ 691 w 1955"/>
                <a:gd name="T7" fmla="*/ 826 h 1538"/>
                <a:gd name="T8" fmla="*/ 512 w 1955"/>
                <a:gd name="T9" fmla="*/ 808 h 1538"/>
                <a:gd name="T10" fmla="*/ 410 w 1955"/>
                <a:gd name="T11" fmla="*/ 814 h 1538"/>
                <a:gd name="T12" fmla="*/ 0 w 1955"/>
                <a:gd name="T13" fmla="*/ 972 h 1538"/>
                <a:gd name="T14" fmla="*/ 80 w 1955"/>
                <a:gd name="T15" fmla="*/ 759 h 1538"/>
                <a:gd name="T16" fmla="*/ 21 w 1955"/>
                <a:gd name="T17" fmla="*/ 407 h 1538"/>
                <a:gd name="T18" fmla="*/ 17 w 1955"/>
                <a:gd name="T19" fmla="*/ 313 h 1538"/>
                <a:gd name="T20" fmla="*/ 76 w 1955"/>
                <a:gd name="T21" fmla="*/ 0 h 1538"/>
                <a:gd name="T22" fmla="*/ 804 w 1955"/>
                <a:gd name="T23" fmla="*/ 131 h 1538"/>
                <a:gd name="T24" fmla="*/ 852 w 1955"/>
                <a:gd name="T25" fmla="*/ 362 h 1538"/>
                <a:gd name="T26" fmla="*/ 776 w 1955"/>
                <a:gd name="T27" fmla="*/ 669 h 1538"/>
                <a:gd name="T28" fmla="*/ 776 w 1955"/>
                <a:gd name="T29" fmla="*/ 669 h 1538"/>
                <a:gd name="T30" fmla="*/ 776 w 1955"/>
                <a:gd name="T31" fmla="*/ 669 h 1538"/>
                <a:gd name="T32" fmla="*/ 1324 w 1955"/>
                <a:gd name="T33" fmla="*/ 363 h 1538"/>
                <a:gd name="T34" fmla="*/ 1955 w 1955"/>
                <a:gd name="T35" fmla="*/ 974 h 1538"/>
                <a:gd name="T36" fmla="*/ 1947 w 1955"/>
                <a:gd name="T37" fmla="*/ 1070 h 1538"/>
                <a:gd name="T38" fmla="*/ 1947 w 1955"/>
                <a:gd name="T39" fmla="*/ 1070 h 1538"/>
                <a:gd name="T40" fmla="*/ 1827 w 1955"/>
                <a:gd name="T41" fmla="*/ 1335 h 1538"/>
                <a:gd name="T42" fmla="*/ 1827 w 1955"/>
                <a:gd name="T43" fmla="*/ 1335 h 1538"/>
                <a:gd name="T44" fmla="*/ 1625 w 1955"/>
                <a:gd name="T45" fmla="*/ 1529 h 1538"/>
                <a:gd name="T46" fmla="*/ 1624 w 1955"/>
                <a:gd name="T47" fmla="*/ 1529 h 1538"/>
                <a:gd name="T48" fmla="*/ 1556 w 1955"/>
                <a:gd name="T49" fmla="*/ 1538 h 1538"/>
                <a:gd name="T50" fmla="*/ 1556 w 1955"/>
                <a:gd name="T51" fmla="*/ 153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55" h="1538">
                  <a:moveTo>
                    <a:pt x="1556" y="1538"/>
                  </a:moveTo>
                  <a:cubicBezTo>
                    <a:pt x="1366" y="1159"/>
                    <a:pt x="1046" y="904"/>
                    <a:pt x="711" y="830"/>
                  </a:cubicBezTo>
                  <a:cubicBezTo>
                    <a:pt x="731" y="798"/>
                    <a:pt x="752" y="765"/>
                    <a:pt x="774" y="733"/>
                  </a:cubicBezTo>
                  <a:cubicBezTo>
                    <a:pt x="742" y="764"/>
                    <a:pt x="716" y="795"/>
                    <a:pt x="691" y="826"/>
                  </a:cubicBezTo>
                  <a:cubicBezTo>
                    <a:pt x="632" y="814"/>
                    <a:pt x="572" y="808"/>
                    <a:pt x="512" y="808"/>
                  </a:cubicBezTo>
                  <a:cubicBezTo>
                    <a:pt x="478" y="808"/>
                    <a:pt x="444" y="810"/>
                    <a:pt x="410" y="814"/>
                  </a:cubicBezTo>
                  <a:cubicBezTo>
                    <a:pt x="247" y="834"/>
                    <a:pt x="109" y="898"/>
                    <a:pt x="0" y="972"/>
                  </a:cubicBezTo>
                  <a:cubicBezTo>
                    <a:pt x="61" y="901"/>
                    <a:pt x="80" y="832"/>
                    <a:pt x="80" y="759"/>
                  </a:cubicBezTo>
                  <a:cubicBezTo>
                    <a:pt x="80" y="657"/>
                    <a:pt x="42" y="545"/>
                    <a:pt x="21" y="407"/>
                  </a:cubicBezTo>
                  <a:cubicBezTo>
                    <a:pt x="18" y="374"/>
                    <a:pt x="17" y="343"/>
                    <a:pt x="17" y="313"/>
                  </a:cubicBezTo>
                  <a:cubicBezTo>
                    <a:pt x="17" y="181"/>
                    <a:pt x="39" y="78"/>
                    <a:pt x="76" y="0"/>
                  </a:cubicBezTo>
                  <a:cubicBezTo>
                    <a:pt x="319" y="44"/>
                    <a:pt x="562" y="87"/>
                    <a:pt x="804" y="131"/>
                  </a:cubicBezTo>
                  <a:cubicBezTo>
                    <a:pt x="834" y="200"/>
                    <a:pt x="852" y="278"/>
                    <a:pt x="852" y="362"/>
                  </a:cubicBezTo>
                  <a:cubicBezTo>
                    <a:pt x="852" y="457"/>
                    <a:pt x="829" y="561"/>
                    <a:pt x="776" y="669"/>
                  </a:cubicBezTo>
                  <a:lnTo>
                    <a:pt x="776" y="669"/>
                  </a:lnTo>
                  <a:lnTo>
                    <a:pt x="776" y="669"/>
                  </a:lnTo>
                  <a:cubicBezTo>
                    <a:pt x="941" y="451"/>
                    <a:pt x="1138" y="363"/>
                    <a:pt x="1324" y="363"/>
                  </a:cubicBezTo>
                  <a:cubicBezTo>
                    <a:pt x="1658" y="363"/>
                    <a:pt x="1955" y="647"/>
                    <a:pt x="1955" y="974"/>
                  </a:cubicBezTo>
                  <a:cubicBezTo>
                    <a:pt x="1955" y="1006"/>
                    <a:pt x="1952" y="1038"/>
                    <a:pt x="1947" y="1070"/>
                  </a:cubicBezTo>
                  <a:lnTo>
                    <a:pt x="1947" y="1070"/>
                  </a:lnTo>
                  <a:cubicBezTo>
                    <a:pt x="1907" y="1158"/>
                    <a:pt x="1867" y="1247"/>
                    <a:pt x="1827" y="1335"/>
                  </a:cubicBezTo>
                  <a:lnTo>
                    <a:pt x="1827" y="1335"/>
                  </a:lnTo>
                  <a:cubicBezTo>
                    <a:pt x="1777" y="1402"/>
                    <a:pt x="1710" y="1467"/>
                    <a:pt x="1625" y="1529"/>
                  </a:cubicBezTo>
                  <a:lnTo>
                    <a:pt x="1624" y="1529"/>
                  </a:lnTo>
                  <a:cubicBezTo>
                    <a:pt x="1597" y="1529"/>
                    <a:pt x="1575" y="1532"/>
                    <a:pt x="1556" y="1538"/>
                  </a:cubicBezTo>
                  <a:lnTo>
                    <a:pt x="1556" y="1538"/>
                  </a:lnTo>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1" name="Freeform 515">
              <a:extLst>
                <a:ext uri="{FF2B5EF4-FFF2-40B4-BE49-F238E27FC236}">
                  <a16:creationId xmlns:a16="http://schemas.microsoft.com/office/drawing/2014/main" id="{47A56C80-05FB-9641-7979-E12E72F5B312}"/>
                </a:ext>
              </a:extLst>
            </p:cNvPr>
            <p:cNvSpPr>
              <a:spLocks/>
            </p:cNvSpPr>
            <p:nvPr/>
          </p:nvSpPr>
          <p:spPr bwMode="auto">
            <a:xfrm>
              <a:off x="2174875" y="5097463"/>
              <a:ext cx="17463" cy="20638"/>
            </a:xfrm>
            <a:custGeom>
              <a:avLst/>
              <a:gdLst>
                <a:gd name="T0" fmla="*/ 20 w 83"/>
                <a:gd name="T1" fmla="*/ 97 h 97"/>
                <a:gd name="T2" fmla="*/ 0 w 83"/>
                <a:gd name="T3" fmla="*/ 93 h 97"/>
                <a:gd name="T4" fmla="*/ 83 w 83"/>
                <a:gd name="T5" fmla="*/ 0 h 97"/>
                <a:gd name="T6" fmla="*/ 20 w 83"/>
                <a:gd name="T7" fmla="*/ 97 h 97"/>
              </a:gdLst>
              <a:ahLst/>
              <a:cxnLst>
                <a:cxn ang="0">
                  <a:pos x="T0" y="T1"/>
                </a:cxn>
                <a:cxn ang="0">
                  <a:pos x="T2" y="T3"/>
                </a:cxn>
                <a:cxn ang="0">
                  <a:pos x="T4" y="T5"/>
                </a:cxn>
                <a:cxn ang="0">
                  <a:pos x="T6" y="T7"/>
                </a:cxn>
              </a:cxnLst>
              <a:rect l="0" t="0" r="r" b="b"/>
              <a:pathLst>
                <a:path w="83" h="97">
                  <a:moveTo>
                    <a:pt x="20" y="97"/>
                  </a:moveTo>
                  <a:cubicBezTo>
                    <a:pt x="13" y="96"/>
                    <a:pt x="7" y="94"/>
                    <a:pt x="0" y="93"/>
                  </a:cubicBezTo>
                  <a:cubicBezTo>
                    <a:pt x="25" y="62"/>
                    <a:pt x="51" y="31"/>
                    <a:pt x="83" y="0"/>
                  </a:cubicBezTo>
                  <a:cubicBezTo>
                    <a:pt x="61" y="32"/>
                    <a:pt x="40" y="65"/>
                    <a:pt x="20" y="97"/>
                  </a:cubicBezTo>
                  <a:close/>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2" name="Freeform 516">
              <a:extLst>
                <a:ext uri="{FF2B5EF4-FFF2-40B4-BE49-F238E27FC236}">
                  <a16:creationId xmlns:a16="http://schemas.microsoft.com/office/drawing/2014/main" id="{5B7F2D52-0F53-4503-D7FE-2B8FA6935AAC}"/>
                </a:ext>
              </a:extLst>
            </p:cNvPr>
            <p:cNvSpPr>
              <a:spLocks/>
            </p:cNvSpPr>
            <p:nvPr/>
          </p:nvSpPr>
          <p:spPr bwMode="auto">
            <a:xfrm>
              <a:off x="2109788" y="5251450"/>
              <a:ext cx="60325" cy="136525"/>
            </a:xfrm>
            <a:custGeom>
              <a:avLst/>
              <a:gdLst>
                <a:gd name="T0" fmla="*/ 0 w 298"/>
                <a:gd name="T1" fmla="*/ 0 h 665"/>
                <a:gd name="T2" fmla="*/ 210 w 298"/>
                <a:gd name="T3" fmla="*/ 376 h 665"/>
                <a:gd name="T4" fmla="*/ 298 w 298"/>
                <a:gd name="T5" fmla="*/ 665 h 665"/>
                <a:gd name="T6" fmla="*/ 259 w 298"/>
                <a:gd name="T7" fmla="*/ 446 h 665"/>
                <a:gd name="T8" fmla="*/ 0 w 298"/>
                <a:gd name="T9" fmla="*/ 0 h 665"/>
              </a:gdLst>
              <a:ahLst/>
              <a:cxnLst>
                <a:cxn ang="0">
                  <a:pos x="T0" y="T1"/>
                </a:cxn>
                <a:cxn ang="0">
                  <a:pos x="T2" y="T3"/>
                </a:cxn>
                <a:cxn ang="0">
                  <a:pos x="T4" y="T5"/>
                </a:cxn>
                <a:cxn ang="0">
                  <a:pos x="T6" y="T7"/>
                </a:cxn>
                <a:cxn ang="0">
                  <a:pos x="T8" y="T9"/>
                </a:cxn>
              </a:cxnLst>
              <a:rect l="0" t="0" r="r" b="b"/>
              <a:pathLst>
                <a:path w="298" h="665">
                  <a:moveTo>
                    <a:pt x="0" y="0"/>
                  </a:moveTo>
                  <a:cubicBezTo>
                    <a:pt x="66" y="88"/>
                    <a:pt x="145" y="212"/>
                    <a:pt x="210" y="376"/>
                  </a:cubicBezTo>
                  <a:cubicBezTo>
                    <a:pt x="252" y="481"/>
                    <a:pt x="280" y="579"/>
                    <a:pt x="298" y="665"/>
                  </a:cubicBezTo>
                  <a:cubicBezTo>
                    <a:pt x="293" y="600"/>
                    <a:pt x="281" y="526"/>
                    <a:pt x="259" y="446"/>
                  </a:cubicBezTo>
                  <a:cubicBezTo>
                    <a:pt x="194" y="220"/>
                    <a:pt x="75" y="75"/>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3" name="Freeform 517">
              <a:extLst>
                <a:ext uri="{FF2B5EF4-FFF2-40B4-BE49-F238E27FC236}">
                  <a16:creationId xmlns:a16="http://schemas.microsoft.com/office/drawing/2014/main" id="{44B10093-E716-F283-1C82-B9BB3DFA14F1}"/>
                </a:ext>
              </a:extLst>
            </p:cNvPr>
            <p:cNvSpPr>
              <a:spLocks/>
            </p:cNvSpPr>
            <p:nvPr/>
          </p:nvSpPr>
          <p:spPr bwMode="auto">
            <a:xfrm>
              <a:off x="2020888" y="5216525"/>
              <a:ext cx="95250" cy="100013"/>
            </a:xfrm>
            <a:custGeom>
              <a:avLst/>
              <a:gdLst>
                <a:gd name="T0" fmla="*/ 0 w 467"/>
                <a:gd name="T1" fmla="*/ 487 h 487"/>
                <a:gd name="T2" fmla="*/ 249 w 467"/>
                <a:gd name="T3" fmla="*/ 176 h 487"/>
                <a:gd name="T4" fmla="*/ 467 w 467"/>
                <a:gd name="T5" fmla="*/ 0 h 487"/>
                <a:gd name="T6" fmla="*/ 293 w 467"/>
                <a:gd name="T7" fmla="*/ 110 h 487"/>
                <a:gd name="T8" fmla="*/ 0 w 467"/>
                <a:gd name="T9" fmla="*/ 487 h 487"/>
              </a:gdLst>
              <a:ahLst/>
              <a:cxnLst>
                <a:cxn ang="0">
                  <a:pos x="T0" y="T1"/>
                </a:cxn>
                <a:cxn ang="0">
                  <a:pos x="T2" y="T3"/>
                </a:cxn>
                <a:cxn ang="0">
                  <a:pos x="T4" y="T5"/>
                </a:cxn>
                <a:cxn ang="0">
                  <a:pos x="T6" y="T7"/>
                </a:cxn>
                <a:cxn ang="0">
                  <a:pos x="T8" y="T9"/>
                </a:cxn>
              </a:cxnLst>
              <a:rect l="0" t="0" r="r" b="b"/>
              <a:pathLst>
                <a:path w="467" h="487">
                  <a:moveTo>
                    <a:pt x="0" y="487"/>
                  </a:moveTo>
                  <a:cubicBezTo>
                    <a:pt x="52" y="400"/>
                    <a:pt x="131" y="289"/>
                    <a:pt x="249" y="176"/>
                  </a:cubicBezTo>
                  <a:cubicBezTo>
                    <a:pt x="325" y="104"/>
                    <a:pt x="400" y="46"/>
                    <a:pt x="467" y="0"/>
                  </a:cubicBezTo>
                  <a:cubicBezTo>
                    <a:pt x="413" y="28"/>
                    <a:pt x="353" y="63"/>
                    <a:pt x="293" y="110"/>
                  </a:cubicBezTo>
                  <a:cubicBezTo>
                    <a:pt x="121" y="244"/>
                    <a:pt x="39" y="396"/>
                    <a:pt x="0" y="48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4" name="Freeform 518">
              <a:extLst>
                <a:ext uri="{FF2B5EF4-FFF2-40B4-BE49-F238E27FC236}">
                  <a16:creationId xmlns:a16="http://schemas.microsoft.com/office/drawing/2014/main" id="{1DD14ADE-E0EA-4E2B-59F6-8255501DF052}"/>
                </a:ext>
              </a:extLst>
            </p:cNvPr>
            <p:cNvSpPr>
              <a:spLocks/>
            </p:cNvSpPr>
            <p:nvPr/>
          </p:nvSpPr>
          <p:spPr bwMode="auto">
            <a:xfrm>
              <a:off x="2068513" y="5407025"/>
              <a:ext cx="34925" cy="100013"/>
            </a:xfrm>
            <a:custGeom>
              <a:avLst/>
              <a:gdLst>
                <a:gd name="T0" fmla="*/ 164 w 167"/>
                <a:gd name="T1" fmla="*/ 489 h 489"/>
                <a:gd name="T2" fmla="*/ 93 w 167"/>
                <a:gd name="T3" fmla="*/ 193 h 489"/>
                <a:gd name="T4" fmla="*/ 0 w 167"/>
                <a:gd name="T5" fmla="*/ 0 h 489"/>
                <a:gd name="T6" fmla="*/ 84 w 167"/>
                <a:gd name="T7" fmla="*/ 133 h 489"/>
                <a:gd name="T8" fmla="*/ 164 w 167"/>
                <a:gd name="T9" fmla="*/ 489 h 489"/>
              </a:gdLst>
              <a:ahLst/>
              <a:cxnLst>
                <a:cxn ang="0">
                  <a:pos x="T0" y="T1"/>
                </a:cxn>
                <a:cxn ang="0">
                  <a:pos x="T2" y="T3"/>
                </a:cxn>
                <a:cxn ang="0">
                  <a:pos x="T4" y="T5"/>
                </a:cxn>
                <a:cxn ang="0">
                  <a:pos x="T6" y="T7"/>
                </a:cxn>
                <a:cxn ang="0">
                  <a:pos x="T8" y="T9"/>
                </a:cxn>
              </a:cxnLst>
              <a:rect l="0" t="0" r="r" b="b"/>
              <a:pathLst>
                <a:path w="167" h="489">
                  <a:moveTo>
                    <a:pt x="164" y="489"/>
                  </a:moveTo>
                  <a:cubicBezTo>
                    <a:pt x="156" y="411"/>
                    <a:pt x="137" y="309"/>
                    <a:pt x="93" y="193"/>
                  </a:cubicBezTo>
                  <a:cubicBezTo>
                    <a:pt x="64" y="118"/>
                    <a:pt x="31" y="53"/>
                    <a:pt x="0" y="0"/>
                  </a:cubicBezTo>
                  <a:cubicBezTo>
                    <a:pt x="28" y="36"/>
                    <a:pt x="58" y="81"/>
                    <a:pt x="84" y="133"/>
                  </a:cubicBezTo>
                  <a:cubicBezTo>
                    <a:pt x="159" y="281"/>
                    <a:pt x="167" y="413"/>
                    <a:pt x="164" y="48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5" name="Freeform 519">
              <a:extLst>
                <a:ext uri="{FF2B5EF4-FFF2-40B4-BE49-F238E27FC236}">
                  <a16:creationId xmlns:a16="http://schemas.microsoft.com/office/drawing/2014/main" id="{08283BD7-60CB-1587-7C86-AA0ADF1101D5}"/>
                </a:ext>
              </a:extLst>
            </p:cNvPr>
            <p:cNvSpPr>
              <a:spLocks/>
            </p:cNvSpPr>
            <p:nvPr/>
          </p:nvSpPr>
          <p:spPr bwMode="auto">
            <a:xfrm>
              <a:off x="2017713" y="5137150"/>
              <a:ext cx="147638" cy="73025"/>
            </a:xfrm>
            <a:custGeom>
              <a:avLst/>
              <a:gdLst>
                <a:gd name="T0" fmla="*/ 0 w 719"/>
                <a:gd name="T1" fmla="*/ 353 h 353"/>
                <a:gd name="T2" fmla="*/ 405 w 719"/>
                <a:gd name="T3" fmla="*/ 107 h 353"/>
                <a:gd name="T4" fmla="*/ 719 w 719"/>
                <a:gd name="T5" fmla="*/ 0 h 353"/>
                <a:gd name="T6" fmla="*/ 481 w 719"/>
                <a:gd name="T7" fmla="*/ 52 h 353"/>
                <a:gd name="T8" fmla="*/ 0 w 719"/>
                <a:gd name="T9" fmla="*/ 353 h 353"/>
              </a:gdLst>
              <a:ahLst/>
              <a:cxnLst>
                <a:cxn ang="0">
                  <a:pos x="T0" y="T1"/>
                </a:cxn>
                <a:cxn ang="0">
                  <a:pos x="T2" y="T3"/>
                </a:cxn>
                <a:cxn ang="0">
                  <a:pos x="T4" y="T5"/>
                </a:cxn>
                <a:cxn ang="0">
                  <a:pos x="T6" y="T7"/>
                </a:cxn>
                <a:cxn ang="0">
                  <a:pos x="T8" y="T9"/>
                </a:cxn>
              </a:cxnLst>
              <a:rect l="0" t="0" r="r" b="b"/>
              <a:pathLst>
                <a:path w="719" h="353">
                  <a:moveTo>
                    <a:pt x="0" y="353"/>
                  </a:moveTo>
                  <a:cubicBezTo>
                    <a:pt x="94" y="277"/>
                    <a:pt x="227" y="186"/>
                    <a:pt x="405" y="107"/>
                  </a:cubicBezTo>
                  <a:cubicBezTo>
                    <a:pt x="519" y="57"/>
                    <a:pt x="626" y="23"/>
                    <a:pt x="719" y="0"/>
                  </a:cubicBezTo>
                  <a:cubicBezTo>
                    <a:pt x="648" y="9"/>
                    <a:pt x="567" y="24"/>
                    <a:pt x="481" y="52"/>
                  </a:cubicBezTo>
                  <a:cubicBezTo>
                    <a:pt x="234" y="131"/>
                    <a:pt x="80" y="267"/>
                    <a:pt x="0" y="353"/>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6" name="Oval 520">
              <a:extLst>
                <a:ext uri="{FF2B5EF4-FFF2-40B4-BE49-F238E27FC236}">
                  <a16:creationId xmlns:a16="http://schemas.microsoft.com/office/drawing/2014/main" id="{DD85CCB7-2F2D-691E-8AF7-3EC659E23414}"/>
                </a:ext>
              </a:extLst>
            </p:cNvPr>
            <p:cNvSpPr>
              <a:spLocks noChangeArrowheads="1"/>
            </p:cNvSpPr>
            <p:nvPr/>
          </p:nvSpPr>
          <p:spPr bwMode="auto">
            <a:xfrm>
              <a:off x="3084513" y="5087938"/>
              <a:ext cx="33338" cy="476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7" name="Freeform 521">
              <a:extLst>
                <a:ext uri="{FF2B5EF4-FFF2-40B4-BE49-F238E27FC236}">
                  <a16:creationId xmlns:a16="http://schemas.microsoft.com/office/drawing/2014/main" id="{42A2C6A2-1F1E-A2BC-376C-B0731E14C1BC}"/>
                </a:ext>
              </a:extLst>
            </p:cNvPr>
            <p:cNvSpPr>
              <a:spLocks/>
            </p:cNvSpPr>
            <p:nvPr/>
          </p:nvSpPr>
          <p:spPr bwMode="auto">
            <a:xfrm>
              <a:off x="3257550" y="5033963"/>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8" name="Freeform 522">
              <a:extLst>
                <a:ext uri="{FF2B5EF4-FFF2-40B4-BE49-F238E27FC236}">
                  <a16:creationId xmlns:a16="http://schemas.microsoft.com/office/drawing/2014/main" id="{87DA2C19-4E26-7862-C6CE-8A06D8947FD0}"/>
                </a:ext>
              </a:extLst>
            </p:cNvPr>
            <p:cNvSpPr>
              <a:spLocks/>
            </p:cNvSpPr>
            <p:nvPr/>
          </p:nvSpPr>
          <p:spPr bwMode="auto">
            <a:xfrm>
              <a:off x="3317875" y="5318125"/>
              <a:ext cx="46038" cy="39688"/>
            </a:xfrm>
            <a:custGeom>
              <a:avLst/>
              <a:gdLst>
                <a:gd name="T0" fmla="*/ 156 w 228"/>
                <a:gd name="T1" fmla="*/ 33 h 193"/>
                <a:gd name="T2" fmla="*/ 205 w 228"/>
                <a:gd name="T3" fmla="*/ 157 h 193"/>
                <a:gd name="T4" fmla="*/ 72 w 228"/>
                <a:gd name="T5" fmla="*/ 159 h 193"/>
                <a:gd name="T6" fmla="*/ 23 w 228"/>
                <a:gd name="T7" fmla="*/ 35 h 193"/>
                <a:gd name="T8" fmla="*/ 156 w 228"/>
                <a:gd name="T9" fmla="*/ 33 h 193"/>
              </a:gdLst>
              <a:ahLst/>
              <a:cxnLst>
                <a:cxn ang="0">
                  <a:pos x="T0" y="T1"/>
                </a:cxn>
                <a:cxn ang="0">
                  <a:pos x="T2" y="T3"/>
                </a:cxn>
                <a:cxn ang="0">
                  <a:pos x="T4" y="T5"/>
                </a:cxn>
                <a:cxn ang="0">
                  <a:pos x="T6" y="T7"/>
                </a:cxn>
                <a:cxn ang="0">
                  <a:pos x="T8" y="T9"/>
                </a:cxn>
              </a:cxnLst>
              <a:rect l="0" t="0" r="r" b="b"/>
              <a:pathLst>
                <a:path w="228" h="193">
                  <a:moveTo>
                    <a:pt x="156" y="33"/>
                  </a:moveTo>
                  <a:cubicBezTo>
                    <a:pt x="206" y="67"/>
                    <a:pt x="228" y="122"/>
                    <a:pt x="205" y="157"/>
                  </a:cubicBezTo>
                  <a:cubicBezTo>
                    <a:pt x="182" y="192"/>
                    <a:pt x="122" y="193"/>
                    <a:pt x="72" y="159"/>
                  </a:cubicBezTo>
                  <a:cubicBezTo>
                    <a:pt x="22" y="126"/>
                    <a:pt x="0" y="70"/>
                    <a:pt x="23" y="35"/>
                  </a:cubicBezTo>
                  <a:cubicBezTo>
                    <a:pt x="46" y="1"/>
                    <a:pt x="106" y="0"/>
                    <a:pt x="156" y="3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9" name="Freeform 523">
              <a:extLst>
                <a:ext uri="{FF2B5EF4-FFF2-40B4-BE49-F238E27FC236}">
                  <a16:creationId xmlns:a16="http://schemas.microsoft.com/office/drawing/2014/main" id="{0278AC39-B438-F0CC-0EF0-64ECDE27DFE4}"/>
                </a:ext>
              </a:extLst>
            </p:cNvPr>
            <p:cNvSpPr>
              <a:spLocks/>
            </p:cNvSpPr>
            <p:nvPr/>
          </p:nvSpPr>
          <p:spPr bwMode="auto">
            <a:xfrm>
              <a:off x="2824163" y="5554663"/>
              <a:ext cx="47625" cy="39688"/>
            </a:xfrm>
            <a:custGeom>
              <a:avLst/>
              <a:gdLst>
                <a:gd name="T0" fmla="*/ 157 w 229"/>
                <a:gd name="T1" fmla="*/ 34 h 193"/>
                <a:gd name="T2" fmla="*/ 206 w 229"/>
                <a:gd name="T3" fmla="*/ 158 h 193"/>
                <a:gd name="T4" fmla="*/ 73 w 229"/>
                <a:gd name="T5" fmla="*/ 160 h 193"/>
                <a:gd name="T6" fmla="*/ 24 w 229"/>
                <a:gd name="T7" fmla="*/ 36 h 193"/>
                <a:gd name="T8" fmla="*/ 157 w 229"/>
                <a:gd name="T9" fmla="*/ 34 h 193"/>
              </a:gdLst>
              <a:ahLst/>
              <a:cxnLst>
                <a:cxn ang="0">
                  <a:pos x="T0" y="T1"/>
                </a:cxn>
                <a:cxn ang="0">
                  <a:pos x="T2" y="T3"/>
                </a:cxn>
                <a:cxn ang="0">
                  <a:pos x="T4" y="T5"/>
                </a:cxn>
                <a:cxn ang="0">
                  <a:pos x="T6" y="T7"/>
                </a:cxn>
                <a:cxn ang="0">
                  <a:pos x="T8" y="T9"/>
                </a:cxn>
              </a:cxnLst>
              <a:rect l="0" t="0" r="r" b="b"/>
              <a:pathLst>
                <a:path w="229" h="193">
                  <a:moveTo>
                    <a:pt x="157" y="34"/>
                  </a:moveTo>
                  <a:cubicBezTo>
                    <a:pt x="207" y="67"/>
                    <a:pt x="229" y="123"/>
                    <a:pt x="206" y="158"/>
                  </a:cubicBezTo>
                  <a:cubicBezTo>
                    <a:pt x="183" y="192"/>
                    <a:pt x="123" y="193"/>
                    <a:pt x="73" y="160"/>
                  </a:cubicBezTo>
                  <a:cubicBezTo>
                    <a:pt x="22" y="126"/>
                    <a:pt x="0" y="71"/>
                    <a:pt x="24" y="36"/>
                  </a:cubicBezTo>
                  <a:cubicBezTo>
                    <a:pt x="47" y="1"/>
                    <a:pt x="107"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0" name="Oval 524">
              <a:extLst>
                <a:ext uri="{FF2B5EF4-FFF2-40B4-BE49-F238E27FC236}">
                  <a16:creationId xmlns:a16="http://schemas.microsoft.com/office/drawing/2014/main" id="{2414BB3B-CAB0-5701-8C25-1B25D3148E5D}"/>
                </a:ext>
              </a:extLst>
            </p:cNvPr>
            <p:cNvSpPr>
              <a:spLocks noChangeArrowheads="1"/>
            </p:cNvSpPr>
            <p:nvPr/>
          </p:nvSpPr>
          <p:spPr bwMode="auto">
            <a:xfrm>
              <a:off x="2830513" y="5418138"/>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1" name="Oval 525">
              <a:extLst>
                <a:ext uri="{FF2B5EF4-FFF2-40B4-BE49-F238E27FC236}">
                  <a16:creationId xmlns:a16="http://schemas.microsoft.com/office/drawing/2014/main" id="{6A719016-DBEE-CCE9-558C-D98FD5A9568E}"/>
                </a:ext>
              </a:extLst>
            </p:cNvPr>
            <p:cNvSpPr>
              <a:spLocks noChangeArrowheads="1"/>
            </p:cNvSpPr>
            <p:nvPr/>
          </p:nvSpPr>
          <p:spPr bwMode="auto">
            <a:xfrm>
              <a:off x="2146300" y="5416550"/>
              <a:ext cx="38100" cy="269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2" name="Freeform 526">
              <a:extLst>
                <a:ext uri="{FF2B5EF4-FFF2-40B4-BE49-F238E27FC236}">
                  <a16:creationId xmlns:a16="http://schemas.microsoft.com/office/drawing/2014/main" id="{9EE88A18-2E4D-4239-47D5-94C79E9CA1B2}"/>
                </a:ext>
              </a:extLst>
            </p:cNvPr>
            <p:cNvSpPr>
              <a:spLocks/>
            </p:cNvSpPr>
            <p:nvPr/>
          </p:nvSpPr>
          <p:spPr bwMode="auto">
            <a:xfrm>
              <a:off x="2627313" y="5038725"/>
              <a:ext cx="46038"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7"/>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3" name="Freeform 527">
              <a:extLst>
                <a:ext uri="{FF2B5EF4-FFF2-40B4-BE49-F238E27FC236}">
                  <a16:creationId xmlns:a16="http://schemas.microsoft.com/office/drawing/2014/main" id="{61312842-2AC1-99FB-BAA3-11F013C479ED}"/>
                </a:ext>
              </a:extLst>
            </p:cNvPr>
            <p:cNvSpPr>
              <a:spLocks/>
            </p:cNvSpPr>
            <p:nvPr/>
          </p:nvSpPr>
          <p:spPr bwMode="auto">
            <a:xfrm>
              <a:off x="2143125" y="5248275"/>
              <a:ext cx="47625" cy="39688"/>
            </a:xfrm>
            <a:custGeom>
              <a:avLst/>
              <a:gdLst>
                <a:gd name="T0" fmla="*/ 156 w 229"/>
                <a:gd name="T1" fmla="*/ 34 h 193"/>
                <a:gd name="T2" fmla="*/ 205 w 229"/>
                <a:gd name="T3" fmla="*/ 158 h 193"/>
                <a:gd name="T4" fmla="*/ 72 w 229"/>
                <a:gd name="T5" fmla="*/ 160 h 193"/>
                <a:gd name="T6" fmla="*/ 23 w 229"/>
                <a:gd name="T7" fmla="*/ 36 h 193"/>
                <a:gd name="T8" fmla="*/ 156 w 229"/>
                <a:gd name="T9" fmla="*/ 34 h 193"/>
              </a:gdLst>
              <a:ahLst/>
              <a:cxnLst>
                <a:cxn ang="0">
                  <a:pos x="T0" y="T1"/>
                </a:cxn>
                <a:cxn ang="0">
                  <a:pos x="T2" y="T3"/>
                </a:cxn>
                <a:cxn ang="0">
                  <a:pos x="T4" y="T5"/>
                </a:cxn>
                <a:cxn ang="0">
                  <a:pos x="T6" y="T7"/>
                </a:cxn>
                <a:cxn ang="0">
                  <a:pos x="T8" y="T9"/>
                </a:cxn>
              </a:cxnLst>
              <a:rect l="0" t="0" r="r" b="b"/>
              <a:pathLst>
                <a:path w="229" h="193">
                  <a:moveTo>
                    <a:pt x="156" y="34"/>
                  </a:moveTo>
                  <a:cubicBezTo>
                    <a:pt x="207" y="67"/>
                    <a:pt x="229" y="123"/>
                    <a:pt x="205" y="158"/>
                  </a:cubicBezTo>
                  <a:cubicBezTo>
                    <a:pt x="182" y="192"/>
                    <a:pt x="122" y="193"/>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4" name="Freeform 528">
              <a:extLst>
                <a:ext uri="{FF2B5EF4-FFF2-40B4-BE49-F238E27FC236}">
                  <a16:creationId xmlns:a16="http://schemas.microsoft.com/office/drawing/2014/main" id="{137595D7-BCC7-AF26-8FC4-35219A0548A7}"/>
                </a:ext>
              </a:extLst>
            </p:cNvPr>
            <p:cNvSpPr>
              <a:spLocks/>
            </p:cNvSpPr>
            <p:nvPr/>
          </p:nvSpPr>
          <p:spPr bwMode="auto">
            <a:xfrm>
              <a:off x="2259013" y="5092700"/>
              <a:ext cx="46038" cy="39688"/>
            </a:xfrm>
            <a:custGeom>
              <a:avLst/>
              <a:gdLst>
                <a:gd name="T0" fmla="*/ 157 w 229"/>
                <a:gd name="T1" fmla="*/ 34 h 194"/>
                <a:gd name="T2" fmla="*/ 206 w 229"/>
                <a:gd name="T3" fmla="*/ 158 h 194"/>
                <a:gd name="T4" fmla="*/ 73 w 229"/>
                <a:gd name="T5" fmla="*/ 160 h 194"/>
                <a:gd name="T6" fmla="*/ 24 w 229"/>
                <a:gd name="T7" fmla="*/ 36 h 194"/>
                <a:gd name="T8" fmla="*/ 157 w 229"/>
                <a:gd name="T9" fmla="*/ 34 h 194"/>
              </a:gdLst>
              <a:ahLst/>
              <a:cxnLst>
                <a:cxn ang="0">
                  <a:pos x="T0" y="T1"/>
                </a:cxn>
                <a:cxn ang="0">
                  <a:pos x="T2" y="T3"/>
                </a:cxn>
                <a:cxn ang="0">
                  <a:pos x="T4" y="T5"/>
                </a:cxn>
                <a:cxn ang="0">
                  <a:pos x="T6" y="T7"/>
                </a:cxn>
                <a:cxn ang="0">
                  <a:pos x="T8" y="T9"/>
                </a:cxn>
              </a:cxnLst>
              <a:rect l="0" t="0" r="r" b="b"/>
              <a:pathLst>
                <a:path w="229" h="194">
                  <a:moveTo>
                    <a:pt x="157" y="34"/>
                  </a:moveTo>
                  <a:cubicBezTo>
                    <a:pt x="207" y="68"/>
                    <a:pt x="229" y="123"/>
                    <a:pt x="206" y="158"/>
                  </a:cubicBezTo>
                  <a:cubicBezTo>
                    <a:pt x="182" y="193"/>
                    <a:pt x="123" y="194"/>
                    <a:pt x="73" y="160"/>
                  </a:cubicBezTo>
                  <a:cubicBezTo>
                    <a:pt x="22" y="127"/>
                    <a:pt x="0" y="71"/>
                    <a:pt x="24" y="36"/>
                  </a:cubicBezTo>
                  <a:cubicBezTo>
                    <a:pt x="47" y="1"/>
                    <a:pt x="106" y="0"/>
                    <a:pt x="157"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5" name="Oval 529">
              <a:extLst>
                <a:ext uri="{FF2B5EF4-FFF2-40B4-BE49-F238E27FC236}">
                  <a16:creationId xmlns:a16="http://schemas.microsoft.com/office/drawing/2014/main" id="{76A9EB41-2575-7712-70C9-AE4ABAA318E4}"/>
                </a:ext>
              </a:extLst>
            </p:cNvPr>
            <p:cNvSpPr>
              <a:spLocks noChangeArrowheads="1"/>
            </p:cNvSpPr>
            <p:nvPr/>
          </p:nvSpPr>
          <p:spPr bwMode="auto">
            <a:xfrm>
              <a:off x="3065463" y="520382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6" name="Oval 530">
              <a:extLst>
                <a:ext uri="{FF2B5EF4-FFF2-40B4-BE49-F238E27FC236}">
                  <a16:creationId xmlns:a16="http://schemas.microsoft.com/office/drawing/2014/main" id="{46D8565F-754A-C446-2ADE-BD306372B9B9}"/>
                </a:ext>
              </a:extLst>
            </p:cNvPr>
            <p:cNvSpPr>
              <a:spLocks noChangeArrowheads="1"/>
            </p:cNvSpPr>
            <p:nvPr/>
          </p:nvSpPr>
          <p:spPr bwMode="auto">
            <a:xfrm>
              <a:off x="3021013" y="5145088"/>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7" name="Oval 531">
              <a:extLst>
                <a:ext uri="{FF2B5EF4-FFF2-40B4-BE49-F238E27FC236}">
                  <a16:creationId xmlns:a16="http://schemas.microsoft.com/office/drawing/2014/main" id="{82F29EA4-C16F-5EE2-1D79-CAEFFD7100B0}"/>
                </a:ext>
              </a:extLst>
            </p:cNvPr>
            <p:cNvSpPr>
              <a:spLocks noChangeArrowheads="1"/>
            </p:cNvSpPr>
            <p:nvPr/>
          </p:nvSpPr>
          <p:spPr bwMode="auto">
            <a:xfrm>
              <a:off x="2557463" y="51482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8" name="Oval 532">
              <a:extLst>
                <a:ext uri="{FF2B5EF4-FFF2-40B4-BE49-F238E27FC236}">
                  <a16:creationId xmlns:a16="http://schemas.microsoft.com/office/drawing/2014/main" id="{9DEF3B38-282E-4419-B44F-B7F4C5C3BF7B}"/>
                </a:ext>
              </a:extLst>
            </p:cNvPr>
            <p:cNvSpPr>
              <a:spLocks noChangeArrowheads="1"/>
            </p:cNvSpPr>
            <p:nvPr/>
          </p:nvSpPr>
          <p:spPr bwMode="auto">
            <a:xfrm>
              <a:off x="2274888" y="5278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9" name="Oval 533">
              <a:extLst>
                <a:ext uri="{FF2B5EF4-FFF2-40B4-BE49-F238E27FC236}">
                  <a16:creationId xmlns:a16="http://schemas.microsoft.com/office/drawing/2014/main" id="{CFDD569A-A8A3-EC0B-9A19-E3AD46DEFBAB}"/>
                </a:ext>
              </a:extLst>
            </p:cNvPr>
            <p:cNvSpPr>
              <a:spLocks noChangeArrowheads="1"/>
            </p:cNvSpPr>
            <p:nvPr/>
          </p:nvSpPr>
          <p:spPr bwMode="auto">
            <a:xfrm>
              <a:off x="2644775" y="534670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0" name="Oval 534">
              <a:extLst>
                <a:ext uri="{FF2B5EF4-FFF2-40B4-BE49-F238E27FC236}">
                  <a16:creationId xmlns:a16="http://schemas.microsoft.com/office/drawing/2014/main" id="{6B011EAB-80E5-17F7-90C7-B787A5EF1277}"/>
                </a:ext>
              </a:extLst>
            </p:cNvPr>
            <p:cNvSpPr>
              <a:spLocks noChangeArrowheads="1"/>
            </p:cNvSpPr>
            <p:nvPr/>
          </p:nvSpPr>
          <p:spPr bwMode="auto">
            <a:xfrm>
              <a:off x="2814638" y="5108575"/>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1" name="Oval 535">
              <a:extLst>
                <a:ext uri="{FF2B5EF4-FFF2-40B4-BE49-F238E27FC236}">
                  <a16:creationId xmlns:a16="http://schemas.microsoft.com/office/drawing/2014/main" id="{86845CF8-29F4-AFBC-F1B5-E5ACEDDD3B0F}"/>
                </a:ext>
              </a:extLst>
            </p:cNvPr>
            <p:cNvSpPr>
              <a:spLocks noChangeArrowheads="1"/>
            </p:cNvSpPr>
            <p:nvPr/>
          </p:nvSpPr>
          <p:spPr bwMode="auto">
            <a:xfrm>
              <a:off x="2001838" y="5568950"/>
              <a:ext cx="25400" cy="25400"/>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2" name="Oval 536">
              <a:extLst>
                <a:ext uri="{FF2B5EF4-FFF2-40B4-BE49-F238E27FC236}">
                  <a16:creationId xmlns:a16="http://schemas.microsoft.com/office/drawing/2014/main" id="{7462A953-B335-6B4B-B88D-E8921F28F50F}"/>
                </a:ext>
              </a:extLst>
            </p:cNvPr>
            <p:cNvSpPr>
              <a:spLocks noChangeArrowheads="1"/>
            </p:cNvSpPr>
            <p:nvPr/>
          </p:nvSpPr>
          <p:spPr bwMode="auto">
            <a:xfrm>
              <a:off x="2019300" y="5351463"/>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3" name="Oval 537">
              <a:extLst>
                <a:ext uri="{FF2B5EF4-FFF2-40B4-BE49-F238E27FC236}">
                  <a16:creationId xmlns:a16="http://schemas.microsoft.com/office/drawing/2014/main" id="{9E14469D-A0E5-5D2A-627F-8724208CCC82}"/>
                </a:ext>
              </a:extLst>
            </p:cNvPr>
            <p:cNvSpPr>
              <a:spLocks noChangeArrowheads="1"/>
            </p:cNvSpPr>
            <p:nvPr/>
          </p:nvSpPr>
          <p:spPr bwMode="auto">
            <a:xfrm>
              <a:off x="3148013" y="53403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4" name="Oval 538">
              <a:extLst>
                <a:ext uri="{FF2B5EF4-FFF2-40B4-BE49-F238E27FC236}">
                  <a16:creationId xmlns:a16="http://schemas.microsoft.com/office/drawing/2014/main" id="{05CF1B79-6337-7061-C0E2-827E516E873A}"/>
                </a:ext>
              </a:extLst>
            </p:cNvPr>
            <p:cNvSpPr>
              <a:spLocks noChangeArrowheads="1"/>
            </p:cNvSpPr>
            <p:nvPr/>
          </p:nvSpPr>
          <p:spPr bwMode="auto">
            <a:xfrm>
              <a:off x="3179763" y="5237163"/>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5" name="Oval 539">
              <a:extLst>
                <a:ext uri="{FF2B5EF4-FFF2-40B4-BE49-F238E27FC236}">
                  <a16:creationId xmlns:a16="http://schemas.microsoft.com/office/drawing/2014/main" id="{EF7672E0-5D5C-12F8-7E0D-EA86A3F77FA0}"/>
                </a:ext>
              </a:extLst>
            </p:cNvPr>
            <p:cNvSpPr>
              <a:spLocks noChangeArrowheads="1"/>
            </p:cNvSpPr>
            <p:nvPr/>
          </p:nvSpPr>
          <p:spPr bwMode="auto">
            <a:xfrm>
              <a:off x="3290888" y="5183188"/>
              <a:ext cx="28575" cy="14288"/>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6" name="Oval 540">
              <a:extLst>
                <a:ext uri="{FF2B5EF4-FFF2-40B4-BE49-F238E27FC236}">
                  <a16:creationId xmlns:a16="http://schemas.microsoft.com/office/drawing/2014/main" id="{019B1103-4A36-D238-76B5-94D9657D2727}"/>
                </a:ext>
              </a:extLst>
            </p:cNvPr>
            <p:cNvSpPr>
              <a:spLocks noChangeArrowheads="1"/>
            </p:cNvSpPr>
            <p:nvPr/>
          </p:nvSpPr>
          <p:spPr bwMode="auto">
            <a:xfrm>
              <a:off x="2765425" y="5222875"/>
              <a:ext cx="2857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7" name="Freeform 541">
              <a:extLst>
                <a:ext uri="{FF2B5EF4-FFF2-40B4-BE49-F238E27FC236}">
                  <a16:creationId xmlns:a16="http://schemas.microsoft.com/office/drawing/2014/main" id="{524E06D1-5A65-A268-0D90-236EBEDD6137}"/>
                </a:ext>
              </a:extLst>
            </p:cNvPr>
            <p:cNvSpPr>
              <a:spLocks/>
            </p:cNvSpPr>
            <p:nvPr/>
          </p:nvSpPr>
          <p:spPr bwMode="auto">
            <a:xfrm>
              <a:off x="3259138" y="5529263"/>
              <a:ext cx="19050" cy="30163"/>
            </a:xfrm>
            <a:custGeom>
              <a:avLst/>
              <a:gdLst>
                <a:gd name="T0" fmla="*/ 68 w 93"/>
                <a:gd name="T1" fmla="*/ 6 h 146"/>
                <a:gd name="T2" fmla="*/ 82 w 93"/>
                <a:gd name="T3" fmla="*/ 84 h 146"/>
                <a:gd name="T4" fmla="*/ 25 w 93"/>
                <a:gd name="T5" fmla="*/ 140 h 146"/>
                <a:gd name="T6" fmla="*/ 11 w 93"/>
                <a:gd name="T7" fmla="*/ 62 h 146"/>
                <a:gd name="T8" fmla="*/ 68 w 93"/>
                <a:gd name="T9" fmla="*/ 6 h 146"/>
              </a:gdLst>
              <a:ahLst/>
              <a:cxnLst>
                <a:cxn ang="0">
                  <a:pos x="T0" y="T1"/>
                </a:cxn>
                <a:cxn ang="0">
                  <a:pos x="T2" y="T3"/>
                </a:cxn>
                <a:cxn ang="0">
                  <a:pos x="T4" y="T5"/>
                </a:cxn>
                <a:cxn ang="0">
                  <a:pos x="T6" y="T7"/>
                </a:cxn>
                <a:cxn ang="0">
                  <a:pos x="T8" y="T9"/>
                </a:cxn>
              </a:cxnLst>
              <a:rect l="0" t="0" r="r" b="b"/>
              <a:pathLst>
                <a:path w="93" h="146">
                  <a:moveTo>
                    <a:pt x="68" y="6"/>
                  </a:moveTo>
                  <a:cubicBezTo>
                    <a:pt x="87" y="12"/>
                    <a:pt x="93" y="47"/>
                    <a:pt x="82" y="84"/>
                  </a:cubicBezTo>
                  <a:cubicBezTo>
                    <a:pt x="70" y="121"/>
                    <a:pt x="45" y="146"/>
                    <a:pt x="25" y="140"/>
                  </a:cubicBezTo>
                  <a:cubicBezTo>
                    <a:pt x="6" y="134"/>
                    <a:pt x="0" y="99"/>
                    <a:pt x="11" y="62"/>
                  </a:cubicBezTo>
                  <a:cubicBezTo>
                    <a:pt x="23" y="25"/>
                    <a:pt x="48" y="0"/>
                    <a:pt x="68" y="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8" name="Freeform 542">
              <a:extLst>
                <a:ext uri="{FF2B5EF4-FFF2-40B4-BE49-F238E27FC236}">
                  <a16:creationId xmlns:a16="http://schemas.microsoft.com/office/drawing/2014/main" id="{141AF402-D91F-C5BA-96F3-7FE852057D00}"/>
                </a:ext>
              </a:extLst>
            </p:cNvPr>
            <p:cNvSpPr>
              <a:spLocks/>
            </p:cNvSpPr>
            <p:nvPr/>
          </p:nvSpPr>
          <p:spPr bwMode="auto">
            <a:xfrm>
              <a:off x="3227388" y="5373688"/>
              <a:ext cx="20638" cy="28575"/>
            </a:xfrm>
            <a:custGeom>
              <a:avLst/>
              <a:gdLst>
                <a:gd name="T0" fmla="*/ 88 w 106"/>
                <a:gd name="T1" fmla="*/ 10 h 142"/>
                <a:gd name="T2" fmla="*/ 85 w 106"/>
                <a:gd name="T3" fmla="*/ 89 h 142"/>
                <a:gd name="T4" fmla="*/ 18 w 106"/>
                <a:gd name="T5" fmla="*/ 131 h 142"/>
                <a:gd name="T6" fmla="*/ 21 w 106"/>
                <a:gd name="T7" fmla="*/ 52 h 142"/>
                <a:gd name="T8" fmla="*/ 88 w 106"/>
                <a:gd name="T9" fmla="*/ 10 h 142"/>
              </a:gdLst>
              <a:ahLst/>
              <a:cxnLst>
                <a:cxn ang="0">
                  <a:pos x="T0" y="T1"/>
                </a:cxn>
                <a:cxn ang="0">
                  <a:pos x="T2" y="T3"/>
                </a:cxn>
                <a:cxn ang="0">
                  <a:pos x="T4" y="T5"/>
                </a:cxn>
                <a:cxn ang="0">
                  <a:pos x="T6" y="T7"/>
                </a:cxn>
                <a:cxn ang="0">
                  <a:pos x="T8" y="T9"/>
                </a:cxn>
              </a:cxnLst>
              <a:rect l="0" t="0" r="r" b="b"/>
              <a:pathLst>
                <a:path w="106" h="142">
                  <a:moveTo>
                    <a:pt x="88" y="10"/>
                  </a:moveTo>
                  <a:cubicBezTo>
                    <a:pt x="106" y="20"/>
                    <a:pt x="105" y="56"/>
                    <a:pt x="85" y="89"/>
                  </a:cubicBezTo>
                  <a:cubicBezTo>
                    <a:pt x="66" y="123"/>
                    <a:pt x="36" y="142"/>
                    <a:pt x="18" y="131"/>
                  </a:cubicBezTo>
                  <a:cubicBezTo>
                    <a:pt x="0" y="121"/>
                    <a:pt x="2" y="86"/>
                    <a:pt x="21" y="52"/>
                  </a:cubicBezTo>
                  <a:cubicBezTo>
                    <a:pt x="41" y="19"/>
                    <a:pt x="71" y="0"/>
                    <a:pt x="88" y="10"/>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9" name="Freeform 543">
              <a:extLst>
                <a:ext uri="{FF2B5EF4-FFF2-40B4-BE49-F238E27FC236}">
                  <a16:creationId xmlns:a16="http://schemas.microsoft.com/office/drawing/2014/main" id="{2D9A7E67-3243-3FFE-5D8A-53E44A1F33AB}"/>
                </a:ext>
              </a:extLst>
            </p:cNvPr>
            <p:cNvSpPr>
              <a:spLocks/>
            </p:cNvSpPr>
            <p:nvPr/>
          </p:nvSpPr>
          <p:spPr bwMode="auto">
            <a:xfrm>
              <a:off x="1841500" y="4578350"/>
              <a:ext cx="701675" cy="569913"/>
            </a:xfrm>
            <a:custGeom>
              <a:avLst/>
              <a:gdLst>
                <a:gd name="T0" fmla="*/ 2050 w 3410"/>
                <a:gd name="T1" fmla="*/ 838 h 2770"/>
                <a:gd name="T2" fmla="*/ 2028 w 3410"/>
                <a:gd name="T3" fmla="*/ 122 h 2770"/>
                <a:gd name="T4" fmla="*/ 1662 w 3410"/>
                <a:gd name="T5" fmla="*/ 351 h 2770"/>
                <a:gd name="T6" fmla="*/ 1385 w 3410"/>
                <a:gd name="T7" fmla="*/ 466 h 2770"/>
                <a:gd name="T8" fmla="*/ 942 w 3410"/>
                <a:gd name="T9" fmla="*/ 1068 h 2770"/>
                <a:gd name="T10" fmla="*/ 756 w 3410"/>
                <a:gd name="T11" fmla="*/ 1370 h 2770"/>
                <a:gd name="T12" fmla="*/ 0 w 3410"/>
                <a:gd name="T13" fmla="*/ 2770 h 2770"/>
                <a:gd name="T14" fmla="*/ 819 w 3410"/>
                <a:gd name="T15" fmla="*/ 2273 h 2770"/>
                <a:gd name="T16" fmla="*/ 2356 w 3410"/>
                <a:gd name="T17" fmla="*/ 1904 h 2770"/>
                <a:gd name="T18" fmla="*/ 2050 w 3410"/>
                <a:gd name="T19" fmla="*/ 838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10" h="2770">
                  <a:moveTo>
                    <a:pt x="2050" y="838"/>
                  </a:moveTo>
                  <a:cubicBezTo>
                    <a:pt x="2977" y="622"/>
                    <a:pt x="2824" y="0"/>
                    <a:pt x="2028" y="122"/>
                  </a:cubicBezTo>
                  <a:cubicBezTo>
                    <a:pt x="1908" y="167"/>
                    <a:pt x="1890" y="242"/>
                    <a:pt x="1662" y="351"/>
                  </a:cubicBezTo>
                  <a:cubicBezTo>
                    <a:pt x="1510" y="424"/>
                    <a:pt x="1495" y="401"/>
                    <a:pt x="1385" y="466"/>
                  </a:cubicBezTo>
                  <a:cubicBezTo>
                    <a:pt x="1030" y="656"/>
                    <a:pt x="1106" y="804"/>
                    <a:pt x="942" y="1068"/>
                  </a:cubicBezTo>
                  <a:cubicBezTo>
                    <a:pt x="788" y="1146"/>
                    <a:pt x="735" y="1199"/>
                    <a:pt x="756" y="1370"/>
                  </a:cubicBezTo>
                  <a:cubicBezTo>
                    <a:pt x="538" y="1912"/>
                    <a:pt x="188" y="1518"/>
                    <a:pt x="0" y="2770"/>
                  </a:cubicBezTo>
                  <a:cubicBezTo>
                    <a:pt x="341" y="2237"/>
                    <a:pt x="420" y="2363"/>
                    <a:pt x="819" y="2273"/>
                  </a:cubicBezTo>
                  <a:cubicBezTo>
                    <a:pt x="1406" y="1825"/>
                    <a:pt x="1552" y="2187"/>
                    <a:pt x="2356" y="1904"/>
                  </a:cubicBezTo>
                  <a:cubicBezTo>
                    <a:pt x="3318" y="1521"/>
                    <a:pt x="3410" y="395"/>
                    <a:pt x="2050" y="838"/>
                  </a:cubicBezTo>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0" name="Freeform 544">
              <a:extLst>
                <a:ext uri="{FF2B5EF4-FFF2-40B4-BE49-F238E27FC236}">
                  <a16:creationId xmlns:a16="http://schemas.microsoft.com/office/drawing/2014/main" id="{CF19D95E-D017-C2A8-E84F-34B86463FC65}"/>
                </a:ext>
              </a:extLst>
            </p:cNvPr>
            <p:cNvSpPr>
              <a:spLocks/>
            </p:cNvSpPr>
            <p:nvPr/>
          </p:nvSpPr>
          <p:spPr bwMode="auto">
            <a:xfrm>
              <a:off x="1938338" y="4751388"/>
              <a:ext cx="331788" cy="269875"/>
            </a:xfrm>
            <a:custGeom>
              <a:avLst/>
              <a:gdLst>
                <a:gd name="T0" fmla="*/ 0 w 1617"/>
                <a:gd name="T1" fmla="*/ 1313 h 1313"/>
                <a:gd name="T2" fmla="*/ 859 w 1617"/>
                <a:gd name="T3" fmla="*/ 430 h 1313"/>
                <a:gd name="T4" fmla="*/ 1617 w 1617"/>
                <a:gd name="T5" fmla="*/ 0 h 1313"/>
                <a:gd name="T6" fmla="*/ 1049 w 1617"/>
                <a:gd name="T7" fmla="*/ 259 h 1313"/>
                <a:gd name="T8" fmla="*/ 0 w 1617"/>
                <a:gd name="T9" fmla="*/ 1313 h 1313"/>
              </a:gdLst>
              <a:ahLst/>
              <a:cxnLst>
                <a:cxn ang="0">
                  <a:pos x="T0" y="T1"/>
                </a:cxn>
                <a:cxn ang="0">
                  <a:pos x="T2" y="T3"/>
                </a:cxn>
                <a:cxn ang="0">
                  <a:pos x="T4" y="T5"/>
                </a:cxn>
                <a:cxn ang="0">
                  <a:pos x="T6" y="T7"/>
                </a:cxn>
                <a:cxn ang="0">
                  <a:pos x="T8" y="T9"/>
                </a:cxn>
              </a:cxnLst>
              <a:rect l="0" t="0" r="r" b="b"/>
              <a:pathLst>
                <a:path w="1617" h="1313">
                  <a:moveTo>
                    <a:pt x="0" y="1313"/>
                  </a:moveTo>
                  <a:cubicBezTo>
                    <a:pt x="197" y="1060"/>
                    <a:pt x="455" y="730"/>
                    <a:pt x="859" y="430"/>
                  </a:cubicBezTo>
                  <a:cubicBezTo>
                    <a:pt x="1118" y="237"/>
                    <a:pt x="1397" y="110"/>
                    <a:pt x="1617" y="0"/>
                  </a:cubicBezTo>
                  <a:cubicBezTo>
                    <a:pt x="1445" y="58"/>
                    <a:pt x="1250" y="141"/>
                    <a:pt x="1049" y="259"/>
                  </a:cubicBezTo>
                  <a:cubicBezTo>
                    <a:pt x="475" y="597"/>
                    <a:pt x="158" y="1042"/>
                    <a:pt x="0" y="131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1" name="Freeform 545">
              <a:extLst>
                <a:ext uri="{FF2B5EF4-FFF2-40B4-BE49-F238E27FC236}">
                  <a16:creationId xmlns:a16="http://schemas.microsoft.com/office/drawing/2014/main" id="{92CE0A88-DAB9-C3D4-3D94-28EC6CFF40CA}"/>
                </a:ext>
              </a:extLst>
            </p:cNvPr>
            <p:cNvSpPr>
              <a:spLocks/>
            </p:cNvSpPr>
            <p:nvPr/>
          </p:nvSpPr>
          <p:spPr bwMode="auto">
            <a:xfrm>
              <a:off x="2206625" y="4781550"/>
              <a:ext cx="23813" cy="171450"/>
            </a:xfrm>
            <a:custGeom>
              <a:avLst/>
              <a:gdLst>
                <a:gd name="T0" fmla="*/ 0 w 115"/>
                <a:gd name="T1" fmla="*/ 0 h 829"/>
                <a:gd name="T2" fmla="*/ 64 w 115"/>
                <a:gd name="T3" fmla="*/ 490 h 829"/>
                <a:gd name="T4" fmla="*/ 33 w 115"/>
                <a:gd name="T5" fmla="*/ 829 h 829"/>
                <a:gd name="T6" fmla="*/ 86 w 115"/>
                <a:gd name="T7" fmla="*/ 586 h 829"/>
                <a:gd name="T8" fmla="*/ 0 w 115"/>
                <a:gd name="T9" fmla="*/ 0 h 829"/>
              </a:gdLst>
              <a:ahLst/>
              <a:cxnLst>
                <a:cxn ang="0">
                  <a:pos x="T0" y="T1"/>
                </a:cxn>
                <a:cxn ang="0">
                  <a:pos x="T2" y="T3"/>
                </a:cxn>
                <a:cxn ang="0">
                  <a:pos x="T4" y="T5"/>
                </a:cxn>
                <a:cxn ang="0">
                  <a:pos x="T6" y="T7"/>
                </a:cxn>
                <a:cxn ang="0">
                  <a:pos x="T8" y="T9"/>
                </a:cxn>
              </a:cxnLst>
              <a:rect l="0" t="0" r="r" b="b"/>
              <a:pathLst>
                <a:path w="115" h="829">
                  <a:moveTo>
                    <a:pt x="0" y="0"/>
                  </a:moveTo>
                  <a:cubicBezTo>
                    <a:pt x="33" y="123"/>
                    <a:pt x="65" y="289"/>
                    <a:pt x="64" y="490"/>
                  </a:cubicBezTo>
                  <a:cubicBezTo>
                    <a:pt x="64" y="618"/>
                    <a:pt x="50" y="733"/>
                    <a:pt x="33" y="829"/>
                  </a:cubicBezTo>
                  <a:cubicBezTo>
                    <a:pt x="55" y="760"/>
                    <a:pt x="75" y="678"/>
                    <a:pt x="86" y="586"/>
                  </a:cubicBezTo>
                  <a:cubicBezTo>
                    <a:pt x="115" y="322"/>
                    <a:pt x="49" y="115"/>
                    <a:pt x="0" y="0"/>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2" name="Freeform 546">
              <a:extLst>
                <a:ext uri="{FF2B5EF4-FFF2-40B4-BE49-F238E27FC236}">
                  <a16:creationId xmlns:a16="http://schemas.microsoft.com/office/drawing/2014/main" id="{9F87C398-D0D7-77A8-83F3-728FDFAB9168}"/>
                </a:ext>
              </a:extLst>
            </p:cNvPr>
            <p:cNvSpPr>
              <a:spLocks/>
            </p:cNvSpPr>
            <p:nvPr/>
          </p:nvSpPr>
          <p:spPr bwMode="auto">
            <a:xfrm>
              <a:off x="2249488" y="4760913"/>
              <a:ext cx="74613" cy="152400"/>
            </a:xfrm>
            <a:custGeom>
              <a:avLst/>
              <a:gdLst>
                <a:gd name="T0" fmla="*/ 0 w 365"/>
                <a:gd name="T1" fmla="*/ 0 h 745"/>
                <a:gd name="T2" fmla="*/ 256 w 365"/>
                <a:gd name="T3" fmla="*/ 422 h 745"/>
                <a:gd name="T4" fmla="*/ 365 w 365"/>
                <a:gd name="T5" fmla="*/ 745 h 745"/>
                <a:gd name="T6" fmla="*/ 315 w 365"/>
                <a:gd name="T7" fmla="*/ 501 h 745"/>
                <a:gd name="T8" fmla="*/ 0 w 365"/>
                <a:gd name="T9" fmla="*/ 0 h 745"/>
              </a:gdLst>
              <a:ahLst/>
              <a:cxnLst>
                <a:cxn ang="0">
                  <a:pos x="T0" y="T1"/>
                </a:cxn>
                <a:cxn ang="0">
                  <a:pos x="T2" y="T3"/>
                </a:cxn>
                <a:cxn ang="0">
                  <a:pos x="T4" y="T5"/>
                </a:cxn>
                <a:cxn ang="0">
                  <a:pos x="T6" y="T7"/>
                </a:cxn>
                <a:cxn ang="0">
                  <a:pos x="T8" y="T9"/>
                </a:cxn>
              </a:cxnLst>
              <a:rect l="0" t="0" r="r" b="b"/>
              <a:pathLst>
                <a:path w="365" h="745">
                  <a:moveTo>
                    <a:pt x="0" y="0"/>
                  </a:moveTo>
                  <a:cubicBezTo>
                    <a:pt x="80" y="99"/>
                    <a:pt x="176" y="238"/>
                    <a:pt x="256" y="422"/>
                  </a:cubicBezTo>
                  <a:cubicBezTo>
                    <a:pt x="308" y="540"/>
                    <a:pt x="342" y="650"/>
                    <a:pt x="365" y="745"/>
                  </a:cubicBezTo>
                  <a:cubicBezTo>
                    <a:pt x="357" y="673"/>
                    <a:pt x="343" y="590"/>
                    <a:pt x="315" y="501"/>
                  </a:cubicBezTo>
                  <a:cubicBezTo>
                    <a:pt x="235" y="248"/>
                    <a:pt x="91" y="8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3" name="Freeform 547">
              <a:extLst>
                <a:ext uri="{FF2B5EF4-FFF2-40B4-BE49-F238E27FC236}">
                  <a16:creationId xmlns:a16="http://schemas.microsoft.com/office/drawing/2014/main" id="{9178126E-28BD-FBD6-CAFD-427A05648315}"/>
                </a:ext>
              </a:extLst>
            </p:cNvPr>
            <p:cNvSpPr>
              <a:spLocks/>
            </p:cNvSpPr>
            <p:nvPr/>
          </p:nvSpPr>
          <p:spPr bwMode="auto">
            <a:xfrm>
              <a:off x="2065338" y="4829175"/>
              <a:ext cx="55563" cy="138113"/>
            </a:xfrm>
            <a:custGeom>
              <a:avLst/>
              <a:gdLst>
                <a:gd name="T0" fmla="*/ 271 w 271"/>
                <a:gd name="T1" fmla="*/ 0 h 677"/>
                <a:gd name="T2" fmla="*/ 146 w 271"/>
                <a:gd name="T3" fmla="*/ 413 h 677"/>
                <a:gd name="T4" fmla="*/ 0 w 271"/>
                <a:gd name="T5" fmla="*/ 677 h 677"/>
                <a:gd name="T6" fmla="*/ 129 w 271"/>
                <a:gd name="T7" fmla="*/ 496 h 677"/>
                <a:gd name="T8" fmla="*/ 271 w 271"/>
                <a:gd name="T9" fmla="*/ 0 h 677"/>
              </a:gdLst>
              <a:ahLst/>
              <a:cxnLst>
                <a:cxn ang="0">
                  <a:pos x="T0" y="T1"/>
                </a:cxn>
                <a:cxn ang="0">
                  <a:pos x="T2" y="T3"/>
                </a:cxn>
                <a:cxn ang="0">
                  <a:pos x="T4" y="T5"/>
                </a:cxn>
                <a:cxn ang="0">
                  <a:pos x="T6" y="T7"/>
                </a:cxn>
                <a:cxn ang="0">
                  <a:pos x="T8" y="T9"/>
                </a:cxn>
              </a:cxnLst>
              <a:rect l="0" t="0" r="r" b="b"/>
              <a:pathLst>
                <a:path w="271" h="677">
                  <a:moveTo>
                    <a:pt x="271" y="0"/>
                  </a:moveTo>
                  <a:cubicBezTo>
                    <a:pt x="253" y="109"/>
                    <a:pt x="219" y="252"/>
                    <a:pt x="146" y="413"/>
                  </a:cubicBezTo>
                  <a:cubicBezTo>
                    <a:pt x="100" y="516"/>
                    <a:pt x="48" y="604"/>
                    <a:pt x="0" y="677"/>
                  </a:cubicBezTo>
                  <a:cubicBezTo>
                    <a:pt x="42" y="628"/>
                    <a:pt x="88" y="568"/>
                    <a:pt x="129" y="496"/>
                  </a:cubicBezTo>
                  <a:cubicBezTo>
                    <a:pt x="247" y="293"/>
                    <a:pt x="268" y="107"/>
                    <a:pt x="271"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4" name="Freeform 548">
              <a:extLst>
                <a:ext uri="{FF2B5EF4-FFF2-40B4-BE49-F238E27FC236}">
                  <a16:creationId xmlns:a16="http://schemas.microsoft.com/office/drawing/2014/main" id="{C0D21CE5-0E92-7977-3AAF-A9FF927D6235}"/>
                </a:ext>
              </a:extLst>
            </p:cNvPr>
            <p:cNvSpPr>
              <a:spLocks/>
            </p:cNvSpPr>
            <p:nvPr/>
          </p:nvSpPr>
          <p:spPr bwMode="auto">
            <a:xfrm>
              <a:off x="2022475" y="4803775"/>
              <a:ext cx="134938" cy="28575"/>
            </a:xfrm>
            <a:custGeom>
              <a:avLst/>
              <a:gdLst>
                <a:gd name="T0" fmla="*/ 0 w 663"/>
                <a:gd name="T1" fmla="*/ 140 h 140"/>
                <a:gd name="T2" fmla="*/ 384 w 663"/>
                <a:gd name="T3" fmla="*/ 31 h 140"/>
                <a:gd name="T4" fmla="*/ 663 w 663"/>
                <a:gd name="T5" fmla="*/ 14 h 140"/>
                <a:gd name="T6" fmla="*/ 458 w 663"/>
                <a:gd name="T7" fmla="*/ 3 h 140"/>
                <a:gd name="T8" fmla="*/ 0 w 663"/>
                <a:gd name="T9" fmla="*/ 140 h 140"/>
              </a:gdLst>
              <a:ahLst/>
              <a:cxnLst>
                <a:cxn ang="0">
                  <a:pos x="T0" y="T1"/>
                </a:cxn>
                <a:cxn ang="0">
                  <a:pos x="T2" y="T3"/>
                </a:cxn>
                <a:cxn ang="0">
                  <a:pos x="T4" y="T5"/>
                </a:cxn>
                <a:cxn ang="0">
                  <a:pos x="T6" y="T7"/>
                </a:cxn>
                <a:cxn ang="0">
                  <a:pos x="T8" y="T9"/>
                </a:cxn>
              </a:cxnLst>
              <a:rect l="0" t="0" r="r" b="b"/>
              <a:pathLst>
                <a:path w="663" h="140">
                  <a:moveTo>
                    <a:pt x="0" y="140"/>
                  </a:moveTo>
                  <a:cubicBezTo>
                    <a:pt x="94" y="100"/>
                    <a:pt x="222" y="55"/>
                    <a:pt x="384" y="31"/>
                  </a:cubicBezTo>
                  <a:cubicBezTo>
                    <a:pt x="487" y="16"/>
                    <a:pt x="582" y="13"/>
                    <a:pt x="663" y="14"/>
                  </a:cubicBezTo>
                  <a:cubicBezTo>
                    <a:pt x="603" y="5"/>
                    <a:pt x="534" y="0"/>
                    <a:pt x="458" y="3"/>
                  </a:cubicBezTo>
                  <a:cubicBezTo>
                    <a:pt x="240" y="13"/>
                    <a:pt x="85" y="89"/>
                    <a:pt x="0" y="1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5" name="Freeform 549">
              <a:extLst>
                <a:ext uri="{FF2B5EF4-FFF2-40B4-BE49-F238E27FC236}">
                  <a16:creationId xmlns:a16="http://schemas.microsoft.com/office/drawing/2014/main" id="{C1FC25FF-E523-184B-A83A-40FB6C33B137}"/>
                </a:ext>
              </a:extLst>
            </p:cNvPr>
            <p:cNvSpPr>
              <a:spLocks/>
            </p:cNvSpPr>
            <p:nvPr/>
          </p:nvSpPr>
          <p:spPr bwMode="auto">
            <a:xfrm>
              <a:off x="1927225" y="4921250"/>
              <a:ext cx="95250" cy="47625"/>
            </a:xfrm>
            <a:custGeom>
              <a:avLst/>
              <a:gdLst>
                <a:gd name="T0" fmla="*/ 0 w 457"/>
                <a:gd name="T1" fmla="*/ 237 h 237"/>
                <a:gd name="T2" fmla="*/ 257 w 457"/>
                <a:gd name="T3" fmla="*/ 74 h 237"/>
                <a:gd name="T4" fmla="*/ 457 w 457"/>
                <a:gd name="T5" fmla="*/ 0 h 237"/>
                <a:gd name="T6" fmla="*/ 305 w 457"/>
                <a:gd name="T7" fmla="*/ 37 h 237"/>
                <a:gd name="T8" fmla="*/ 0 w 457"/>
                <a:gd name="T9" fmla="*/ 237 h 237"/>
              </a:gdLst>
              <a:ahLst/>
              <a:cxnLst>
                <a:cxn ang="0">
                  <a:pos x="T0" y="T1"/>
                </a:cxn>
                <a:cxn ang="0">
                  <a:pos x="T2" y="T3"/>
                </a:cxn>
                <a:cxn ang="0">
                  <a:pos x="T4" y="T5"/>
                </a:cxn>
                <a:cxn ang="0">
                  <a:pos x="T6" y="T7"/>
                </a:cxn>
                <a:cxn ang="0">
                  <a:pos x="T8" y="T9"/>
                </a:cxn>
              </a:cxnLst>
              <a:rect l="0" t="0" r="r" b="b"/>
              <a:pathLst>
                <a:path w="457" h="237">
                  <a:moveTo>
                    <a:pt x="0" y="237"/>
                  </a:moveTo>
                  <a:cubicBezTo>
                    <a:pt x="59" y="187"/>
                    <a:pt x="144" y="127"/>
                    <a:pt x="257" y="74"/>
                  </a:cubicBezTo>
                  <a:cubicBezTo>
                    <a:pt x="329" y="40"/>
                    <a:pt x="398" y="16"/>
                    <a:pt x="457" y="0"/>
                  </a:cubicBezTo>
                  <a:cubicBezTo>
                    <a:pt x="412" y="6"/>
                    <a:pt x="360" y="18"/>
                    <a:pt x="305" y="37"/>
                  </a:cubicBezTo>
                  <a:cubicBezTo>
                    <a:pt x="148" y="91"/>
                    <a:pt x="50" y="181"/>
                    <a:pt x="0" y="237"/>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6" name="Freeform 550">
              <a:extLst>
                <a:ext uri="{FF2B5EF4-FFF2-40B4-BE49-F238E27FC236}">
                  <a16:creationId xmlns:a16="http://schemas.microsoft.com/office/drawing/2014/main" id="{D14F543C-C11E-4C4C-F8AD-733B1E073CB8}"/>
                </a:ext>
              </a:extLst>
            </p:cNvPr>
            <p:cNvSpPr>
              <a:spLocks/>
            </p:cNvSpPr>
            <p:nvPr/>
          </p:nvSpPr>
          <p:spPr bwMode="auto">
            <a:xfrm>
              <a:off x="2081213" y="4740275"/>
              <a:ext cx="146050" cy="31750"/>
            </a:xfrm>
            <a:custGeom>
              <a:avLst/>
              <a:gdLst>
                <a:gd name="T0" fmla="*/ 0 w 710"/>
                <a:gd name="T1" fmla="*/ 40 h 156"/>
                <a:gd name="T2" fmla="*/ 424 w 710"/>
                <a:gd name="T3" fmla="*/ 72 h 156"/>
                <a:gd name="T4" fmla="*/ 710 w 710"/>
                <a:gd name="T5" fmla="*/ 156 h 156"/>
                <a:gd name="T6" fmla="*/ 509 w 710"/>
                <a:gd name="T7" fmla="*/ 70 h 156"/>
                <a:gd name="T8" fmla="*/ 0 w 710"/>
                <a:gd name="T9" fmla="*/ 40 h 156"/>
              </a:gdLst>
              <a:ahLst/>
              <a:cxnLst>
                <a:cxn ang="0">
                  <a:pos x="T0" y="T1"/>
                </a:cxn>
                <a:cxn ang="0">
                  <a:pos x="T2" y="T3"/>
                </a:cxn>
                <a:cxn ang="0">
                  <a:pos x="T4" y="T5"/>
                </a:cxn>
                <a:cxn ang="0">
                  <a:pos x="T6" y="T7"/>
                </a:cxn>
                <a:cxn ang="0">
                  <a:pos x="T8" y="T9"/>
                </a:cxn>
              </a:cxnLst>
              <a:rect l="0" t="0" r="r" b="b"/>
              <a:pathLst>
                <a:path w="710" h="156">
                  <a:moveTo>
                    <a:pt x="0" y="40"/>
                  </a:moveTo>
                  <a:cubicBezTo>
                    <a:pt x="109" y="34"/>
                    <a:pt x="254" y="36"/>
                    <a:pt x="424" y="72"/>
                  </a:cubicBezTo>
                  <a:cubicBezTo>
                    <a:pt x="534" y="94"/>
                    <a:pt x="630" y="125"/>
                    <a:pt x="710" y="156"/>
                  </a:cubicBezTo>
                  <a:cubicBezTo>
                    <a:pt x="654" y="126"/>
                    <a:pt x="587" y="95"/>
                    <a:pt x="509" y="70"/>
                  </a:cubicBezTo>
                  <a:cubicBezTo>
                    <a:pt x="287" y="0"/>
                    <a:pt x="103" y="20"/>
                    <a:pt x="0" y="4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7" name="Freeform 551">
              <a:extLst>
                <a:ext uri="{FF2B5EF4-FFF2-40B4-BE49-F238E27FC236}">
                  <a16:creationId xmlns:a16="http://schemas.microsoft.com/office/drawing/2014/main" id="{587B2BD9-B8E9-6D34-F0C0-F13324B1C0C8}"/>
                </a:ext>
              </a:extLst>
            </p:cNvPr>
            <p:cNvSpPr>
              <a:spLocks/>
            </p:cNvSpPr>
            <p:nvPr/>
          </p:nvSpPr>
          <p:spPr bwMode="auto">
            <a:xfrm>
              <a:off x="2257425" y="4645025"/>
              <a:ext cx="49213" cy="41275"/>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20" y="72"/>
                    <a:pt x="243" y="131"/>
                    <a:pt x="218" y="168"/>
                  </a:cubicBezTo>
                  <a:cubicBezTo>
                    <a:pt x="194" y="205"/>
                    <a:pt x="130" y="206"/>
                    <a:pt x="77" y="170"/>
                  </a:cubicBezTo>
                  <a:cubicBezTo>
                    <a:pt x="24" y="134"/>
                    <a:pt x="0" y="75"/>
                    <a:pt x="25" y="38"/>
                  </a:cubicBezTo>
                  <a:cubicBezTo>
                    <a:pt x="50" y="2"/>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8" name="Freeform 552">
              <a:extLst>
                <a:ext uri="{FF2B5EF4-FFF2-40B4-BE49-F238E27FC236}">
                  <a16:creationId xmlns:a16="http://schemas.microsoft.com/office/drawing/2014/main" id="{61DE4FAA-617F-CA91-5537-5E13C4E5A93C}"/>
                </a:ext>
              </a:extLst>
            </p:cNvPr>
            <p:cNvSpPr>
              <a:spLocks/>
            </p:cNvSpPr>
            <p:nvPr/>
          </p:nvSpPr>
          <p:spPr bwMode="auto">
            <a:xfrm>
              <a:off x="2349500" y="4808538"/>
              <a:ext cx="47625" cy="39688"/>
            </a:xfrm>
            <a:custGeom>
              <a:avLst/>
              <a:gdLst>
                <a:gd name="T0" fmla="*/ 156 w 228"/>
                <a:gd name="T1" fmla="*/ 34 h 194"/>
                <a:gd name="T2" fmla="*/ 205 w 228"/>
                <a:gd name="T3" fmla="*/ 158 h 194"/>
                <a:gd name="T4" fmla="*/ 72 w 228"/>
                <a:gd name="T5" fmla="*/ 160 h 194"/>
                <a:gd name="T6" fmla="*/ 23 w 228"/>
                <a:gd name="T7" fmla="*/ 36 h 194"/>
                <a:gd name="T8" fmla="*/ 156 w 228"/>
                <a:gd name="T9" fmla="*/ 34 h 194"/>
              </a:gdLst>
              <a:ahLst/>
              <a:cxnLst>
                <a:cxn ang="0">
                  <a:pos x="T0" y="T1"/>
                </a:cxn>
                <a:cxn ang="0">
                  <a:pos x="T2" y="T3"/>
                </a:cxn>
                <a:cxn ang="0">
                  <a:pos x="T4" y="T5"/>
                </a:cxn>
                <a:cxn ang="0">
                  <a:pos x="T6" y="T7"/>
                </a:cxn>
                <a:cxn ang="0">
                  <a:pos x="T8" y="T9"/>
                </a:cxn>
              </a:cxnLst>
              <a:rect l="0" t="0" r="r" b="b"/>
              <a:pathLst>
                <a:path w="228" h="194">
                  <a:moveTo>
                    <a:pt x="156" y="34"/>
                  </a:moveTo>
                  <a:cubicBezTo>
                    <a:pt x="206" y="68"/>
                    <a:pt x="228" y="123"/>
                    <a:pt x="205" y="158"/>
                  </a:cubicBezTo>
                  <a:cubicBezTo>
                    <a:pt x="182" y="193"/>
                    <a:pt x="122" y="194"/>
                    <a:pt x="72" y="160"/>
                  </a:cubicBezTo>
                  <a:cubicBezTo>
                    <a:pt x="22" y="126"/>
                    <a:pt x="0" y="71"/>
                    <a:pt x="23" y="36"/>
                  </a:cubicBezTo>
                  <a:cubicBezTo>
                    <a:pt x="46" y="1"/>
                    <a:pt x="106" y="0"/>
                    <a:pt x="156" y="34"/>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9" name="Oval 553">
              <a:extLst>
                <a:ext uri="{FF2B5EF4-FFF2-40B4-BE49-F238E27FC236}">
                  <a16:creationId xmlns:a16="http://schemas.microsoft.com/office/drawing/2014/main" id="{A262C58B-4D0C-803F-D633-A968894216EB}"/>
                </a:ext>
              </a:extLst>
            </p:cNvPr>
            <p:cNvSpPr>
              <a:spLocks noChangeArrowheads="1"/>
            </p:cNvSpPr>
            <p:nvPr/>
          </p:nvSpPr>
          <p:spPr bwMode="auto">
            <a:xfrm>
              <a:off x="2422525" y="4808538"/>
              <a:ext cx="25400"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0" name="Oval 554">
              <a:extLst>
                <a:ext uri="{FF2B5EF4-FFF2-40B4-BE49-F238E27FC236}">
                  <a16:creationId xmlns:a16="http://schemas.microsoft.com/office/drawing/2014/main" id="{6CE2380F-22C8-FEEA-462C-024E0C150FC4}"/>
                </a:ext>
              </a:extLst>
            </p:cNvPr>
            <p:cNvSpPr>
              <a:spLocks noChangeArrowheads="1"/>
            </p:cNvSpPr>
            <p:nvPr/>
          </p:nvSpPr>
          <p:spPr bwMode="auto">
            <a:xfrm>
              <a:off x="2179638" y="48831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1" name="Oval 555">
              <a:extLst>
                <a:ext uri="{FF2B5EF4-FFF2-40B4-BE49-F238E27FC236}">
                  <a16:creationId xmlns:a16="http://schemas.microsoft.com/office/drawing/2014/main" id="{8FBD13E7-BD86-41F1-922C-6977460714C7}"/>
                </a:ext>
              </a:extLst>
            </p:cNvPr>
            <p:cNvSpPr>
              <a:spLocks noChangeArrowheads="1"/>
            </p:cNvSpPr>
            <p:nvPr/>
          </p:nvSpPr>
          <p:spPr bwMode="auto">
            <a:xfrm>
              <a:off x="2090738" y="477202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2" name="Oval 556">
              <a:extLst>
                <a:ext uri="{FF2B5EF4-FFF2-40B4-BE49-F238E27FC236}">
                  <a16:creationId xmlns:a16="http://schemas.microsoft.com/office/drawing/2014/main" id="{A41C4F9F-223A-7A07-A765-5A83279F0DB2}"/>
                </a:ext>
              </a:extLst>
            </p:cNvPr>
            <p:cNvSpPr>
              <a:spLocks noChangeArrowheads="1"/>
            </p:cNvSpPr>
            <p:nvPr/>
          </p:nvSpPr>
          <p:spPr bwMode="auto">
            <a:xfrm>
              <a:off x="2001838" y="4994275"/>
              <a:ext cx="30163" cy="2222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3" name="Oval 557">
              <a:extLst>
                <a:ext uri="{FF2B5EF4-FFF2-40B4-BE49-F238E27FC236}">
                  <a16:creationId xmlns:a16="http://schemas.microsoft.com/office/drawing/2014/main" id="{04047DE5-0BA8-51B6-7BE4-05D37863D045}"/>
                </a:ext>
              </a:extLst>
            </p:cNvPr>
            <p:cNvSpPr>
              <a:spLocks noChangeArrowheads="1"/>
            </p:cNvSpPr>
            <p:nvPr/>
          </p:nvSpPr>
          <p:spPr bwMode="auto">
            <a:xfrm>
              <a:off x="1890713" y="5010150"/>
              <a:ext cx="22225" cy="15875"/>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4" name="Freeform 558">
              <a:extLst>
                <a:ext uri="{FF2B5EF4-FFF2-40B4-BE49-F238E27FC236}">
                  <a16:creationId xmlns:a16="http://schemas.microsoft.com/office/drawing/2014/main" id="{F42705C6-8BE3-D632-BA70-972D37F64EC1}"/>
                </a:ext>
              </a:extLst>
            </p:cNvPr>
            <p:cNvSpPr>
              <a:spLocks noEditPoints="1"/>
            </p:cNvSpPr>
            <p:nvPr/>
          </p:nvSpPr>
          <p:spPr bwMode="auto">
            <a:xfrm>
              <a:off x="2976563" y="4908550"/>
              <a:ext cx="365125" cy="461963"/>
            </a:xfrm>
            <a:custGeom>
              <a:avLst/>
              <a:gdLst>
                <a:gd name="T0" fmla="*/ 677 w 1772"/>
                <a:gd name="T1" fmla="*/ 2243 h 2243"/>
                <a:gd name="T2" fmla="*/ 163 w 1772"/>
                <a:gd name="T3" fmla="*/ 1581 h 2243"/>
                <a:gd name="T4" fmla="*/ 0 w 1772"/>
                <a:gd name="T5" fmla="*/ 908 h 2243"/>
                <a:gd name="T6" fmla="*/ 427 w 1772"/>
                <a:gd name="T7" fmla="*/ 251 h 2243"/>
                <a:gd name="T8" fmla="*/ 1073 w 1772"/>
                <a:gd name="T9" fmla="*/ 751 h 2243"/>
                <a:gd name="T10" fmla="*/ 1073 w 1772"/>
                <a:gd name="T11" fmla="*/ 751 h 2243"/>
                <a:gd name="T12" fmla="*/ 1073 w 1772"/>
                <a:gd name="T13" fmla="*/ 751 h 2243"/>
                <a:gd name="T14" fmla="*/ 932 w 1772"/>
                <a:gd name="T15" fmla="*/ 290 h 2243"/>
                <a:gd name="T16" fmla="*/ 1175 w 1772"/>
                <a:gd name="T17" fmla="*/ 0 h 2243"/>
                <a:gd name="T18" fmla="*/ 1720 w 1772"/>
                <a:gd name="T19" fmla="*/ 357 h 2243"/>
                <a:gd name="T20" fmla="*/ 1772 w 1772"/>
                <a:gd name="T21" fmla="*/ 550 h 2243"/>
                <a:gd name="T22" fmla="*/ 1528 w 1772"/>
                <a:gd name="T23" fmla="*/ 647 h 2243"/>
                <a:gd name="T24" fmla="*/ 1526 w 1772"/>
                <a:gd name="T25" fmla="*/ 646 h 2243"/>
                <a:gd name="T26" fmla="*/ 1447 w 1772"/>
                <a:gd name="T27" fmla="*/ 620 h 2243"/>
                <a:gd name="T28" fmla="*/ 1385 w 1772"/>
                <a:gd name="T29" fmla="*/ 648 h 2243"/>
                <a:gd name="T30" fmla="*/ 1387 w 1772"/>
                <a:gd name="T31" fmla="*/ 725 h 2243"/>
                <a:gd name="T32" fmla="*/ 1162 w 1772"/>
                <a:gd name="T33" fmla="*/ 894 h 2243"/>
                <a:gd name="T34" fmla="*/ 1159 w 1772"/>
                <a:gd name="T35" fmla="*/ 896 h 2243"/>
                <a:gd name="T36" fmla="*/ 1153 w 1772"/>
                <a:gd name="T37" fmla="*/ 901 h 2243"/>
                <a:gd name="T38" fmla="*/ 1070 w 1772"/>
                <a:gd name="T39" fmla="*/ 772 h 2243"/>
                <a:gd name="T40" fmla="*/ 1140 w 1772"/>
                <a:gd name="T41" fmla="*/ 913 h 2243"/>
                <a:gd name="T42" fmla="*/ 898 w 1772"/>
                <a:gd name="T43" fmla="*/ 1206 h 2243"/>
                <a:gd name="T44" fmla="*/ 677 w 1772"/>
                <a:gd name="T45" fmla="*/ 2243 h 2243"/>
                <a:gd name="T46" fmla="*/ 487 w 1772"/>
                <a:gd name="T47" fmla="*/ 1433 h 2243"/>
                <a:gd name="T48" fmla="*/ 429 w 1772"/>
                <a:gd name="T49" fmla="*/ 1491 h 2243"/>
                <a:gd name="T50" fmla="*/ 487 w 1772"/>
                <a:gd name="T51" fmla="*/ 1550 h 2243"/>
                <a:gd name="T52" fmla="*/ 546 w 1772"/>
                <a:gd name="T53" fmla="*/ 1491 h 2243"/>
                <a:gd name="T54" fmla="*/ 487 w 1772"/>
                <a:gd name="T55" fmla="*/ 1433 h 2243"/>
                <a:gd name="T56" fmla="*/ 275 w 1772"/>
                <a:gd name="T57" fmla="*/ 1152 h 2243"/>
                <a:gd name="T58" fmla="*/ 216 w 1772"/>
                <a:gd name="T59" fmla="*/ 1211 h 2243"/>
                <a:gd name="T60" fmla="*/ 275 w 1772"/>
                <a:gd name="T61" fmla="*/ 1270 h 2243"/>
                <a:gd name="T62" fmla="*/ 333 w 1772"/>
                <a:gd name="T63" fmla="*/ 1211 h 2243"/>
                <a:gd name="T64" fmla="*/ 275 w 1772"/>
                <a:gd name="T65" fmla="*/ 1152 h 2243"/>
                <a:gd name="T66" fmla="*/ 601 w 1772"/>
                <a:gd name="T67" fmla="*/ 870 h 2243"/>
                <a:gd name="T68" fmla="*/ 521 w 1772"/>
                <a:gd name="T69" fmla="*/ 986 h 2243"/>
                <a:gd name="T70" fmla="*/ 601 w 1772"/>
                <a:gd name="T71" fmla="*/ 1102 h 2243"/>
                <a:gd name="T72" fmla="*/ 682 w 1772"/>
                <a:gd name="T73" fmla="*/ 986 h 2243"/>
                <a:gd name="T74" fmla="*/ 601 w 1772"/>
                <a:gd name="T75" fmla="*/ 870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2" h="2243">
                  <a:moveTo>
                    <a:pt x="677" y="2243"/>
                  </a:moveTo>
                  <a:cubicBezTo>
                    <a:pt x="525" y="2103"/>
                    <a:pt x="350" y="1932"/>
                    <a:pt x="163" y="1581"/>
                  </a:cubicBezTo>
                  <a:cubicBezTo>
                    <a:pt x="49" y="1346"/>
                    <a:pt x="0" y="1112"/>
                    <a:pt x="0" y="908"/>
                  </a:cubicBezTo>
                  <a:cubicBezTo>
                    <a:pt x="0" y="529"/>
                    <a:pt x="172" y="251"/>
                    <a:pt x="427" y="251"/>
                  </a:cubicBezTo>
                  <a:cubicBezTo>
                    <a:pt x="611" y="251"/>
                    <a:pt x="838" y="395"/>
                    <a:pt x="1073" y="751"/>
                  </a:cubicBezTo>
                  <a:lnTo>
                    <a:pt x="1073" y="751"/>
                  </a:lnTo>
                  <a:lnTo>
                    <a:pt x="1073" y="751"/>
                  </a:lnTo>
                  <a:cubicBezTo>
                    <a:pt x="975" y="568"/>
                    <a:pt x="933" y="412"/>
                    <a:pt x="932" y="290"/>
                  </a:cubicBezTo>
                  <a:cubicBezTo>
                    <a:pt x="932" y="105"/>
                    <a:pt x="1030" y="0"/>
                    <a:pt x="1175" y="0"/>
                  </a:cubicBezTo>
                  <a:cubicBezTo>
                    <a:pt x="1324" y="0"/>
                    <a:pt x="1523" y="110"/>
                    <a:pt x="1720" y="357"/>
                  </a:cubicBezTo>
                  <a:cubicBezTo>
                    <a:pt x="1754" y="424"/>
                    <a:pt x="1759" y="477"/>
                    <a:pt x="1772" y="550"/>
                  </a:cubicBezTo>
                  <a:cubicBezTo>
                    <a:pt x="1701" y="572"/>
                    <a:pt x="1618" y="603"/>
                    <a:pt x="1528" y="647"/>
                  </a:cubicBezTo>
                  <a:cubicBezTo>
                    <a:pt x="1528" y="647"/>
                    <a:pt x="1527" y="646"/>
                    <a:pt x="1526" y="646"/>
                  </a:cubicBezTo>
                  <a:cubicBezTo>
                    <a:pt x="1500" y="629"/>
                    <a:pt x="1472" y="620"/>
                    <a:pt x="1447" y="620"/>
                  </a:cubicBezTo>
                  <a:cubicBezTo>
                    <a:pt x="1420" y="620"/>
                    <a:pt x="1398" y="630"/>
                    <a:pt x="1385" y="648"/>
                  </a:cubicBezTo>
                  <a:cubicBezTo>
                    <a:pt x="1371" y="670"/>
                    <a:pt x="1372" y="698"/>
                    <a:pt x="1387" y="725"/>
                  </a:cubicBezTo>
                  <a:cubicBezTo>
                    <a:pt x="1312" y="772"/>
                    <a:pt x="1235" y="827"/>
                    <a:pt x="1162" y="894"/>
                  </a:cubicBezTo>
                  <a:lnTo>
                    <a:pt x="1159" y="896"/>
                  </a:lnTo>
                  <a:cubicBezTo>
                    <a:pt x="1157" y="898"/>
                    <a:pt x="1155" y="900"/>
                    <a:pt x="1153" y="901"/>
                  </a:cubicBezTo>
                  <a:cubicBezTo>
                    <a:pt x="1126" y="856"/>
                    <a:pt x="1098" y="813"/>
                    <a:pt x="1070" y="772"/>
                  </a:cubicBezTo>
                  <a:cubicBezTo>
                    <a:pt x="1092" y="818"/>
                    <a:pt x="1116" y="865"/>
                    <a:pt x="1140" y="913"/>
                  </a:cubicBezTo>
                  <a:cubicBezTo>
                    <a:pt x="1054" y="994"/>
                    <a:pt x="971" y="1091"/>
                    <a:pt x="898" y="1206"/>
                  </a:cubicBezTo>
                  <a:cubicBezTo>
                    <a:pt x="659" y="1583"/>
                    <a:pt x="643" y="1971"/>
                    <a:pt x="677" y="2243"/>
                  </a:cubicBezTo>
                  <a:moveTo>
                    <a:pt x="487" y="1433"/>
                  </a:moveTo>
                  <a:cubicBezTo>
                    <a:pt x="455" y="1433"/>
                    <a:pt x="429" y="1459"/>
                    <a:pt x="429" y="1491"/>
                  </a:cubicBezTo>
                  <a:cubicBezTo>
                    <a:pt x="429" y="1524"/>
                    <a:pt x="455" y="1550"/>
                    <a:pt x="487" y="1550"/>
                  </a:cubicBezTo>
                  <a:cubicBezTo>
                    <a:pt x="520" y="1550"/>
                    <a:pt x="546" y="1524"/>
                    <a:pt x="546" y="1491"/>
                  </a:cubicBezTo>
                  <a:cubicBezTo>
                    <a:pt x="546" y="1459"/>
                    <a:pt x="520" y="1433"/>
                    <a:pt x="487" y="1433"/>
                  </a:cubicBezTo>
                  <a:close/>
                  <a:moveTo>
                    <a:pt x="275" y="1152"/>
                  </a:moveTo>
                  <a:cubicBezTo>
                    <a:pt x="242" y="1152"/>
                    <a:pt x="216" y="1179"/>
                    <a:pt x="216" y="1211"/>
                  </a:cubicBezTo>
                  <a:cubicBezTo>
                    <a:pt x="216" y="1243"/>
                    <a:pt x="242" y="1270"/>
                    <a:pt x="275" y="1270"/>
                  </a:cubicBezTo>
                  <a:cubicBezTo>
                    <a:pt x="307" y="1270"/>
                    <a:pt x="333" y="1243"/>
                    <a:pt x="333" y="1211"/>
                  </a:cubicBezTo>
                  <a:cubicBezTo>
                    <a:pt x="333" y="1179"/>
                    <a:pt x="307" y="1152"/>
                    <a:pt x="275" y="1152"/>
                  </a:cubicBezTo>
                  <a:close/>
                  <a:moveTo>
                    <a:pt x="601" y="870"/>
                  </a:moveTo>
                  <a:cubicBezTo>
                    <a:pt x="557" y="870"/>
                    <a:pt x="521" y="922"/>
                    <a:pt x="521" y="986"/>
                  </a:cubicBezTo>
                  <a:cubicBezTo>
                    <a:pt x="521" y="1050"/>
                    <a:pt x="557" y="1102"/>
                    <a:pt x="601" y="1102"/>
                  </a:cubicBezTo>
                  <a:cubicBezTo>
                    <a:pt x="646" y="1102"/>
                    <a:pt x="682" y="1050"/>
                    <a:pt x="682" y="986"/>
                  </a:cubicBezTo>
                  <a:cubicBezTo>
                    <a:pt x="682" y="922"/>
                    <a:pt x="646" y="870"/>
                    <a:pt x="601" y="870"/>
                  </a:cubicBezTo>
                  <a:close/>
                </a:path>
              </a:pathLst>
            </a:custGeom>
            <a:solidFill>
              <a:srgbClr val="396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5" name="Freeform 559">
              <a:extLst>
                <a:ext uri="{FF2B5EF4-FFF2-40B4-BE49-F238E27FC236}">
                  <a16:creationId xmlns:a16="http://schemas.microsoft.com/office/drawing/2014/main" id="{B91DDE36-1DE9-7E41-E996-7C9B91C7BDC4}"/>
                </a:ext>
              </a:extLst>
            </p:cNvPr>
            <p:cNvSpPr>
              <a:spLocks/>
            </p:cNvSpPr>
            <p:nvPr/>
          </p:nvSpPr>
          <p:spPr bwMode="auto">
            <a:xfrm>
              <a:off x="3197225" y="5067300"/>
              <a:ext cx="17463" cy="28575"/>
            </a:xfrm>
            <a:custGeom>
              <a:avLst/>
              <a:gdLst>
                <a:gd name="T0" fmla="*/ 70 w 83"/>
                <a:gd name="T1" fmla="*/ 141 h 141"/>
                <a:gd name="T2" fmla="*/ 0 w 83"/>
                <a:gd name="T3" fmla="*/ 0 h 141"/>
                <a:gd name="T4" fmla="*/ 83 w 83"/>
                <a:gd name="T5" fmla="*/ 129 h 141"/>
                <a:gd name="T6" fmla="*/ 70 w 83"/>
                <a:gd name="T7" fmla="*/ 141 h 141"/>
              </a:gdLst>
              <a:ahLst/>
              <a:cxnLst>
                <a:cxn ang="0">
                  <a:pos x="T0" y="T1"/>
                </a:cxn>
                <a:cxn ang="0">
                  <a:pos x="T2" y="T3"/>
                </a:cxn>
                <a:cxn ang="0">
                  <a:pos x="T4" y="T5"/>
                </a:cxn>
                <a:cxn ang="0">
                  <a:pos x="T6" y="T7"/>
                </a:cxn>
              </a:cxnLst>
              <a:rect l="0" t="0" r="r" b="b"/>
              <a:pathLst>
                <a:path w="83" h="141">
                  <a:moveTo>
                    <a:pt x="70" y="141"/>
                  </a:moveTo>
                  <a:cubicBezTo>
                    <a:pt x="46" y="93"/>
                    <a:pt x="22" y="46"/>
                    <a:pt x="0" y="0"/>
                  </a:cubicBezTo>
                  <a:cubicBezTo>
                    <a:pt x="28" y="41"/>
                    <a:pt x="56" y="84"/>
                    <a:pt x="83" y="129"/>
                  </a:cubicBezTo>
                  <a:cubicBezTo>
                    <a:pt x="79" y="133"/>
                    <a:pt x="75" y="137"/>
                    <a:pt x="70" y="141"/>
                  </a:cubicBezTo>
                </a:path>
              </a:pathLst>
            </a:custGeom>
            <a:solidFill>
              <a:srgbClr val="2E5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6" name="Oval 560">
              <a:extLst>
                <a:ext uri="{FF2B5EF4-FFF2-40B4-BE49-F238E27FC236}">
                  <a16:creationId xmlns:a16="http://schemas.microsoft.com/office/drawing/2014/main" id="{8D145276-1670-D758-AA4C-55C17EAEE471}"/>
                </a:ext>
              </a:extLst>
            </p:cNvPr>
            <p:cNvSpPr>
              <a:spLocks noChangeArrowheads="1"/>
            </p:cNvSpPr>
            <p:nvPr/>
          </p:nvSpPr>
          <p:spPr bwMode="auto">
            <a:xfrm>
              <a:off x="3084513" y="5087938"/>
              <a:ext cx="33338" cy="47625"/>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7" name="Freeform 561">
              <a:extLst>
                <a:ext uri="{FF2B5EF4-FFF2-40B4-BE49-F238E27FC236}">
                  <a16:creationId xmlns:a16="http://schemas.microsoft.com/office/drawing/2014/main" id="{C64583A6-E24B-5FAB-D7D5-2B75060E8484}"/>
                </a:ext>
              </a:extLst>
            </p:cNvPr>
            <p:cNvSpPr>
              <a:spLocks/>
            </p:cNvSpPr>
            <p:nvPr/>
          </p:nvSpPr>
          <p:spPr bwMode="auto">
            <a:xfrm>
              <a:off x="3259138" y="5035550"/>
              <a:ext cx="31750" cy="22225"/>
            </a:xfrm>
            <a:custGeom>
              <a:avLst/>
              <a:gdLst>
                <a:gd name="T0" fmla="*/ 16 w 157"/>
                <a:gd name="T1" fmla="*/ 105 h 105"/>
                <a:gd name="T2" fmla="*/ 14 w 157"/>
                <a:gd name="T3" fmla="*/ 28 h 105"/>
                <a:gd name="T4" fmla="*/ 76 w 157"/>
                <a:gd name="T5" fmla="*/ 0 h 105"/>
                <a:gd name="T6" fmla="*/ 155 w 157"/>
                <a:gd name="T7" fmla="*/ 26 h 105"/>
                <a:gd name="T8" fmla="*/ 157 w 157"/>
                <a:gd name="T9" fmla="*/ 27 h 105"/>
                <a:gd name="T10" fmla="*/ 16 w 157"/>
                <a:gd name="T11" fmla="*/ 105 h 105"/>
              </a:gdLst>
              <a:ahLst/>
              <a:cxnLst>
                <a:cxn ang="0">
                  <a:pos x="T0" y="T1"/>
                </a:cxn>
                <a:cxn ang="0">
                  <a:pos x="T2" y="T3"/>
                </a:cxn>
                <a:cxn ang="0">
                  <a:pos x="T4" y="T5"/>
                </a:cxn>
                <a:cxn ang="0">
                  <a:pos x="T6" y="T7"/>
                </a:cxn>
                <a:cxn ang="0">
                  <a:pos x="T8" y="T9"/>
                </a:cxn>
                <a:cxn ang="0">
                  <a:pos x="T10" y="T11"/>
                </a:cxn>
              </a:cxnLst>
              <a:rect l="0" t="0" r="r" b="b"/>
              <a:pathLst>
                <a:path w="157" h="105">
                  <a:moveTo>
                    <a:pt x="16" y="105"/>
                  </a:moveTo>
                  <a:cubicBezTo>
                    <a:pt x="1" y="78"/>
                    <a:pt x="0" y="50"/>
                    <a:pt x="14" y="28"/>
                  </a:cubicBezTo>
                  <a:cubicBezTo>
                    <a:pt x="27" y="10"/>
                    <a:pt x="49" y="0"/>
                    <a:pt x="76" y="0"/>
                  </a:cubicBezTo>
                  <a:cubicBezTo>
                    <a:pt x="101" y="0"/>
                    <a:pt x="129" y="9"/>
                    <a:pt x="155" y="26"/>
                  </a:cubicBezTo>
                  <a:cubicBezTo>
                    <a:pt x="156" y="26"/>
                    <a:pt x="157" y="27"/>
                    <a:pt x="157" y="27"/>
                  </a:cubicBezTo>
                  <a:cubicBezTo>
                    <a:pt x="111" y="50"/>
                    <a:pt x="64" y="76"/>
                    <a:pt x="16" y="105"/>
                  </a:cubicBezTo>
                </a:path>
              </a:pathLst>
            </a:cu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8" name="Oval 562">
              <a:extLst>
                <a:ext uri="{FF2B5EF4-FFF2-40B4-BE49-F238E27FC236}">
                  <a16:creationId xmlns:a16="http://schemas.microsoft.com/office/drawing/2014/main" id="{835F8EC1-3575-2041-6AAE-D937E703AE5B}"/>
                </a:ext>
              </a:extLst>
            </p:cNvPr>
            <p:cNvSpPr>
              <a:spLocks noChangeArrowheads="1"/>
            </p:cNvSpPr>
            <p:nvPr/>
          </p:nvSpPr>
          <p:spPr bwMode="auto">
            <a:xfrm>
              <a:off x="3065463" y="5203825"/>
              <a:ext cx="23813" cy="23813"/>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9" name="Oval 563">
              <a:extLst>
                <a:ext uri="{FF2B5EF4-FFF2-40B4-BE49-F238E27FC236}">
                  <a16:creationId xmlns:a16="http://schemas.microsoft.com/office/drawing/2014/main" id="{3FE14859-5AC1-C808-4DA7-DB18A21B523F}"/>
                </a:ext>
              </a:extLst>
            </p:cNvPr>
            <p:cNvSpPr>
              <a:spLocks noChangeArrowheads="1"/>
            </p:cNvSpPr>
            <p:nvPr/>
          </p:nvSpPr>
          <p:spPr bwMode="auto">
            <a:xfrm>
              <a:off x="3021013" y="5145088"/>
              <a:ext cx="25400" cy="25400"/>
            </a:xfrm>
            <a:prstGeom prst="ellipse">
              <a:avLst/>
            </a:prstGeom>
            <a:solidFill>
              <a:srgbClr val="A4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0" name="Freeform 564">
              <a:extLst>
                <a:ext uri="{FF2B5EF4-FFF2-40B4-BE49-F238E27FC236}">
                  <a16:creationId xmlns:a16="http://schemas.microsoft.com/office/drawing/2014/main" id="{8B48895F-A699-8E83-7DF6-AA8C9DB7118F}"/>
                </a:ext>
              </a:extLst>
            </p:cNvPr>
            <p:cNvSpPr>
              <a:spLocks/>
            </p:cNvSpPr>
            <p:nvPr/>
          </p:nvSpPr>
          <p:spPr bwMode="auto">
            <a:xfrm>
              <a:off x="2433638" y="4386263"/>
              <a:ext cx="644525" cy="661988"/>
            </a:xfrm>
            <a:custGeom>
              <a:avLst/>
              <a:gdLst>
                <a:gd name="T0" fmla="*/ 1156 w 3128"/>
                <a:gd name="T1" fmla="*/ 1539 h 3222"/>
                <a:gd name="T2" fmla="*/ 1966 w 3128"/>
                <a:gd name="T3" fmla="*/ 913 h 3222"/>
                <a:gd name="T4" fmla="*/ 2151 w 3128"/>
                <a:gd name="T5" fmla="*/ 1279 h 3222"/>
                <a:gd name="T6" fmla="*/ 2307 w 3128"/>
                <a:gd name="T7" fmla="*/ 1499 h 3222"/>
                <a:gd name="T8" fmla="*/ 2394 w 3128"/>
                <a:gd name="T9" fmla="*/ 1618 h 3222"/>
                <a:gd name="T10" fmla="*/ 2675 w 3128"/>
                <a:gd name="T11" fmla="*/ 2220 h 3222"/>
                <a:gd name="T12" fmla="*/ 3128 w 3128"/>
                <a:gd name="T13" fmla="*/ 3222 h 3222"/>
                <a:gd name="T14" fmla="*/ 2630 w 3128"/>
                <a:gd name="T15" fmla="*/ 2882 h 3222"/>
                <a:gd name="T16" fmla="*/ 2240 w 3128"/>
                <a:gd name="T17" fmla="*/ 2652 h 3222"/>
                <a:gd name="T18" fmla="*/ 1866 w 3128"/>
                <a:gd name="T19" fmla="*/ 2559 h 3222"/>
                <a:gd name="T20" fmla="*/ 804 w 3128"/>
                <a:gd name="T21" fmla="*/ 2181 h 3222"/>
                <a:gd name="T22" fmla="*/ 1156 w 3128"/>
                <a:gd name="T23" fmla="*/ 1539 h 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8" h="3222">
                  <a:moveTo>
                    <a:pt x="1156" y="1539"/>
                  </a:moveTo>
                  <a:cubicBezTo>
                    <a:pt x="679" y="830"/>
                    <a:pt x="1682" y="0"/>
                    <a:pt x="1966" y="913"/>
                  </a:cubicBezTo>
                  <a:cubicBezTo>
                    <a:pt x="1915" y="1132"/>
                    <a:pt x="2110" y="1092"/>
                    <a:pt x="2151" y="1279"/>
                  </a:cubicBezTo>
                  <a:cubicBezTo>
                    <a:pt x="2185" y="1435"/>
                    <a:pt x="2217" y="1381"/>
                    <a:pt x="2307" y="1499"/>
                  </a:cubicBezTo>
                  <a:cubicBezTo>
                    <a:pt x="2307" y="1499"/>
                    <a:pt x="2300" y="1600"/>
                    <a:pt x="2394" y="1618"/>
                  </a:cubicBezTo>
                  <a:cubicBezTo>
                    <a:pt x="2681" y="1693"/>
                    <a:pt x="2524" y="2078"/>
                    <a:pt x="2675" y="2220"/>
                  </a:cubicBezTo>
                  <a:cubicBezTo>
                    <a:pt x="2738" y="2596"/>
                    <a:pt x="2944" y="2848"/>
                    <a:pt x="3128" y="3222"/>
                  </a:cubicBezTo>
                  <a:cubicBezTo>
                    <a:pt x="2814" y="3199"/>
                    <a:pt x="2846" y="3032"/>
                    <a:pt x="2630" y="2882"/>
                  </a:cubicBezTo>
                  <a:cubicBezTo>
                    <a:pt x="2400" y="2768"/>
                    <a:pt x="2365" y="2884"/>
                    <a:pt x="2240" y="2652"/>
                  </a:cubicBezTo>
                  <a:cubicBezTo>
                    <a:pt x="2137" y="2658"/>
                    <a:pt x="1941" y="2694"/>
                    <a:pt x="1866" y="2559"/>
                  </a:cubicBezTo>
                  <a:cubicBezTo>
                    <a:pt x="1313" y="2642"/>
                    <a:pt x="1302" y="2127"/>
                    <a:pt x="804" y="2181"/>
                  </a:cubicBezTo>
                  <a:cubicBezTo>
                    <a:pt x="0" y="2068"/>
                    <a:pt x="658" y="1054"/>
                    <a:pt x="1156" y="1539"/>
                  </a:cubicBezTo>
                  <a:close/>
                </a:path>
              </a:pathLst>
            </a:custGeom>
            <a:solidFill>
              <a:srgbClr val="6B91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1" name="Freeform 565">
              <a:extLst>
                <a:ext uri="{FF2B5EF4-FFF2-40B4-BE49-F238E27FC236}">
                  <a16:creationId xmlns:a16="http://schemas.microsoft.com/office/drawing/2014/main" id="{4860A642-9EB1-95D0-5EAA-40C17820C35C}"/>
                </a:ext>
              </a:extLst>
            </p:cNvPr>
            <p:cNvSpPr>
              <a:spLocks/>
            </p:cNvSpPr>
            <p:nvPr/>
          </p:nvSpPr>
          <p:spPr bwMode="auto">
            <a:xfrm>
              <a:off x="2673350" y="4703763"/>
              <a:ext cx="330200" cy="273050"/>
            </a:xfrm>
            <a:custGeom>
              <a:avLst/>
              <a:gdLst>
                <a:gd name="T0" fmla="*/ 1604 w 1604"/>
                <a:gd name="T1" fmla="*/ 1329 h 1329"/>
                <a:gd name="T2" fmla="*/ 754 w 1604"/>
                <a:gd name="T3" fmla="*/ 438 h 1329"/>
                <a:gd name="T4" fmla="*/ 0 w 1604"/>
                <a:gd name="T5" fmla="*/ 0 h 1329"/>
                <a:gd name="T6" fmla="*/ 566 w 1604"/>
                <a:gd name="T7" fmla="*/ 265 h 1329"/>
                <a:gd name="T8" fmla="*/ 1604 w 1604"/>
                <a:gd name="T9" fmla="*/ 1329 h 1329"/>
              </a:gdLst>
              <a:ahLst/>
              <a:cxnLst>
                <a:cxn ang="0">
                  <a:pos x="T0" y="T1"/>
                </a:cxn>
                <a:cxn ang="0">
                  <a:pos x="T2" y="T3"/>
                </a:cxn>
                <a:cxn ang="0">
                  <a:pos x="T4" y="T5"/>
                </a:cxn>
                <a:cxn ang="0">
                  <a:pos x="T6" y="T7"/>
                </a:cxn>
                <a:cxn ang="0">
                  <a:pos x="T8" y="T9"/>
                </a:cxn>
              </a:cxnLst>
              <a:rect l="0" t="0" r="r" b="b"/>
              <a:pathLst>
                <a:path w="1604" h="1329">
                  <a:moveTo>
                    <a:pt x="1604" y="1329"/>
                  </a:moveTo>
                  <a:cubicBezTo>
                    <a:pt x="1410" y="1075"/>
                    <a:pt x="1155" y="742"/>
                    <a:pt x="754" y="438"/>
                  </a:cubicBezTo>
                  <a:cubicBezTo>
                    <a:pt x="497" y="243"/>
                    <a:pt x="219" y="112"/>
                    <a:pt x="0" y="0"/>
                  </a:cubicBezTo>
                  <a:cubicBezTo>
                    <a:pt x="172" y="60"/>
                    <a:pt x="366" y="145"/>
                    <a:pt x="566" y="265"/>
                  </a:cubicBezTo>
                  <a:cubicBezTo>
                    <a:pt x="1137" y="609"/>
                    <a:pt x="1449" y="1057"/>
                    <a:pt x="1604" y="1329"/>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2" name="Freeform 566">
              <a:extLst>
                <a:ext uri="{FF2B5EF4-FFF2-40B4-BE49-F238E27FC236}">
                  <a16:creationId xmlns:a16="http://schemas.microsoft.com/office/drawing/2014/main" id="{95252C56-7D34-CBA8-D16C-E4618D1C741E}"/>
                </a:ext>
              </a:extLst>
            </p:cNvPr>
            <p:cNvSpPr>
              <a:spLocks/>
            </p:cNvSpPr>
            <p:nvPr/>
          </p:nvSpPr>
          <p:spPr bwMode="auto">
            <a:xfrm>
              <a:off x="2713038" y="4729163"/>
              <a:ext cx="20638" cy="139700"/>
            </a:xfrm>
            <a:custGeom>
              <a:avLst/>
              <a:gdLst>
                <a:gd name="T0" fmla="*/ 97 w 97"/>
                <a:gd name="T1" fmla="*/ 0 h 680"/>
                <a:gd name="T2" fmla="*/ 41 w 97"/>
                <a:gd name="T3" fmla="*/ 401 h 680"/>
                <a:gd name="T4" fmla="*/ 64 w 97"/>
                <a:gd name="T5" fmla="*/ 680 h 680"/>
                <a:gd name="T6" fmla="*/ 22 w 97"/>
                <a:gd name="T7" fmla="*/ 480 h 680"/>
                <a:gd name="T8" fmla="*/ 97 w 97"/>
                <a:gd name="T9" fmla="*/ 0 h 680"/>
              </a:gdLst>
              <a:ahLst/>
              <a:cxnLst>
                <a:cxn ang="0">
                  <a:pos x="T0" y="T1"/>
                </a:cxn>
                <a:cxn ang="0">
                  <a:pos x="T2" y="T3"/>
                </a:cxn>
                <a:cxn ang="0">
                  <a:pos x="T4" y="T5"/>
                </a:cxn>
                <a:cxn ang="0">
                  <a:pos x="T6" y="T7"/>
                </a:cxn>
                <a:cxn ang="0">
                  <a:pos x="T8" y="T9"/>
                </a:cxn>
              </a:cxnLst>
              <a:rect l="0" t="0" r="r" b="b"/>
              <a:pathLst>
                <a:path w="97" h="680">
                  <a:moveTo>
                    <a:pt x="97" y="0"/>
                  </a:moveTo>
                  <a:cubicBezTo>
                    <a:pt x="69" y="101"/>
                    <a:pt x="42" y="237"/>
                    <a:pt x="41" y="401"/>
                  </a:cubicBezTo>
                  <a:cubicBezTo>
                    <a:pt x="40" y="506"/>
                    <a:pt x="50" y="601"/>
                    <a:pt x="64" y="680"/>
                  </a:cubicBezTo>
                  <a:cubicBezTo>
                    <a:pt x="46" y="623"/>
                    <a:pt x="30" y="556"/>
                    <a:pt x="22" y="480"/>
                  </a:cubicBezTo>
                  <a:cubicBezTo>
                    <a:pt x="0" y="263"/>
                    <a:pt x="56" y="94"/>
                    <a:pt x="97"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3" name="Freeform 567">
              <a:extLst>
                <a:ext uri="{FF2B5EF4-FFF2-40B4-BE49-F238E27FC236}">
                  <a16:creationId xmlns:a16="http://schemas.microsoft.com/office/drawing/2014/main" id="{18BA79EC-7AAD-3058-8F1C-D9343E1F5D04}"/>
                </a:ext>
              </a:extLst>
            </p:cNvPr>
            <p:cNvSpPr>
              <a:spLocks/>
            </p:cNvSpPr>
            <p:nvPr/>
          </p:nvSpPr>
          <p:spPr bwMode="auto">
            <a:xfrm>
              <a:off x="2822575" y="4783138"/>
              <a:ext cx="53975" cy="138113"/>
            </a:xfrm>
            <a:custGeom>
              <a:avLst/>
              <a:gdLst>
                <a:gd name="T0" fmla="*/ 0 w 264"/>
                <a:gd name="T1" fmla="*/ 0 h 679"/>
                <a:gd name="T2" fmla="*/ 120 w 264"/>
                <a:gd name="T3" fmla="*/ 413 h 679"/>
                <a:gd name="T4" fmla="*/ 264 w 264"/>
                <a:gd name="T5" fmla="*/ 679 h 679"/>
                <a:gd name="T6" fmla="*/ 137 w 264"/>
                <a:gd name="T7" fmla="*/ 498 h 679"/>
                <a:gd name="T8" fmla="*/ 0 w 264"/>
                <a:gd name="T9" fmla="*/ 0 h 679"/>
              </a:gdLst>
              <a:ahLst/>
              <a:cxnLst>
                <a:cxn ang="0">
                  <a:pos x="T0" y="T1"/>
                </a:cxn>
                <a:cxn ang="0">
                  <a:pos x="T2" y="T3"/>
                </a:cxn>
                <a:cxn ang="0">
                  <a:pos x="T4" y="T5"/>
                </a:cxn>
                <a:cxn ang="0">
                  <a:pos x="T6" y="T7"/>
                </a:cxn>
                <a:cxn ang="0">
                  <a:pos x="T8" y="T9"/>
                </a:cxn>
              </a:cxnLst>
              <a:rect l="0" t="0" r="r" b="b"/>
              <a:pathLst>
                <a:path w="264" h="679">
                  <a:moveTo>
                    <a:pt x="0" y="0"/>
                  </a:moveTo>
                  <a:cubicBezTo>
                    <a:pt x="16" y="109"/>
                    <a:pt x="50" y="252"/>
                    <a:pt x="120" y="413"/>
                  </a:cubicBezTo>
                  <a:cubicBezTo>
                    <a:pt x="166" y="517"/>
                    <a:pt x="217" y="606"/>
                    <a:pt x="264" y="679"/>
                  </a:cubicBezTo>
                  <a:cubicBezTo>
                    <a:pt x="222" y="630"/>
                    <a:pt x="177" y="569"/>
                    <a:pt x="137" y="498"/>
                  </a:cubicBezTo>
                  <a:cubicBezTo>
                    <a:pt x="21" y="293"/>
                    <a:pt x="2" y="106"/>
                    <a:pt x="0" y="0"/>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4" name="Freeform 568">
              <a:extLst>
                <a:ext uri="{FF2B5EF4-FFF2-40B4-BE49-F238E27FC236}">
                  <a16:creationId xmlns:a16="http://schemas.microsoft.com/office/drawing/2014/main" id="{5121ECAE-8D05-CE24-B145-DDCFEA15666F}"/>
                </a:ext>
              </a:extLst>
            </p:cNvPr>
            <p:cNvSpPr>
              <a:spLocks/>
            </p:cNvSpPr>
            <p:nvPr/>
          </p:nvSpPr>
          <p:spPr bwMode="auto">
            <a:xfrm>
              <a:off x="2786063" y="4756150"/>
              <a:ext cx="134938" cy="30163"/>
            </a:xfrm>
            <a:custGeom>
              <a:avLst/>
              <a:gdLst>
                <a:gd name="T0" fmla="*/ 661 w 661"/>
                <a:gd name="T1" fmla="*/ 146 h 146"/>
                <a:gd name="T2" fmla="*/ 279 w 661"/>
                <a:gd name="T3" fmla="*/ 33 h 146"/>
                <a:gd name="T4" fmla="*/ 0 w 661"/>
                <a:gd name="T5" fmla="*/ 13 h 146"/>
                <a:gd name="T6" fmla="*/ 205 w 661"/>
                <a:gd name="T7" fmla="*/ 4 h 146"/>
                <a:gd name="T8" fmla="*/ 661 w 661"/>
                <a:gd name="T9" fmla="*/ 146 h 146"/>
              </a:gdLst>
              <a:ahLst/>
              <a:cxnLst>
                <a:cxn ang="0">
                  <a:pos x="T0" y="T1"/>
                </a:cxn>
                <a:cxn ang="0">
                  <a:pos x="T2" y="T3"/>
                </a:cxn>
                <a:cxn ang="0">
                  <a:pos x="T4" y="T5"/>
                </a:cxn>
                <a:cxn ang="0">
                  <a:pos x="T6" y="T7"/>
                </a:cxn>
                <a:cxn ang="0">
                  <a:pos x="T8" y="T9"/>
                </a:cxn>
              </a:cxnLst>
              <a:rect l="0" t="0" r="r" b="b"/>
              <a:pathLst>
                <a:path w="661" h="146">
                  <a:moveTo>
                    <a:pt x="661" y="146"/>
                  </a:moveTo>
                  <a:cubicBezTo>
                    <a:pt x="569" y="104"/>
                    <a:pt x="440" y="59"/>
                    <a:pt x="279" y="33"/>
                  </a:cubicBezTo>
                  <a:cubicBezTo>
                    <a:pt x="176" y="17"/>
                    <a:pt x="81" y="12"/>
                    <a:pt x="0" y="13"/>
                  </a:cubicBezTo>
                  <a:cubicBezTo>
                    <a:pt x="60" y="5"/>
                    <a:pt x="129" y="0"/>
                    <a:pt x="205" y="4"/>
                  </a:cubicBezTo>
                  <a:cubicBezTo>
                    <a:pt x="423" y="16"/>
                    <a:pt x="578" y="94"/>
                    <a:pt x="661" y="146"/>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5" name="Freeform 569">
              <a:extLst>
                <a:ext uri="{FF2B5EF4-FFF2-40B4-BE49-F238E27FC236}">
                  <a16:creationId xmlns:a16="http://schemas.microsoft.com/office/drawing/2014/main" id="{49A2C303-27E5-9F08-F623-148D0346FE24}"/>
                </a:ext>
              </a:extLst>
            </p:cNvPr>
            <p:cNvSpPr>
              <a:spLocks/>
            </p:cNvSpPr>
            <p:nvPr/>
          </p:nvSpPr>
          <p:spPr bwMode="auto">
            <a:xfrm>
              <a:off x="2873375" y="4829175"/>
              <a:ext cx="100013" cy="31750"/>
            </a:xfrm>
            <a:custGeom>
              <a:avLst/>
              <a:gdLst>
                <a:gd name="T0" fmla="*/ 490 w 490"/>
                <a:gd name="T1" fmla="*/ 161 h 161"/>
                <a:gd name="T2" fmla="*/ 210 w 490"/>
                <a:gd name="T3" fmla="*/ 41 h 161"/>
                <a:gd name="T4" fmla="*/ 0 w 490"/>
                <a:gd name="T5" fmla="*/ 1 h 161"/>
                <a:gd name="T6" fmla="*/ 156 w 490"/>
                <a:gd name="T7" fmla="*/ 13 h 161"/>
                <a:gd name="T8" fmla="*/ 490 w 490"/>
                <a:gd name="T9" fmla="*/ 161 h 161"/>
              </a:gdLst>
              <a:ahLst/>
              <a:cxnLst>
                <a:cxn ang="0">
                  <a:pos x="T0" y="T1"/>
                </a:cxn>
                <a:cxn ang="0">
                  <a:pos x="T2" y="T3"/>
                </a:cxn>
                <a:cxn ang="0">
                  <a:pos x="T4" y="T5"/>
                </a:cxn>
                <a:cxn ang="0">
                  <a:pos x="T6" y="T7"/>
                </a:cxn>
                <a:cxn ang="0">
                  <a:pos x="T8" y="T9"/>
                </a:cxn>
              </a:cxnLst>
              <a:rect l="0" t="0" r="r" b="b"/>
              <a:pathLst>
                <a:path w="490" h="161">
                  <a:moveTo>
                    <a:pt x="490" y="161"/>
                  </a:moveTo>
                  <a:cubicBezTo>
                    <a:pt x="423" y="121"/>
                    <a:pt x="330" y="75"/>
                    <a:pt x="210" y="41"/>
                  </a:cubicBezTo>
                  <a:cubicBezTo>
                    <a:pt x="133" y="20"/>
                    <a:pt x="61" y="8"/>
                    <a:pt x="0" y="1"/>
                  </a:cubicBezTo>
                  <a:cubicBezTo>
                    <a:pt x="46" y="0"/>
                    <a:pt x="99" y="3"/>
                    <a:pt x="156" y="13"/>
                  </a:cubicBezTo>
                  <a:cubicBezTo>
                    <a:pt x="320" y="41"/>
                    <a:pt x="431" y="114"/>
                    <a:pt x="490" y="161"/>
                  </a:cubicBezTo>
                  <a:close/>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6" name="Freeform 570">
              <a:extLst>
                <a:ext uri="{FF2B5EF4-FFF2-40B4-BE49-F238E27FC236}">
                  <a16:creationId xmlns:a16="http://schemas.microsoft.com/office/drawing/2014/main" id="{A5EA7834-99F7-F361-4312-4873278D076A}"/>
                </a:ext>
              </a:extLst>
            </p:cNvPr>
            <p:cNvSpPr>
              <a:spLocks/>
            </p:cNvSpPr>
            <p:nvPr/>
          </p:nvSpPr>
          <p:spPr bwMode="auto">
            <a:xfrm>
              <a:off x="2717800" y="4694238"/>
              <a:ext cx="146050" cy="30163"/>
            </a:xfrm>
            <a:custGeom>
              <a:avLst/>
              <a:gdLst>
                <a:gd name="T0" fmla="*/ 712 w 712"/>
                <a:gd name="T1" fmla="*/ 43 h 152"/>
                <a:gd name="T2" fmla="*/ 287 w 712"/>
                <a:gd name="T3" fmla="*/ 70 h 152"/>
                <a:gd name="T4" fmla="*/ 0 w 712"/>
                <a:gd name="T5" fmla="*/ 152 h 152"/>
                <a:gd name="T6" fmla="*/ 203 w 712"/>
                <a:gd name="T7" fmla="*/ 68 h 152"/>
                <a:gd name="T8" fmla="*/ 712 w 712"/>
                <a:gd name="T9" fmla="*/ 43 h 152"/>
              </a:gdLst>
              <a:ahLst/>
              <a:cxnLst>
                <a:cxn ang="0">
                  <a:pos x="T0" y="T1"/>
                </a:cxn>
                <a:cxn ang="0">
                  <a:pos x="T2" y="T3"/>
                </a:cxn>
                <a:cxn ang="0">
                  <a:pos x="T4" y="T5"/>
                </a:cxn>
                <a:cxn ang="0">
                  <a:pos x="T6" y="T7"/>
                </a:cxn>
                <a:cxn ang="0">
                  <a:pos x="T8" y="T9"/>
                </a:cxn>
              </a:cxnLst>
              <a:rect l="0" t="0" r="r" b="b"/>
              <a:pathLst>
                <a:path w="712" h="152">
                  <a:moveTo>
                    <a:pt x="712" y="43"/>
                  </a:moveTo>
                  <a:cubicBezTo>
                    <a:pt x="603" y="35"/>
                    <a:pt x="458" y="36"/>
                    <a:pt x="287" y="70"/>
                  </a:cubicBezTo>
                  <a:cubicBezTo>
                    <a:pt x="177" y="91"/>
                    <a:pt x="81" y="121"/>
                    <a:pt x="0" y="152"/>
                  </a:cubicBezTo>
                  <a:cubicBezTo>
                    <a:pt x="57" y="122"/>
                    <a:pt x="125" y="92"/>
                    <a:pt x="203" y="68"/>
                  </a:cubicBezTo>
                  <a:cubicBezTo>
                    <a:pt x="425" y="0"/>
                    <a:pt x="609" y="21"/>
                    <a:pt x="712" y="43"/>
                  </a:cubicBezTo>
                </a:path>
              </a:pathLst>
            </a:custGeom>
            <a:solidFill>
              <a:srgbClr val="3851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7" name="Freeform 571">
              <a:extLst>
                <a:ext uri="{FF2B5EF4-FFF2-40B4-BE49-F238E27FC236}">
                  <a16:creationId xmlns:a16="http://schemas.microsoft.com/office/drawing/2014/main" id="{4C815FAC-09F0-1C0A-B41F-4558BD503185}"/>
                </a:ext>
              </a:extLst>
            </p:cNvPr>
            <p:cNvSpPr>
              <a:spLocks/>
            </p:cNvSpPr>
            <p:nvPr/>
          </p:nvSpPr>
          <p:spPr bwMode="auto">
            <a:xfrm>
              <a:off x="2692400" y="4600575"/>
              <a:ext cx="49213" cy="42863"/>
            </a:xfrm>
            <a:custGeom>
              <a:avLst/>
              <a:gdLst>
                <a:gd name="T0" fmla="*/ 166 w 243"/>
                <a:gd name="T1" fmla="*/ 36 h 206"/>
                <a:gd name="T2" fmla="*/ 218 w 243"/>
                <a:gd name="T3" fmla="*/ 168 h 206"/>
                <a:gd name="T4" fmla="*/ 77 w 243"/>
                <a:gd name="T5" fmla="*/ 170 h 206"/>
                <a:gd name="T6" fmla="*/ 25 w 243"/>
                <a:gd name="T7" fmla="*/ 38 h 206"/>
                <a:gd name="T8" fmla="*/ 166 w 243"/>
                <a:gd name="T9" fmla="*/ 36 h 206"/>
              </a:gdLst>
              <a:ahLst/>
              <a:cxnLst>
                <a:cxn ang="0">
                  <a:pos x="T0" y="T1"/>
                </a:cxn>
                <a:cxn ang="0">
                  <a:pos x="T2" y="T3"/>
                </a:cxn>
                <a:cxn ang="0">
                  <a:pos x="T4" y="T5"/>
                </a:cxn>
                <a:cxn ang="0">
                  <a:pos x="T6" y="T7"/>
                </a:cxn>
                <a:cxn ang="0">
                  <a:pos x="T8" y="T9"/>
                </a:cxn>
              </a:cxnLst>
              <a:rect l="0" t="0" r="r" b="b"/>
              <a:pathLst>
                <a:path w="243" h="206">
                  <a:moveTo>
                    <a:pt x="166" y="36"/>
                  </a:moveTo>
                  <a:cubicBezTo>
                    <a:pt x="219" y="72"/>
                    <a:pt x="243" y="131"/>
                    <a:pt x="218" y="168"/>
                  </a:cubicBezTo>
                  <a:cubicBezTo>
                    <a:pt x="193" y="204"/>
                    <a:pt x="130" y="206"/>
                    <a:pt x="77" y="170"/>
                  </a:cubicBezTo>
                  <a:cubicBezTo>
                    <a:pt x="23" y="134"/>
                    <a:pt x="0" y="75"/>
                    <a:pt x="25" y="38"/>
                  </a:cubicBezTo>
                  <a:cubicBezTo>
                    <a:pt x="49" y="1"/>
                    <a:pt x="113" y="0"/>
                    <a:pt x="166" y="36"/>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8" name="Freeform 572">
              <a:extLst>
                <a:ext uri="{FF2B5EF4-FFF2-40B4-BE49-F238E27FC236}">
                  <a16:creationId xmlns:a16="http://schemas.microsoft.com/office/drawing/2014/main" id="{3CDC6DC2-7E37-11DB-6812-689922E6FB1D}"/>
                </a:ext>
              </a:extLst>
            </p:cNvPr>
            <p:cNvSpPr>
              <a:spLocks/>
            </p:cNvSpPr>
            <p:nvPr/>
          </p:nvSpPr>
          <p:spPr bwMode="auto">
            <a:xfrm>
              <a:off x="2760663" y="4800600"/>
              <a:ext cx="33338" cy="46038"/>
            </a:xfrm>
            <a:custGeom>
              <a:avLst/>
              <a:gdLst>
                <a:gd name="T0" fmla="*/ 158 w 165"/>
                <a:gd name="T1" fmla="*/ 105 h 228"/>
                <a:gd name="T2" fmla="*/ 96 w 165"/>
                <a:gd name="T3" fmla="*/ 223 h 228"/>
                <a:gd name="T4" fmla="*/ 7 w 165"/>
                <a:gd name="T5" fmla="*/ 123 h 228"/>
                <a:gd name="T6" fmla="*/ 70 w 165"/>
                <a:gd name="T7" fmla="*/ 5 h 228"/>
                <a:gd name="T8" fmla="*/ 158 w 165"/>
                <a:gd name="T9" fmla="*/ 105 h 228"/>
              </a:gdLst>
              <a:ahLst/>
              <a:cxnLst>
                <a:cxn ang="0">
                  <a:pos x="T0" y="T1"/>
                </a:cxn>
                <a:cxn ang="0">
                  <a:pos x="T2" y="T3"/>
                </a:cxn>
                <a:cxn ang="0">
                  <a:pos x="T4" y="T5"/>
                </a:cxn>
                <a:cxn ang="0">
                  <a:pos x="T6" y="T7"/>
                </a:cxn>
                <a:cxn ang="0">
                  <a:pos x="T8" y="T9"/>
                </a:cxn>
              </a:cxnLst>
              <a:rect l="0" t="0" r="r" b="b"/>
              <a:pathLst>
                <a:path w="165" h="228">
                  <a:moveTo>
                    <a:pt x="158" y="105"/>
                  </a:moveTo>
                  <a:cubicBezTo>
                    <a:pt x="165" y="165"/>
                    <a:pt x="137" y="218"/>
                    <a:pt x="96" y="223"/>
                  </a:cubicBezTo>
                  <a:cubicBezTo>
                    <a:pt x="54" y="228"/>
                    <a:pt x="15" y="183"/>
                    <a:pt x="7" y="123"/>
                  </a:cubicBezTo>
                  <a:cubicBezTo>
                    <a:pt x="0" y="63"/>
                    <a:pt x="28" y="10"/>
                    <a:pt x="70" y="5"/>
                  </a:cubicBezTo>
                  <a:cubicBezTo>
                    <a:pt x="111" y="0"/>
                    <a:pt x="151" y="45"/>
                    <a:pt x="158" y="105"/>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9" name="Freeform 573">
              <a:extLst>
                <a:ext uri="{FF2B5EF4-FFF2-40B4-BE49-F238E27FC236}">
                  <a16:creationId xmlns:a16="http://schemas.microsoft.com/office/drawing/2014/main" id="{4D59567B-A18C-BD3D-B155-D0B2FDF08A0A}"/>
                </a:ext>
              </a:extLst>
            </p:cNvPr>
            <p:cNvSpPr>
              <a:spLocks/>
            </p:cNvSpPr>
            <p:nvPr/>
          </p:nvSpPr>
          <p:spPr bwMode="auto">
            <a:xfrm>
              <a:off x="2871788" y="4714875"/>
              <a:ext cx="26988" cy="38100"/>
            </a:xfrm>
            <a:custGeom>
              <a:avLst/>
              <a:gdLst>
                <a:gd name="T0" fmla="*/ 126 w 131"/>
                <a:gd name="T1" fmla="*/ 83 h 181"/>
                <a:gd name="T2" fmla="*/ 76 w 131"/>
                <a:gd name="T3" fmla="*/ 177 h 181"/>
                <a:gd name="T4" fmla="*/ 6 w 131"/>
                <a:gd name="T5" fmla="*/ 98 h 181"/>
                <a:gd name="T6" fmla="*/ 55 w 131"/>
                <a:gd name="T7" fmla="*/ 4 h 181"/>
                <a:gd name="T8" fmla="*/ 126 w 131"/>
                <a:gd name="T9" fmla="*/ 83 h 181"/>
              </a:gdLst>
              <a:ahLst/>
              <a:cxnLst>
                <a:cxn ang="0">
                  <a:pos x="T0" y="T1"/>
                </a:cxn>
                <a:cxn ang="0">
                  <a:pos x="T2" y="T3"/>
                </a:cxn>
                <a:cxn ang="0">
                  <a:pos x="T4" y="T5"/>
                </a:cxn>
                <a:cxn ang="0">
                  <a:pos x="T6" y="T7"/>
                </a:cxn>
                <a:cxn ang="0">
                  <a:pos x="T8" y="T9"/>
                </a:cxn>
              </a:cxnLst>
              <a:rect l="0" t="0" r="r" b="b"/>
              <a:pathLst>
                <a:path w="131" h="181">
                  <a:moveTo>
                    <a:pt x="126" y="83"/>
                  </a:moveTo>
                  <a:cubicBezTo>
                    <a:pt x="131" y="131"/>
                    <a:pt x="109" y="173"/>
                    <a:pt x="76" y="177"/>
                  </a:cubicBezTo>
                  <a:cubicBezTo>
                    <a:pt x="43" y="181"/>
                    <a:pt x="12" y="145"/>
                    <a:pt x="6" y="98"/>
                  </a:cubicBezTo>
                  <a:cubicBezTo>
                    <a:pt x="0" y="50"/>
                    <a:pt x="22" y="8"/>
                    <a:pt x="55" y="4"/>
                  </a:cubicBezTo>
                  <a:cubicBezTo>
                    <a:pt x="88" y="0"/>
                    <a:pt x="120" y="36"/>
                    <a:pt x="126" y="83"/>
                  </a:cubicBezTo>
                  <a:close/>
                </a:path>
              </a:pathLst>
            </a:cu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0" name="Oval 574">
              <a:extLst>
                <a:ext uri="{FF2B5EF4-FFF2-40B4-BE49-F238E27FC236}">
                  <a16:creationId xmlns:a16="http://schemas.microsoft.com/office/drawing/2014/main" id="{3A5CCBAD-B99C-0903-E6F9-C7C5FF22DE11}"/>
                </a:ext>
              </a:extLst>
            </p:cNvPr>
            <p:cNvSpPr>
              <a:spLocks noChangeArrowheads="1"/>
            </p:cNvSpPr>
            <p:nvPr/>
          </p:nvSpPr>
          <p:spPr bwMode="auto">
            <a:xfrm>
              <a:off x="2651125" y="47704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1" name="Oval 575">
              <a:extLst>
                <a:ext uri="{FF2B5EF4-FFF2-40B4-BE49-F238E27FC236}">
                  <a16:creationId xmlns:a16="http://schemas.microsoft.com/office/drawing/2014/main" id="{BD197FBA-F357-55D9-F067-9D83895AFDBE}"/>
                </a:ext>
              </a:extLst>
            </p:cNvPr>
            <p:cNvSpPr>
              <a:spLocks noChangeArrowheads="1"/>
            </p:cNvSpPr>
            <p:nvPr/>
          </p:nvSpPr>
          <p:spPr bwMode="auto">
            <a:xfrm>
              <a:off x="2838450" y="4641850"/>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2" name="Oval 576">
              <a:extLst>
                <a:ext uri="{FF2B5EF4-FFF2-40B4-BE49-F238E27FC236}">
                  <a16:creationId xmlns:a16="http://schemas.microsoft.com/office/drawing/2014/main" id="{11DF3F03-F8B7-EB78-04D0-DF41A7B120AB}"/>
                </a:ext>
              </a:extLst>
            </p:cNvPr>
            <p:cNvSpPr>
              <a:spLocks noChangeArrowheads="1"/>
            </p:cNvSpPr>
            <p:nvPr/>
          </p:nvSpPr>
          <p:spPr bwMode="auto">
            <a:xfrm>
              <a:off x="2957513" y="4884738"/>
              <a:ext cx="23813" cy="23813"/>
            </a:xfrm>
            <a:prstGeom prst="ellipse">
              <a:avLst/>
            </a:prstGeom>
            <a:solidFill>
              <a:srgbClr val="D3E5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3" name="Freeform 577">
              <a:extLst>
                <a:ext uri="{FF2B5EF4-FFF2-40B4-BE49-F238E27FC236}">
                  <a16:creationId xmlns:a16="http://schemas.microsoft.com/office/drawing/2014/main" id="{A333896F-CE8C-C72E-ED2E-9DE8972EE2C6}"/>
                </a:ext>
              </a:extLst>
            </p:cNvPr>
            <p:cNvSpPr>
              <a:spLocks/>
            </p:cNvSpPr>
            <p:nvPr/>
          </p:nvSpPr>
          <p:spPr bwMode="auto">
            <a:xfrm>
              <a:off x="2109788" y="5897563"/>
              <a:ext cx="392113" cy="355600"/>
            </a:xfrm>
            <a:custGeom>
              <a:avLst/>
              <a:gdLst>
                <a:gd name="T0" fmla="*/ 1910 w 1910"/>
                <a:gd name="T1" fmla="*/ 1710 h 1733"/>
                <a:gd name="T2" fmla="*/ 615 w 1910"/>
                <a:gd name="T3" fmla="*/ 1728 h 1733"/>
                <a:gd name="T4" fmla="*/ 12 w 1910"/>
                <a:gd name="T5" fmla="*/ 1140 h 1733"/>
                <a:gd name="T6" fmla="*/ 0 w 1910"/>
                <a:gd name="T7" fmla="*/ 0 h 1733"/>
                <a:gd name="T8" fmla="*/ 661 w 1910"/>
                <a:gd name="T9" fmla="*/ 975 h 1733"/>
                <a:gd name="T10" fmla="*/ 1910 w 1910"/>
                <a:gd name="T11" fmla="*/ 1710 h 1733"/>
              </a:gdLst>
              <a:ahLst/>
              <a:cxnLst>
                <a:cxn ang="0">
                  <a:pos x="T0" y="T1"/>
                </a:cxn>
                <a:cxn ang="0">
                  <a:pos x="T2" y="T3"/>
                </a:cxn>
                <a:cxn ang="0">
                  <a:pos x="T4" y="T5"/>
                </a:cxn>
                <a:cxn ang="0">
                  <a:pos x="T6" y="T7"/>
                </a:cxn>
                <a:cxn ang="0">
                  <a:pos x="T8" y="T9"/>
                </a:cxn>
                <a:cxn ang="0">
                  <a:pos x="T10" y="T11"/>
                </a:cxn>
              </a:cxnLst>
              <a:rect l="0" t="0" r="r" b="b"/>
              <a:pathLst>
                <a:path w="1910" h="1733">
                  <a:moveTo>
                    <a:pt x="1910" y="1710"/>
                  </a:moveTo>
                  <a:cubicBezTo>
                    <a:pt x="1479" y="1716"/>
                    <a:pt x="1047" y="1722"/>
                    <a:pt x="615" y="1728"/>
                  </a:cubicBezTo>
                  <a:cubicBezTo>
                    <a:pt x="286" y="1733"/>
                    <a:pt x="15" y="1469"/>
                    <a:pt x="12" y="1140"/>
                  </a:cubicBezTo>
                  <a:cubicBezTo>
                    <a:pt x="8" y="760"/>
                    <a:pt x="4" y="380"/>
                    <a:pt x="0" y="0"/>
                  </a:cubicBezTo>
                  <a:cubicBezTo>
                    <a:pt x="124" y="292"/>
                    <a:pt x="327" y="647"/>
                    <a:pt x="661" y="975"/>
                  </a:cubicBezTo>
                  <a:cubicBezTo>
                    <a:pt x="1065" y="1372"/>
                    <a:pt x="1517" y="1590"/>
                    <a:pt x="1910" y="1710"/>
                  </a:cubicBezTo>
                </a:path>
              </a:pathLst>
            </a:custGeom>
            <a:solidFill>
              <a:srgbClr val="E0B8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863" name="Rectangle: Rounded Corners 8">
            <a:extLst>
              <a:ext uri="{FF2B5EF4-FFF2-40B4-BE49-F238E27FC236}">
                <a16:creationId xmlns:a16="http://schemas.microsoft.com/office/drawing/2014/main" id="{11880C3A-33B0-41D2-2B11-7C89387E1F9F}"/>
              </a:ext>
            </a:extLst>
          </p:cNvPr>
          <p:cNvSpPr/>
          <p:nvPr/>
        </p:nvSpPr>
        <p:spPr>
          <a:xfrm>
            <a:off x="4896478" y="3437451"/>
            <a:ext cx="3315585" cy="2429949"/>
          </a:xfrm>
          <a:custGeom>
            <a:avLst/>
            <a:gdLst>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 name="connsiteX0" fmla="*/ 0 w 3315585"/>
              <a:gd name="connsiteY0" fmla="*/ 243237 h 2429949"/>
              <a:gd name="connsiteX1" fmla="*/ 142070 w 3315585"/>
              <a:gd name="connsiteY1" fmla="*/ 0 h 2429949"/>
              <a:gd name="connsiteX2" fmla="*/ 3173514 w 3315585"/>
              <a:gd name="connsiteY2" fmla="*/ 0 h 2429949"/>
              <a:gd name="connsiteX3" fmla="*/ 3315585 w 3315585"/>
              <a:gd name="connsiteY3" fmla="*/ 243237 h 2429949"/>
              <a:gd name="connsiteX4" fmla="*/ 3315585 w 3315585"/>
              <a:gd name="connsiteY4" fmla="*/ 2186711 h 2429949"/>
              <a:gd name="connsiteX5" fmla="*/ 3173514 w 3315585"/>
              <a:gd name="connsiteY5" fmla="*/ 2429949 h 2429949"/>
              <a:gd name="connsiteX6" fmla="*/ 142070 w 3315585"/>
              <a:gd name="connsiteY6" fmla="*/ 2429949 h 2429949"/>
              <a:gd name="connsiteX7" fmla="*/ 0 w 3315585"/>
              <a:gd name="connsiteY7" fmla="*/ 2186711 h 2429949"/>
              <a:gd name="connsiteX8" fmla="*/ 0 w 3315585"/>
              <a:gd name="connsiteY8" fmla="*/ 243237 h 242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429949" fill="none" extrusionOk="0">
                <a:moveTo>
                  <a:pt x="0" y="243237"/>
                </a:moveTo>
                <a:cubicBezTo>
                  <a:pt x="1396" y="123151"/>
                  <a:pt x="84186" y="-20419"/>
                  <a:pt x="142070" y="0"/>
                </a:cubicBezTo>
                <a:cubicBezTo>
                  <a:pt x="1160906" y="100959"/>
                  <a:pt x="2499346" y="-134837"/>
                  <a:pt x="3173514" y="0"/>
                </a:cubicBezTo>
                <a:cubicBezTo>
                  <a:pt x="3212019" y="-6931"/>
                  <a:pt x="3330726" y="93944"/>
                  <a:pt x="3315585" y="243237"/>
                </a:cubicBezTo>
                <a:cubicBezTo>
                  <a:pt x="3377228" y="1052442"/>
                  <a:pt x="3401496" y="1406415"/>
                  <a:pt x="3315585" y="2186711"/>
                </a:cubicBezTo>
                <a:cubicBezTo>
                  <a:pt x="3296910" y="2344564"/>
                  <a:pt x="3267862" y="2429307"/>
                  <a:pt x="3173514" y="2429949"/>
                </a:cubicBezTo>
                <a:cubicBezTo>
                  <a:pt x="2659541" y="2372295"/>
                  <a:pt x="1551893" y="2402883"/>
                  <a:pt x="142070" y="2429949"/>
                </a:cubicBezTo>
                <a:cubicBezTo>
                  <a:pt x="56339" y="2377462"/>
                  <a:pt x="414" y="2342971"/>
                  <a:pt x="0" y="2186711"/>
                </a:cubicBezTo>
                <a:cubicBezTo>
                  <a:pt x="-119879" y="1342202"/>
                  <a:pt x="103058" y="859083"/>
                  <a:pt x="0" y="243237"/>
                </a:cubicBezTo>
                <a:close/>
              </a:path>
              <a:path w="3315585" h="2429949" stroke="0" extrusionOk="0">
                <a:moveTo>
                  <a:pt x="0" y="243237"/>
                </a:moveTo>
                <a:cubicBezTo>
                  <a:pt x="-6668" y="95584"/>
                  <a:pt x="74403" y="497"/>
                  <a:pt x="142070" y="0"/>
                </a:cubicBezTo>
                <a:cubicBezTo>
                  <a:pt x="1118479" y="-210026"/>
                  <a:pt x="1647171" y="140704"/>
                  <a:pt x="3173514" y="0"/>
                </a:cubicBezTo>
                <a:cubicBezTo>
                  <a:pt x="3228933" y="-1347"/>
                  <a:pt x="3316360" y="138572"/>
                  <a:pt x="3315585" y="243237"/>
                </a:cubicBezTo>
                <a:cubicBezTo>
                  <a:pt x="3459376" y="803706"/>
                  <a:pt x="3463086" y="1530358"/>
                  <a:pt x="3315585" y="2186711"/>
                </a:cubicBezTo>
                <a:cubicBezTo>
                  <a:pt x="3317846" y="2338729"/>
                  <a:pt x="3246378" y="2427624"/>
                  <a:pt x="3173514" y="2429949"/>
                </a:cubicBezTo>
                <a:cubicBezTo>
                  <a:pt x="1991721" y="2387282"/>
                  <a:pt x="473124" y="2366958"/>
                  <a:pt x="142070" y="2429949"/>
                </a:cubicBezTo>
                <a:cubicBezTo>
                  <a:pt x="73175" y="2383586"/>
                  <a:pt x="-9957" y="2296702"/>
                  <a:pt x="0" y="2186711"/>
                </a:cubicBezTo>
                <a:cubicBezTo>
                  <a:pt x="-128398" y="1508670"/>
                  <a:pt x="-117632" y="1025540"/>
                  <a:pt x="0" y="243237"/>
                </a:cubicBezTo>
                <a:close/>
              </a:path>
              <a:path w="3315585" h="2429949" fill="none" stroke="0" extrusionOk="0">
                <a:moveTo>
                  <a:pt x="0" y="243237"/>
                </a:moveTo>
                <a:cubicBezTo>
                  <a:pt x="-4907" y="106267"/>
                  <a:pt x="80317" y="-8456"/>
                  <a:pt x="142070" y="0"/>
                </a:cubicBezTo>
                <a:cubicBezTo>
                  <a:pt x="1131468" y="141403"/>
                  <a:pt x="2432004" y="42349"/>
                  <a:pt x="3173514" y="0"/>
                </a:cubicBezTo>
                <a:cubicBezTo>
                  <a:pt x="3238131" y="1597"/>
                  <a:pt x="3343504" y="106211"/>
                  <a:pt x="3315585" y="243237"/>
                </a:cubicBezTo>
                <a:cubicBezTo>
                  <a:pt x="3302359" y="1118682"/>
                  <a:pt x="3430501" y="1405151"/>
                  <a:pt x="3315585" y="2186711"/>
                </a:cubicBezTo>
                <a:cubicBezTo>
                  <a:pt x="3304680" y="2348320"/>
                  <a:pt x="3247231" y="2417254"/>
                  <a:pt x="3173514" y="2429949"/>
                </a:cubicBezTo>
                <a:cubicBezTo>
                  <a:pt x="2278955" y="2337130"/>
                  <a:pt x="1668980" y="2348325"/>
                  <a:pt x="142070" y="2429949"/>
                </a:cubicBezTo>
                <a:cubicBezTo>
                  <a:pt x="55867" y="2397543"/>
                  <a:pt x="31171" y="2336662"/>
                  <a:pt x="0" y="2186711"/>
                </a:cubicBezTo>
                <a:cubicBezTo>
                  <a:pt x="-23585" y="1500472"/>
                  <a:pt x="-40331" y="945762"/>
                  <a:pt x="0" y="243237"/>
                </a:cubicBezTo>
                <a:close/>
              </a:path>
              <a:path w="3315585" h="2429949" fill="none" stroke="0" extrusionOk="0">
                <a:moveTo>
                  <a:pt x="0" y="243237"/>
                </a:moveTo>
                <a:cubicBezTo>
                  <a:pt x="370" y="112561"/>
                  <a:pt x="87392" y="-10879"/>
                  <a:pt x="142070" y="0"/>
                </a:cubicBezTo>
                <a:cubicBezTo>
                  <a:pt x="1095841" y="218772"/>
                  <a:pt x="2509665" y="-72984"/>
                  <a:pt x="3173514" y="0"/>
                </a:cubicBezTo>
                <a:cubicBezTo>
                  <a:pt x="3216767" y="-3625"/>
                  <a:pt x="3339268" y="117611"/>
                  <a:pt x="3315585" y="243237"/>
                </a:cubicBezTo>
                <a:cubicBezTo>
                  <a:pt x="3337498" y="1099409"/>
                  <a:pt x="3418811" y="1413624"/>
                  <a:pt x="3315585" y="2186711"/>
                </a:cubicBezTo>
                <a:cubicBezTo>
                  <a:pt x="3297831" y="2346328"/>
                  <a:pt x="3261300" y="2426782"/>
                  <a:pt x="3173514" y="2429949"/>
                </a:cubicBezTo>
                <a:cubicBezTo>
                  <a:pt x="2479913" y="2239297"/>
                  <a:pt x="1615829" y="2244644"/>
                  <a:pt x="142070" y="2429949"/>
                </a:cubicBezTo>
                <a:cubicBezTo>
                  <a:pt x="52913" y="2378724"/>
                  <a:pt x="9779" y="2335691"/>
                  <a:pt x="0" y="2186711"/>
                </a:cubicBezTo>
                <a:cubicBezTo>
                  <a:pt x="-126652" y="1359373"/>
                  <a:pt x="176847" y="866800"/>
                  <a:pt x="0" y="243237"/>
                </a:cubicBezTo>
                <a:close/>
              </a:path>
            </a:pathLst>
          </a:custGeom>
          <a:solidFill>
            <a:schemeClr val="accent6">
              <a:lumMod val="60000"/>
              <a:lumOff val="40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思源黑体 Medium"/>
              <a:cs typeface="+mn-cs"/>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810572" y="3733950"/>
            <a:ext cx="350785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Các</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nhóm</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khác</a:t>
            </a:r>
            <a:endPar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Lắng</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nghe</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góp</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ý - </a:t>
            </a:r>
            <a:r>
              <a:rPr kumimoji="0" lang="en-US" sz="4000" b="1" i="0" u="none" strike="noStrike" kern="1200" cap="none" spc="0" normalizeH="0" baseline="0" noProof="0" dirty="0" err="1">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bổ</a:t>
            </a:r>
            <a:r>
              <a:rPr kumimoji="0" lang="en-US" sz="4000" b="1" i="0" u="none" strike="noStrike" kern="1200" cap="none" spc="0" normalizeH="0" baseline="0" noProof="0" dirty="0">
                <a:ln>
                  <a:solidFill>
                    <a:srgbClr val="E7E6E6">
                      <a:lumMod val="50000"/>
                    </a:srgbClr>
                  </a:solidFill>
                </a:ln>
                <a:solidFill>
                  <a:srgbClr val="00206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27" name="图片 3">
            <a:extLst>
              <a:ext uri="{FF2B5EF4-FFF2-40B4-BE49-F238E27FC236}">
                <a16:creationId xmlns:a16="http://schemas.microsoft.com/office/drawing/2014/main" id="{C25E7B4F-4AFE-98D0-B353-B832B5D952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95" b="23031"/>
          <a:stretch/>
        </p:blipFill>
        <p:spPr>
          <a:xfrm>
            <a:off x="4747506" y="1503215"/>
            <a:ext cx="3633988" cy="2265528"/>
          </a:xfrm>
          <a:prstGeom prst="rect">
            <a:avLst/>
          </a:prstGeom>
        </p:spPr>
      </p:pic>
      <p:pic>
        <p:nvPicPr>
          <p:cNvPr id="2" name="Picture 1">
            <a:extLst>
              <a:ext uri="{FF2B5EF4-FFF2-40B4-BE49-F238E27FC236}">
                <a16:creationId xmlns:a16="http://schemas.microsoft.com/office/drawing/2014/main" id="{5BAE654F-653E-6D82-336F-17E74604A89C}"/>
              </a:ext>
            </a:extLst>
          </p:cNvPr>
          <p:cNvPicPr>
            <a:picLocks noChangeAspect="1"/>
          </p:cNvPicPr>
          <p:nvPr/>
        </p:nvPicPr>
        <p:blipFill>
          <a:blip r:embed="rId5"/>
          <a:stretch>
            <a:fillRect/>
          </a:stretch>
        </p:blipFill>
        <p:spPr>
          <a:xfrm>
            <a:off x="3098756" y="616791"/>
            <a:ext cx="6870787" cy="1109568"/>
          </a:xfrm>
          <a:prstGeom prst="rect">
            <a:avLst/>
          </a:prstGeom>
        </p:spPr>
      </p:pic>
    </p:spTree>
    <p:extLst>
      <p:ext uri="{BB962C8B-B14F-4D97-AF65-F5344CB8AC3E}">
        <p14:creationId xmlns:p14="http://schemas.microsoft.com/office/powerpoint/2010/main" val="263317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14:presetBounceEnd="60000">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14:bounceEnd="60000">
                                          <p:cBhvr additive="base">
                                            <p:cTn id="12" dur="500" fill="hold"/>
                                            <p:tgtEl>
                                              <p:spTgt spid="86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63"/>
                                            </p:tgtEl>
                                            <p:attrNameLst>
                                              <p:attrName>style.visibility</p:attrName>
                                            </p:attrNameLst>
                                          </p:cBhvr>
                                          <p:to>
                                            <p:strVal val="visible"/>
                                          </p:to>
                                        </p:set>
                                        <p:anim calcmode="lin" valueType="num">
                                          <p:cBhvr>
                                            <p:cTn id="7" dur="500" fill="hold"/>
                                            <p:tgtEl>
                                              <p:spTgt spid="863"/>
                                            </p:tgtEl>
                                            <p:attrNameLst>
                                              <p:attrName>ppt_w</p:attrName>
                                            </p:attrNameLst>
                                          </p:cBhvr>
                                          <p:tavLst>
                                            <p:tav tm="0">
                                              <p:val>
                                                <p:fltVal val="0"/>
                                              </p:val>
                                            </p:tav>
                                            <p:tav tm="100000">
                                              <p:val>
                                                <p:strVal val="#ppt_w"/>
                                              </p:val>
                                            </p:tav>
                                          </p:tavLst>
                                        </p:anim>
                                        <p:anim calcmode="lin" valueType="num">
                                          <p:cBhvr>
                                            <p:cTn id="8" dur="500" fill="hold"/>
                                            <p:tgtEl>
                                              <p:spTgt spid="86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grpId="0" nodeType="afterEffect">
                                      <p:stCondLst>
                                        <p:cond delay="0"/>
                                      </p:stCondLst>
                                      <p:iterate type="wd">
                                        <p:tmPct val="10000"/>
                                      </p:iterate>
                                      <p:childTnLst>
                                        <p:set>
                                          <p:cBhvr>
                                            <p:cTn id="11" dur="1" fill="hold">
                                              <p:stCondLst>
                                                <p:cond delay="0"/>
                                              </p:stCondLst>
                                            </p:cTn>
                                            <p:tgtEl>
                                              <p:spTgt spid="864"/>
                                            </p:tgtEl>
                                            <p:attrNameLst>
                                              <p:attrName>style.visibility</p:attrName>
                                            </p:attrNameLst>
                                          </p:cBhvr>
                                          <p:to>
                                            <p:strVal val="visible"/>
                                          </p:to>
                                        </p:set>
                                        <p:anim calcmode="lin" valueType="num">
                                          <p:cBhvr additive="base">
                                            <p:cTn id="12" dur="500" fill="hold"/>
                                            <p:tgtEl>
                                              <p:spTgt spid="864"/>
                                            </p:tgtEl>
                                            <p:attrNameLst>
                                              <p:attrName>ppt_x</p:attrName>
                                            </p:attrNameLst>
                                          </p:cBhvr>
                                          <p:tavLst>
                                            <p:tav tm="0">
                                              <p:val>
                                                <p:strVal val="#ppt_x"/>
                                              </p:val>
                                            </p:tav>
                                            <p:tav tm="100000">
                                              <p:val>
                                                <p:strVal val="#ppt_x"/>
                                              </p:val>
                                            </p:tav>
                                          </p:tavLst>
                                        </p:anim>
                                        <p:anim calcmode="lin" valueType="num">
                                          <p:cBhvr additive="base">
                                            <p:cTn id="13" dur="500" fill="hold"/>
                                            <p:tgtEl>
                                              <p:spTgt spid="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 grpId="0" animBg="1"/>
          <p:bldP spid="86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flipH="1">
            <a:off x="763234" y="2171756"/>
            <a:ext cx="3530156" cy="4175640"/>
          </a:xfrm>
          <a:prstGeom prst="rect">
            <a:avLst/>
          </a:prstGeom>
        </p:spPr>
      </p:pic>
      <p:sp>
        <p:nvSpPr>
          <p:cNvPr id="5" name="TextBox 4"/>
          <p:cNvSpPr txBox="1"/>
          <p:nvPr/>
        </p:nvSpPr>
        <p:spPr>
          <a:xfrm>
            <a:off x="2939755" y="1057449"/>
            <a:ext cx="8302613" cy="4401205"/>
          </a:xfrm>
          <a:prstGeom prst="rect">
            <a:avLst/>
          </a:prstGeom>
          <a:noFill/>
        </p:spPr>
        <p:txBody>
          <a:bodyPr wrap="square" rtlCol="0">
            <a:spAutoFit/>
          </a:bodyPr>
          <a:lstStyle/>
          <a:p>
            <a:pPr algn="ctr" defTabSz="1219170">
              <a:buClr>
                <a:srgbClr val="000000"/>
              </a:buClr>
            </a:pPr>
            <a:r>
              <a:rPr lang="en-US" sz="4000" b="1" kern="0" dirty="0" err="1">
                <a:solidFill>
                  <a:srgbClr val="002060"/>
                </a:solidFill>
                <a:latin typeface="Arial" panose="020B0604020202020204"/>
                <a:cs typeface="Arial" panose="020B0604020202020204"/>
                <a:sym typeface="Arial" panose="020B0604020202020204"/>
              </a:rPr>
              <a:t>Về</a:t>
            </a:r>
            <a:r>
              <a:rPr lang="en-US" sz="4000" b="1" kern="0" dirty="0">
                <a:solidFill>
                  <a:srgbClr val="002060"/>
                </a:solidFill>
                <a:latin typeface="Arial" panose="020B0604020202020204"/>
                <a:cs typeface="Arial" panose="020B0604020202020204"/>
                <a:sym typeface="Arial" panose="020B0604020202020204"/>
              </a:rPr>
              <a:t> </a:t>
            </a:r>
            <a:r>
              <a:rPr lang="en-US" sz="4000" b="1" kern="0" dirty="0" err="1">
                <a:solidFill>
                  <a:srgbClr val="002060"/>
                </a:solidFill>
                <a:latin typeface="Arial" panose="020B0604020202020204"/>
                <a:cs typeface="Arial" panose="020B0604020202020204"/>
                <a:sym typeface="Arial" panose="020B0604020202020204"/>
              </a:rPr>
              <a:t>nhà</a:t>
            </a:r>
            <a:r>
              <a:rPr lang="en-US" sz="4000" b="1" kern="0" dirty="0">
                <a:solidFill>
                  <a:srgbClr val="002060"/>
                </a:solidFill>
                <a:latin typeface="Arial" panose="020B0604020202020204"/>
                <a:cs typeface="Arial" panose="020B0604020202020204"/>
                <a:sym typeface="Arial" panose="020B0604020202020204"/>
              </a:rPr>
              <a:t>:</a:t>
            </a: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Kể lại câu chuyện Ông Bụt đã đến cho người thân nghe.</a:t>
            </a:r>
            <a:endParaRPr lang="en-US" sz="4000" b="1" kern="0" dirty="0">
              <a:solidFill>
                <a:srgbClr val="002060"/>
              </a:solidFill>
              <a:latin typeface="Arial" panose="020B0604020202020204"/>
              <a:cs typeface="Arial" panose="020B0604020202020204"/>
              <a:sym typeface="Arial" panose="020B0604020202020204"/>
            </a:endParaRPr>
          </a:p>
          <a:p>
            <a:pPr marL="571500" indent="-571500" algn="just" defTabSz="1219170">
              <a:buClr>
                <a:srgbClr val="000000"/>
              </a:buClr>
              <a:buFont typeface="Arial" panose="020B0604020202020204" pitchFamily="34" charset="0"/>
              <a:buChar char="•"/>
            </a:pPr>
            <a:r>
              <a:rPr lang="vi-VN" sz="4000" b="1" kern="0" dirty="0">
                <a:solidFill>
                  <a:srgbClr val="002060"/>
                </a:solidFill>
                <a:latin typeface="Arial" panose="020B0604020202020204"/>
                <a:cs typeface="Arial" panose="020B0604020202020204"/>
                <a:sym typeface="Arial" panose="020B0604020202020204"/>
              </a:rPr>
              <a:t>N</a:t>
            </a:r>
            <a:r>
              <a:rPr lang="en-US" sz="4000" b="1" kern="0" dirty="0">
                <a:solidFill>
                  <a:srgbClr val="002060"/>
                </a:solidFill>
                <a:latin typeface="Arial" panose="020B0604020202020204"/>
                <a:cs typeface="Arial" panose="020B0604020202020204"/>
                <a:sym typeface="Arial" panose="020B0604020202020204"/>
              </a:rPr>
              <a:t>ê</a:t>
            </a:r>
            <a:r>
              <a:rPr lang="vi-VN" sz="4000" b="1" kern="0" dirty="0">
                <a:solidFill>
                  <a:srgbClr val="002060"/>
                </a:solidFill>
                <a:latin typeface="Arial" panose="020B0604020202020204"/>
                <a:cs typeface="Arial" panose="020B0604020202020204"/>
                <a:sym typeface="Arial" panose="020B0604020202020204"/>
              </a:rPr>
              <a:t>u suy nghĩ của em về nhân vật ông nhạc sĩ trong câu chuyện. </a:t>
            </a:r>
          </a:p>
          <a:p>
            <a:pPr algn="just" defTabSz="1219170">
              <a:buClr>
                <a:srgbClr val="000000"/>
              </a:buClr>
            </a:pPr>
            <a:endParaRPr lang="vi-VN" sz="4000" b="1" kern="0" dirty="0">
              <a:solidFill>
                <a:srgbClr val="002060"/>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53548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48259" y="1"/>
            <a:ext cx="12240260" cy="3729567"/>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935991" y="688764"/>
            <a:ext cx="10320020" cy="6168813"/>
          </a:xfrm>
          <a:prstGeom prst="rect">
            <a:avLst/>
          </a:prstGeom>
        </p:spPr>
      </p:pic>
      <p:grpSp>
        <p:nvGrpSpPr>
          <p:cNvPr id="4025" name="Google Shape;4025;p26"/>
          <p:cNvGrpSpPr/>
          <p:nvPr/>
        </p:nvGrpSpPr>
        <p:grpSpPr>
          <a:xfrm>
            <a:off x="623347" y="2930487"/>
            <a:ext cx="871325" cy="3304124"/>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7" name="Picture 6"/>
          <p:cNvPicPr>
            <a:picLocks noChangeAspect="1"/>
          </p:cNvPicPr>
          <p:nvPr/>
        </p:nvPicPr>
        <p:blipFill>
          <a:blip r:embed="rId7"/>
          <a:stretch>
            <a:fillRect/>
          </a:stretch>
        </p:blipFill>
        <p:spPr>
          <a:xfrm>
            <a:off x="2686997" y="1575229"/>
            <a:ext cx="6771851" cy="4411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FF03E9-1A9D-4FB3-BC63-29ECACDAAFB3}"/>
              </a:ext>
            </a:extLst>
          </p:cNvPr>
          <p:cNvPicPr>
            <a:picLocks noChangeAspect="1"/>
          </p:cNvPicPr>
          <p:nvPr/>
        </p:nvPicPr>
        <p:blipFill rotWithShape="1">
          <a:blip r:embed="rId4"/>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id="{A16E60B1-9EA2-4080-9F8E-A788BEB5A30F}"/>
              </a:ext>
            </a:extLst>
          </p:cNvPr>
          <p:cNvPicPr>
            <a:picLocks noChangeAspect="1"/>
          </p:cNvPicPr>
          <p:nvPr/>
        </p:nvPicPr>
        <p:blipFill>
          <a:blip r:embed="rId5"/>
          <a:stretch>
            <a:fillRect/>
          </a:stretch>
        </p:blipFill>
        <p:spPr>
          <a:xfrm>
            <a:off x="2781080" y="3868798"/>
            <a:ext cx="6125355" cy="2719658"/>
          </a:xfrm>
          <a:prstGeom prst="rect">
            <a:avLst/>
          </a:prstGeom>
        </p:spPr>
      </p:pic>
      <p:pic>
        <p:nvPicPr>
          <p:cNvPr id="1026" name="Picture 2">
            <a:extLst>
              <a:ext uri="{FF2B5EF4-FFF2-40B4-BE49-F238E27FC236}">
                <a16:creationId xmlns:a16="http://schemas.microsoft.com/office/drawing/2014/main" id="{08E9E894-897D-4A07-8EE7-A157D8311B3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79F572D-44D9-4AB1-A7FD-DF2F74D82A09}"/>
              </a:ext>
            </a:extLst>
          </p:cNvPr>
          <p:cNvPicPr>
            <a:picLocks noChangeAspect="1"/>
          </p:cNvPicPr>
          <p:nvPr/>
        </p:nvPicPr>
        <p:blipFill rotWithShape="1">
          <a:blip r:embed="rId7">
            <a:extLst>
              <a:ext uri="{28A0092B-C50C-407E-A947-70E740481C1C}">
                <a14:useLocalDpi xmlns:a14="http://schemas.microsoft.com/office/drawing/2010/main" val="0"/>
              </a:ext>
            </a:extLst>
          </a:blip>
          <a:srcRect r="51144"/>
          <a:stretch/>
        </p:blipFill>
        <p:spPr>
          <a:xfrm>
            <a:off x="8548921" y="2983909"/>
            <a:ext cx="3138594" cy="3613589"/>
          </a:xfrm>
          <a:prstGeom prst="rect">
            <a:avLst/>
          </a:prstGeom>
        </p:spPr>
      </p:pic>
      <p:pic>
        <p:nvPicPr>
          <p:cNvPr id="5" name="Picture 4">
            <a:extLst>
              <a:ext uri="{FF2B5EF4-FFF2-40B4-BE49-F238E27FC236}">
                <a16:creationId xmlns:a16="http://schemas.microsoft.com/office/drawing/2014/main" id="{E61E59A5-FB1C-497D-B2A2-109B74F22FA2}"/>
              </a:ext>
            </a:extLst>
          </p:cNvPr>
          <p:cNvPicPr>
            <a:picLocks noChangeAspect="1"/>
          </p:cNvPicPr>
          <p:nvPr/>
        </p:nvPicPr>
        <p:blipFill rotWithShape="1">
          <a:blip r:embed="rId8">
            <a:extLst>
              <a:ext uri="{28A0092B-C50C-407E-A947-70E740481C1C}">
                <a14:useLocalDpi xmlns:a14="http://schemas.microsoft.com/office/drawing/2010/main" val="0"/>
              </a:ext>
            </a:extLst>
          </a:blip>
          <a:srcRect l="8769" t="35618" r="10668" b="37380"/>
          <a:stretch/>
        </p:blipFill>
        <p:spPr>
          <a:xfrm rot="21331576">
            <a:off x="854906" y="915348"/>
            <a:ext cx="8112341" cy="1468510"/>
          </a:xfrm>
          <a:prstGeom prst="rect">
            <a:avLst/>
          </a:prstGeom>
        </p:spPr>
      </p:pic>
      <p:pic>
        <p:nvPicPr>
          <p:cNvPr id="17" name="Picture 16">
            <a:extLst>
              <a:ext uri="{FF2B5EF4-FFF2-40B4-BE49-F238E27FC236}">
                <a16:creationId xmlns:a16="http://schemas.microsoft.com/office/drawing/2014/main" id="{6FBD9BCD-462B-4A8E-B218-B47970707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7876" y="1888262"/>
            <a:ext cx="3690995" cy="4909440"/>
          </a:xfrm>
          <a:prstGeom prst="rect">
            <a:avLst/>
          </a:prstGeom>
        </p:spPr>
      </p:pic>
      <p:pic>
        <p:nvPicPr>
          <p:cNvPr id="37" name="Picture 36">
            <a:extLst>
              <a:ext uri="{FF2B5EF4-FFF2-40B4-BE49-F238E27FC236}">
                <a16:creationId xmlns:a16="http://schemas.microsoft.com/office/drawing/2014/main" id="{2B97F51C-E10D-42C4-BFC8-95A3A91BDCED}"/>
              </a:ext>
            </a:extLst>
          </p:cNvPr>
          <p:cNvPicPr>
            <a:picLocks noChangeAspect="1"/>
          </p:cNvPicPr>
          <p:nvPr/>
        </p:nvPicPr>
        <p:blipFill>
          <a:blip r:embed="rId10"/>
          <a:stretch>
            <a:fillRect/>
          </a:stretch>
        </p:blipFill>
        <p:spPr>
          <a:xfrm>
            <a:off x="7987334" y="1216725"/>
            <a:ext cx="1810669" cy="1487553"/>
          </a:xfrm>
          <a:prstGeom prst="rect">
            <a:avLst/>
          </a:prstGeom>
        </p:spPr>
      </p:pic>
      <p:pic>
        <p:nvPicPr>
          <p:cNvPr id="18" name="Picture 17">
            <a:extLst>
              <a:ext uri="{FF2B5EF4-FFF2-40B4-BE49-F238E27FC236}">
                <a16:creationId xmlns:a16="http://schemas.microsoft.com/office/drawing/2014/main" id="{A803870F-1AB1-49B2-B9E5-F5681A432167}"/>
              </a:ext>
            </a:extLst>
          </p:cNvPr>
          <p:cNvPicPr>
            <a:picLocks noChangeAspect="1"/>
          </p:cNvPicPr>
          <p:nvPr/>
        </p:nvPicPr>
        <p:blipFill>
          <a:blip r:embed="rId10"/>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id="{72DB594A-C8E8-4D3A-9984-34179DA60607}"/>
              </a:ext>
            </a:extLst>
          </p:cNvPr>
          <p:cNvPicPr>
            <a:picLocks noChangeAspect="1"/>
          </p:cNvPicPr>
          <p:nvPr/>
        </p:nvPicPr>
        <p:blipFill>
          <a:blip r:embed="rId10"/>
          <a:stretch>
            <a:fillRect/>
          </a:stretch>
        </p:blipFill>
        <p:spPr>
          <a:xfrm>
            <a:off x="10239393" y="299307"/>
            <a:ext cx="1810669" cy="1487553"/>
          </a:xfrm>
          <a:prstGeom prst="rect">
            <a:avLst/>
          </a:prstGeom>
        </p:spPr>
      </p:pic>
      <p:pic>
        <p:nvPicPr>
          <p:cNvPr id="22" name="Picture 21">
            <a:extLst>
              <a:ext uri="{FF2B5EF4-FFF2-40B4-BE49-F238E27FC236}">
                <a16:creationId xmlns:a16="http://schemas.microsoft.com/office/drawing/2014/main" id="{77EB2D04-D247-4360-9E83-181165F3A731}"/>
              </a:ext>
            </a:extLst>
          </p:cNvPr>
          <p:cNvPicPr>
            <a:picLocks noChangeAspect="1"/>
          </p:cNvPicPr>
          <p:nvPr/>
        </p:nvPicPr>
        <p:blipFill>
          <a:blip r:embed="rId10"/>
          <a:stretch>
            <a:fillRect/>
          </a:stretch>
        </p:blipFill>
        <p:spPr>
          <a:xfrm>
            <a:off x="10757726" y="1556038"/>
            <a:ext cx="1810669" cy="1487553"/>
          </a:xfrm>
          <a:prstGeom prst="rect">
            <a:avLst/>
          </a:prstGeom>
        </p:spPr>
      </p:pic>
      <p:pic>
        <p:nvPicPr>
          <p:cNvPr id="23" name="Picture 22">
            <a:hlinkClick r:id="rId11" action="ppaction://hlinksldjump"/>
            <a:extLst>
              <a:ext uri="{FF2B5EF4-FFF2-40B4-BE49-F238E27FC236}">
                <a16:creationId xmlns:a16="http://schemas.microsoft.com/office/drawing/2014/main" id="{5B7396F6-65D5-4123-9176-D52375737381}"/>
              </a:ext>
            </a:extLst>
          </p:cNvPr>
          <p:cNvPicPr>
            <a:picLocks noChangeAspect="1"/>
          </p:cNvPicPr>
          <p:nvPr/>
        </p:nvPicPr>
        <p:blipFill rotWithShape="1">
          <a:blip r:embed="rId12"/>
          <a:srcRect r="31070"/>
          <a:stretch/>
        </p:blipFill>
        <p:spPr>
          <a:xfrm>
            <a:off x="8226507" y="966321"/>
            <a:ext cx="1451545" cy="1784252"/>
          </a:xfrm>
          <a:prstGeom prst="rect">
            <a:avLst/>
          </a:prstGeom>
          <a:effectLst>
            <a:glow rad="63500">
              <a:schemeClr val="accent4">
                <a:satMod val="175000"/>
                <a:alpha val="40000"/>
              </a:schemeClr>
            </a:glow>
          </a:effectLst>
        </p:spPr>
      </p:pic>
      <p:pic>
        <p:nvPicPr>
          <p:cNvPr id="31" name="Picture 30">
            <a:hlinkClick r:id="rId13" action="ppaction://hlinksldjump"/>
            <a:extLst>
              <a:ext uri="{FF2B5EF4-FFF2-40B4-BE49-F238E27FC236}">
                <a16:creationId xmlns:a16="http://schemas.microsoft.com/office/drawing/2014/main" id="{61595F91-6043-4585-9D43-81E497C7420A}"/>
              </a:ext>
            </a:extLst>
          </p:cNvPr>
          <p:cNvPicPr>
            <a:picLocks noChangeAspect="1"/>
          </p:cNvPicPr>
          <p:nvPr/>
        </p:nvPicPr>
        <p:blipFill rotWithShape="1">
          <a:blip r:embed="rId14"/>
          <a:srcRect r="38040"/>
          <a:stretch/>
        </p:blipFill>
        <p:spPr>
          <a:xfrm>
            <a:off x="9527456" y="1798500"/>
            <a:ext cx="1227048" cy="1682102"/>
          </a:xfrm>
          <a:prstGeom prst="rect">
            <a:avLst/>
          </a:prstGeom>
          <a:effectLst>
            <a:glow rad="63500">
              <a:schemeClr val="accent4">
                <a:satMod val="175000"/>
                <a:alpha val="40000"/>
              </a:schemeClr>
            </a:glow>
          </a:effectLst>
        </p:spPr>
      </p:pic>
      <p:pic>
        <p:nvPicPr>
          <p:cNvPr id="32" name="Picture 31">
            <a:hlinkClick r:id="rId15" action="ppaction://hlinksldjump"/>
            <a:extLst>
              <a:ext uri="{FF2B5EF4-FFF2-40B4-BE49-F238E27FC236}">
                <a16:creationId xmlns:a16="http://schemas.microsoft.com/office/drawing/2014/main" id="{3B79D3DA-2C03-48E8-986B-AC19F39173DD}"/>
              </a:ext>
            </a:extLst>
          </p:cNvPr>
          <p:cNvPicPr>
            <a:picLocks noChangeAspect="1"/>
          </p:cNvPicPr>
          <p:nvPr/>
        </p:nvPicPr>
        <p:blipFill rotWithShape="1">
          <a:blip r:embed="rId16"/>
          <a:srcRect l="8393" r="36745"/>
          <a:stretch/>
        </p:blipFill>
        <p:spPr>
          <a:xfrm>
            <a:off x="10972927" y="1415515"/>
            <a:ext cx="1219073" cy="1887382"/>
          </a:xfrm>
          <a:prstGeom prst="rect">
            <a:avLst/>
          </a:prstGeom>
          <a:effectLst>
            <a:glow rad="63500">
              <a:schemeClr val="accent4">
                <a:satMod val="175000"/>
                <a:alpha val="40000"/>
              </a:schemeClr>
            </a:glow>
          </a:effectLst>
        </p:spPr>
      </p:pic>
      <p:pic>
        <p:nvPicPr>
          <p:cNvPr id="33" name="Picture 32">
            <a:hlinkClick r:id="rId17" action="ppaction://hlinksldjump"/>
            <a:extLst>
              <a:ext uri="{FF2B5EF4-FFF2-40B4-BE49-F238E27FC236}">
                <a16:creationId xmlns:a16="http://schemas.microsoft.com/office/drawing/2014/main" id="{AD6F63DD-AF66-4B54-A34A-055589DA6977}"/>
              </a:ext>
            </a:extLst>
          </p:cNvPr>
          <p:cNvPicPr>
            <a:picLocks noChangeAspect="1"/>
          </p:cNvPicPr>
          <p:nvPr/>
        </p:nvPicPr>
        <p:blipFill rotWithShape="1">
          <a:blip r:embed="rId18"/>
          <a:srcRect r="29486"/>
          <a:stretch/>
        </p:blipFill>
        <p:spPr>
          <a:xfrm>
            <a:off x="10207307" y="124024"/>
            <a:ext cx="1516549" cy="1826783"/>
          </a:xfrm>
          <a:prstGeom prst="rect">
            <a:avLst/>
          </a:prstGeom>
          <a:effectLst>
            <a:glow rad="63500">
              <a:schemeClr val="accent4">
                <a:satMod val="175000"/>
                <a:alpha val="40000"/>
              </a:schemeClr>
            </a:glow>
          </a:effectLst>
        </p:spPr>
      </p:pic>
      <p:sp>
        <p:nvSpPr>
          <p:cNvPr id="3" name="Rectangle: Rounded Corners 2">
            <a:hlinkClick r:id="rId19" action="ppaction://hlinksldjump"/>
            <a:extLst>
              <a:ext uri="{FF2B5EF4-FFF2-40B4-BE49-F238E27FC236}">
                <a16:creationId xmlns:a16="http://schemas.microsoft.com/office/drawing/2014/main" id="{44180048-8D36-4963-AED4-56553B251DBF}"/>
              </a:ext>
            </a:extLst>
          </p:cNvPr>
          <p:cNvSpPr/>
          <p:nvPr/>
        </p:nvSpPr>
        <p:spPr>
          <a:xfrm>
            <a:off x="1811642" y="176972"/>
            <a:ext cx="1516549" cy="540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1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repeatCount="2000" fill="hold" nodeType="withEffect">
                                  <p:stCondLst>
                                    <p:cond delay="20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repeatCount="2000" fill="hold" nodeType="withEffect">
                                  <p:stCondLst>
                                    <p:cond delay="400"/>
                                  </p:stCondLst>
                                  <p:childTnLst>
                                    <p:animEffect transition="out" filter="fade">
                                      <p:cBhvr>
                                        <p:cTn id="12" dur="500" tmFilter="0, 0; .2, .5; .8, .5; 1, 0"/>
                                        <p:tgtEl>
                                          <p:spTgt spid="32"/>
                                        </p:tgtEl>
                                      </p:cBhvr>
                                    </p:animEffect>
                                    <p:animScale>
                                      <p:cBhvr>
                                        <p:cTn id="13" dur="250" autoRev="1" fill="hold"/>
                                        <p:tgtEl>
                                          <p:spTgt spid="32"/>
                                        </p:tgtEl>
                                      </p:cBhvr>
                                      <p:by x="105000" y="105000"/>
                                    </p:animScale>
                                  </p:childTnLst>
                                </p:cTn>
                              </p:par>
                              <p:par>
                                <p:cTn id="14" presetID="26" presetClass="emph" presetSubtype="0" repeatCount="2000" fill="hold" nodeType="withEffect">
                                  <p:stCondLst>
                                    <p:cond delay="100"/>
                                  </p:stCondLst>
                                  <p:childTnLst>
                                    <p:animEffect transition="out" filter="fade">
                                      <p:cBhvr>
                                        <p:cTn id="15" dur="500" tmFilter="0, 0; .2, .5; .8, .5; 1, 0"/>
                                        <p:tgtEl>
                                          <p:spTgt spid="33"/>
                                        </p:tgtEl>
                                      </p:cBhvr>
                                    </p:animEffect>
                                    <p:animScale>
                                      <p:cBhvr>
                                        <p:cTn id="16"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withEffect">
                                  <p:stCondLst>
                                    <p:cond delay="0"/>
                                  </p:stCondLst>
                                  <p:childTnLst>
                                    <p:anim calcmode="lin" valueType="num">
                                      <p:cBhvr>
                                        <p:cTn id="21" dur="500"/>
                                        <p:tgtEl>
                                          <p:spTgt spid="23"/>
                                        </p:tgtEl>
                                        <p:attrNameLst>
                                          <p:attrName>ppt_w</p:attrName>
                                        </p:attrNameLst>
                                      </p:cBhvr>
                                      <p:tavLst>
                                        <p:tav tm="0">
                                          <p:val>
                                            <p:strVal val="ppt_w"/>
                                          </p:val>
                                        </p:tav>
                                        <p:tav tm="100000">
                                          <p:val>
                                            <p:fltVal val="0"/>
                                          </p:val>
                                        </p:tav>
                                      </p:tavLst>
                                    </p:anim>
                                    <p:anim calcmode="lin" valueType="num">
                                      <p:cBhvr>
                                        <p:cTn id="22" dur="500"/>
                                        <p:tgtEl>
                                          <p:spTgt spid="23"/>
                                        </p:tgtEl>
                                        <p:attrNameLst>
                                          <p:attrName>ppt_h</p:attrName>
                                        </p:attrNameLst>
                                      </p:cBhvr>
                                      <p:tavLst>
                                        <p:tav tm="0">
                                          <p:val>
                                            <p:strVal val="ppt_h"/>
                                          </p:val>
                                        </p:tav>
                                        <p:tav tm="100000">
                                          <p:val>
                                            <p:fltVal val="0"/>
                                          </p:val>
                                        </p:tav>
                                      </p:tavLst>
                                    </p:anim>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5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37"/>
                                        </p:tgtEl>
                                        <p:attrNameLst>
                                          <p:attrName>r</p:attrName>
                                        </p:attrNameLst>
                                      </p:cBhvr>
                                    </p:animRot>
                                    <p:animRot by="-240000">
                                      <p:cBhvr>
                                        <p:cTn id="33" dur="200" fill="hold">
                                          <p:stCondLst>
                                            <p:cond delay="200"/>
                                          </p:stCondLst>
                                        </p:cTn>
                                        <p:tgtEl>
                                          <p:spTgt spid="37"/>
                                        </p:tgtEl>
                                        <p:attrNameLst>
                                          <p:attrName>r</p:attrName>
                                        </p:attrNameLst>
                                      </p:cBhvr>
                                    </p:animRot>
                                    <p:animRot by="240000">
                                      <p:cBhvr>
                                        <p:cTn id="34" dur="200" fill="hold">
                                          <p:stCondLst>
                                            <p:cond delay="400"/>
                                          </p:stCondLst>
                                        </p:cTn>
                                        <p:tgtEl>
                                          <p:spTgt spid="37"/>
                                        </p:tgtEl>
                                        <p:attrNameLst>
                                          <p:attrName>r</p:attrName>
                                        </p:attrNameLst>
                                      </p:cBhvr>
                                    </p:animRot>
                                    <p:animRot by="-240000">
                                      <p:cBhvr>
                                        <p:cTn id="35" dur="200" fill="hold">
                                          <p:stCondLst>
                                            <p:cond delay="600"/>
                                          </p:stCondLst>
                                        </p:cTn>
                                        <p:tgtEl>
                                          <p:spTgt spid="37"/>
                                        </p:tgtEl>
                                        <p:attrNameLst>
                                          <p:attrName>r</p:attrName>
                                        </p:attrNameLst>
                                      </p:cBhvr>
                                    </p:animRot>
                                    <p:animRot by="120000">
                                      <p:cBhvr>
                                        <p:cTn id="36" dur="200" fill="hold">
                                          <p:stCondLst>
                                            <p:cond delay="800"/>
                                          </p:stCondLst>
                                        </p:cTn>
                                        <p:tgtEl>
                                          <p:spTgt spid="37"/>
                                        </p:tgtEl>
                                        <p:attrNameLst>
                                          <p:attrName>r</p:attrName>
                                        </p:attrNameLst>
                                      </p:cBhvr>
                                    </p:animRo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31"/>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1"/>
                                        </p:tgtEl>
                                        <p:attrNameLst>
                                          <p:attrName>ppt_w</p:attrName>
                                        </p:attrNameLst>
                                      </p:cBhvr>
                                      <p:tavLst>
                                        <p:tav tm="0">
                                          <p:val>
                                            <p:strVal val="ppt_w"/>
                                          </p:val>
                                        </p:tav>
                                        <p:tav tm="100000">
                                          <p:val>
                                            <p:fltVal val="0"/>
                                          </p:val>
                                        </p:tav>
                                      </p:tavLst>
                                    </p:anim>
                                    <p:anim calcmode="lin" valueType="num">
                                      <p:cBhvr>
                                        <p:cTn id="42" dur="500"/>
                                        <p:tgtEl>
                                          <p:spTgt spid="31"/>
                                        </p:tgtEl>
                                        <p:attrNameLst>
                                          <p:attrName>ppt_h</p:attrName>
                                        </p:attrNameLst>
                                      </p:cBhvr>
                                      <p:tavLst>
                                        <p:tav tm="0">
                                          <p:val>
                                            <p:strVal val="ppt_h"/>
                                          </p:val>
                                        </p:tav>
                                        <p:tav tm="100000">
                                          <p:val>
                                            <p:fltVal val="0"/>
                                          </p:val>
                                        </p:tav>
                                      </p:tavLst>
                                    </p:anim>
                                    <p:animEffect transition="out" filter="fade">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32" presetClass="emph" presetSubtype="0" repeatCount="indefinite"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withEffect">
                                  <p:stCondLst>
                                    <p:cond delay="0"/>
                                  </p:stCondLst>
                                  <p:childTnLst>
                                    <p:anim calcmode="lin" valueType="num">
                                      <p:cBhvr>
                                        <p:cTn id="61" dur="500"/>
                                        <p:tgtEl>
                                          <p:spTgt spid="32"/>
                                        </p:tgtEl>
                                        <p:attrNameLst>
                                          <p:attrName>ppt_w</p:attrName>
                                        </p:attrNameLst>
                                      </p:cBhvr>
                                      <p:tavLst>
                                        <p:tav tm="0">
                                          <p:val>
                                            <p:strVal val="ppt_w"/>
                                          </p:val>
                                        </p:tav>
                                        <p:tav tm="100000">
                                          <p:val>
                                            <p:fltVal val="0"/>
                                          </p:val>
                                        </p:tav>
                                      </p:tavLst>
                                    </p:anim>
                                    <p:anim calcmode="lin" valueType="num">
                                      <p:cBhvr>
                                        <p:cTn id="62" dur="500"/>
                                        <p:tgtEl>
                                          <p:spTgt spid="32"/>
                                        </p:tgtEl>
                                        <p:attrNameLst>
                                          <p:attrName>ppt_h</p:attrName>
                                        </p:attrNameLst>
                                      </p:cBhvr>
                                      <p:tavLst>
                                        <p:tav tm="0">
                                          <p:val>
                                            <p:strVal val="ppt_h"/>
                                          </p:val>
                                        </p:tav>
                                        <p:tav tm="100000">
                                          <p:val>
                                            <p:fltVal val="0"/>
                                          </p:val>
                                        </p:tav>
                                      </p:tavLst>
                                    </p:anim>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5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2"/>
                                        </p:tgtEl>
                                        <p:attrNameLst>
                                          <p:attrName>r</p:attrName>
                                        </p:attrNameLst>
                                      </p:cBhvr>
                                    </p:animRot>
                                    <p:animRot by="-240000">
                                      <p:cBhvr>
                                        <p:cTn id="73" dur="200" fill="hold">
                                          <p:stCondLst>
                                            <p:cond delay="200"/>
                                          </p:stCondLst>
                                        </p:cTn>
                                        <p:tgtEl>
                                          <p:spTgt spid="22"/>
                                        </p:tgtEl>
                                        <p:attrNameLst>
                                          <p:attrName>r</p:attrName>
                                        </p:attrNameLst>
                                      </p:cBhvr>
                                    </p:animRot>
                                    <p:animRot by="240000">
                                      <p:cBhvr>
                                        <p:cTn id="74" dur="200" fill="hold">
                                          <p:stCondLst>
                                            <p:cond delay="400"/>
                                          </p:stCondLst>
                                        </p:cTn>
                                        <p:tgtEl>
                                          <p:spTgt spid="22"/>
                                        </p:tgtEl>
                                        <p:attrNameLst>
                                          <p:attrName>r</p:attrName>
                                        </p:attrNameLst>
                                      </p:cBhvr>
                                    </p:animRot>
                                    <p:animRot by="-240000">
                                      <p:cBhvr>
                                        <p:cTn id="75" dur="200" fill="hold">
                                          <p:stCondLst>
                                            <p:cond delay="600"/>
                                          </p:stCondLst>
                                        </p:cTn>
                                        <p:tgtEl>
                                          <p:spTgt spid="22"/>
                                        </p:tgtEl>
                                        <p:attrNameLst>
                                          <p:attrName>r</p:attrName>
                                        </p:attrNameLst>
                                      </p:cBhvr>
                                    </p:animRot>
                                    <p:animRot by="120000">
                                      <p:cBhvr>
                                        <p:cTn id="76" dur="200" fill="hold">
                                          <p:stCondLst>
                                            <p:cond delay="800"/>
                                          </p:stCondLst>
                                        </p:cTn>
                                        <p:tgtEl>
                                          <p:spTgt spid="22"/>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withEffect">
                                  <p:stCondLst>
                                    <p:cond delay="0"/>
                                  </p:stCondLst>
                                  <p:childTnLst>
                                    <p:anim calcmode="lin" valueType="num">
                                      <p:cBhvr>
                                        <p:cTn id="81" dur="500"/>
                                        <p:tgtEl>
                                          <p:spTgt spid="33"/>
                                        </p:tgtEl>
                                        <p:attrNameLst>
                                          <p:attrName>ppt_w</p:attrName>
                                        </p:attrNameLst>
                                      </p:cBhvr>
                                      <p:tavLst>
                                        <p:tav tm="0">
                                          <p:val>
                                            <p:strVal val="ppt_w"/>
                                          </p:val>
                                        </p:tav>
                                        <p:tav tm="100000">
                                          <p:val>
                                            <p:fltVal val="0"/>
                                          </p:val>
                                        </p:tav>
                                      </p:tavLst>
                                    </p:anim>
                                    <p:anim calcmode="lin" valueType="num">
                                      <p:cBhvr>
                                        <p:cTn id="82" dur="500"/>
                                        <p:tgtEl>
                                          <p:spTgt spid="33"/>
                                        </p:tgtEl>
                                        <p:attrNameLst>
                                          <p:attrName>ppt_h</p:attrName>
                                        </p:attrNameLst>
                                      </p:cBhvr>
                                      <p:tavLst>
                                        <p:tav tm="0">
                                          <p:val>
                                            <p:strVal val="ppt_h"/>
                                          </p:val>
                                        </p:tav>
                                        <p:tav tm="100000">
                                          <p:val>
                                            <p:fltVal val="0"/>
                                          </p:val>
                                        </p:tav>
                                      </p:tavLst>
                                    </p:anim>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p:stCondLst>
                              <p:cond delay="500"/>
                            </p:stCondLst>
                            <p:childTnLst>
                              <p:par>
                                <p:cTn id="91" presetID="32" presetClass="emph" presetSubtype="0" repeatCount="indefinite" fill="hold" nodeType="afterEffect">
                                  <p:stCondLst>
                                    <p:cond delay="0"/>
                                  </p:stCondLst>
                                  <p:childTnLst>
                                    <p:animRot by="120000">
                                      <p:cBhvr>
                                        <p:cTn id="92" dur="100" fill="hold">
                                          <p:stCondLst>
                                            <p:cond delay="0"/>
                                          </p:stCondLst>
                                        </p:cTn>
                                        <p:tgtEl>
                                          <p:spTgt spid="19"/>
                                        </p:tgtEl>
                                        <p:attrNameLst>
                                          <p:attrName>r</p:attrName>
                                        </p:attrNameLst>
                                      </p:cBhvr>
                                    </p:animRot>
                                    <p:animRot by="-240000">
                                      <p:cBhvr>
                                        <p:cTn id="93" dur="200" fill="hold">
                                          <p:stCondLst>
                                            <p:cond delay="200"/>
                                          </p:stCondLst>
                                        </p:cTn>
                                        <p:tgtEl>
                                          <p:spTgt spid="19"/>
                                        </p:tgtEl>
                                        <p:attrNameLst>
                                          <p:attrName>r</p:attrName>
                                        </p:attrNameLst>
                                      </p:cBhvr>
                                    </p:animRot>
                                    <p:animRot by="240000">
                                      <p:cBhvr>
                                        <p:cTn id="94" dur="200" fill="hold">
                                          <p:stCondLst>
                                            <p:cond delay="400"/>
                                          </p:stCondLst>
                                        </p:cTn>
                                        <p:tgtEl>
                                          <p:spTgt spid="19"/>
                                        </p:tgtEl>
                                        <p:attrNameLst>
                                          <p:attrName>r</p:attrName>
                                        </p:attrNameLst>
                                      </p:cBhvr>
                                    </p:animRot>
                                    <p:animRot by="-240000">
                                      <p:cBhvr>
                                        <p:cTn id="95" dur="200" fill="hold">
                                          <p:stCondLst>
                                            <p:cond delay="600"/>
                                          </p:stCondLst>
                                        </p:cTn>
                                        <p:tgtEl>
                                          <p:spTgt spid="19"/>
                                        </p:tgtEl>
                                        <p:attrNameLst>
                                          <p:attrName>r</p:attrName>
                                        </p:attrNameLst>
                                      </p:cBhvr>
                                    </p:animRot>
                                    <p:animRot by="120000">
                                      <p:cBhvr>
                                        <p:cTn id="96" dur="200" fill="hold">
                                          <p:stCondLst>
                                            <p:cond delay="800"/>
                                          </p:stCondLst>
                                        </p:cTn>
                                        <p:tgtEl>
                                          <p:spTgt spid="19"/>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673E2AE-3C4B-4611-B953-0863BD636114}"/>
              </a:ext>
            </a:extLst>
          </p:cNvPr>
          <p:cNvSpPr txBox="1"/>
          <p:nvPr/>
        </p:nvSpPr>
        <p:spPr>
          <a:xfrm>
            <a:off x="977199" y="586674"/>
            <a:ext cx="10363245" cy="584775"/>
          </a:xfrm>
          <a:prstGeom prst="rect">
            <a:avLst/>
          </a:prstGeom>
          <a:noFill/>
        </p:spPr>
        <p:txBody>
          <a:bodyPr wrap="square" rtlCol="0">
            <a:spAutoFit/>
          </a:bodyPr>
          <a:lstStyle/>
          <a:p>
            <a:pPr lvl="0"/>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1: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có</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phần</a:t>
            </a: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EFF1404-B720-458C-9DF7-E2FAE15B7E9A}"/>
              </a:ext>
            </a:extLst>
          </p:cNvPr>
          <p:cNvSpPr/>
          <p:nvPr/>
        </p:nvSpPr>
        <p:spPr>
          <a:xfrm>
            <a:off x="2428875" y="1550591"/>
            <a:ext cx="6953250"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phần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4">
            <a:hlinkClick r:id="rId5" action="ppaction://hlinksldjump"/>
            <a:extLst>
              <a:ext uri="{FF2B5EF4-FFF2-40B4-BE49-F238E27FC236}">
                <a16:creationId xmlns:a16="http://schemas.microsoft.com/office/drawing/2014/main" id="{7935117B-ED65-439B-A180-C033478759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705781" y="2791684"/>
            <a:ext cx="4289070" cy="352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F6E65-9778-D367-519C-33F7863EB66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F04DAB-7D71-A746-02B5-D646F8B8D5BB}"/>
              </a:ext>
            </a:extLst>
          </p:cNvPr>
          <p:cNvSpPr txBox="1"/>
          <p:nvPr/>
        </p:nvSpPr>
        <p:spPr>
          <a:xfrm>
            <a:off x="977199" y="586674"/>
            <a:ext cx="10363245" cy="1077218"/>
          </a:xfrm>
          <a:prstGeom prst="rect">
            <a:avLst/>
          </a:prstGeom>
          <a:noFill/>
        </p:spPr>
        <p:txBody>
          <a:bodyPr wrap="square" rtlCol="0">
            <a:spAutoFit/>
          </a:bodyPr>
          <a:lstStyle/>
          <a:p>
            <a:pPr lvl="0"/>
            <a:r>
              <a:rPr lang="vi-VN" sz="3200" b="1">
                <a:solidFill>
                  <a:prstClr val="white"/>
                </a:solidFill>
                <a:latin typeface="Tahoma" panose="020B0604030504040204" pitchFamily="34" charset="0"/>
                <a:ea typeface="Tahoma" panose="020B0604030504040204" pitchFamily="34" charset="0"/>
                <a:cs typeface="Tahoma" panose="020B0604030504040204" pitchFamily="34" charset="0"/>
              </a:rPr>
              <a:t>Câu 2: Đoạn văn nêu tình cảm, cảm xúc cần nêu được gì?</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686AF95F-DA37-E9D7-9226-D07EFCA0F5EC}"/>
              </a:ext>
            </a:extLst>
          </p:cNvPr>
          <p:cNvSpPr/>
          <p:nvPr/>
        </p:nvSpPr>
        <p:spPr>
          <a:xfrm>
            <a:off x="1438275" y="1769666"/>
            <a:ext cx="9553575" cy="164028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Đoạn văn nêu tình cảm, cảm xúc cần nêu được tình cảm, cảm xúc.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A6BB466F-EA86-6C06-CE3E-0207A800E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71974" y="3497002"/>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006A-1059-B0AF-E67A-6FAE5E9112A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778B90-B260-7D8D-3C3E-0176E5D7443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3: Kể tên các phần có trong đoạn văn.</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32652A89-763B-C848-2994-26A44591DFF3}"/>
              </a:ext>
            </a:extLst>
          </p:cNvPr>
          <p:cNvSpPr/>
          <p:nvPr/>
        </p:nvSpPr>
        <p:spPr>
          <a:xfrm>
            <a:off x="1438275" y="1769666"/>
            <a:ext cx="9553575" cy="1135459"/>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Mở đầu, triển khai, kết thúc.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3F095BE3-1BF0-8D36-EA12-E9D7C24CC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8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C1DE1-E155-8A1D-8208-433356F9C7C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5561A8-78F4-12B0-A8FF-B19DC380E24B}"/>
              </a:ext>
            </a:extLst>
          </p:cNvPr>
          <p:cNvSpPr txBox="1"/>
          <p:nvPr/>
        </p:nvSpPr>
        <p:spPr>
          <a:xfrm>
            <a:off x="977199" y="586674"/>
            <a:ext cx="10363245" cy="584775"/>
          </a:xfrm>
          <a:prstGeom prst="rect">
            <a:avLst/>
          </a:prstGeom>
          <a:noFill/>
        </p:spPr>
        <p:txBody>
          <a:bodyPr wrap="square" rtlCol="0">
            <a:spAutoFit/>
          </a:bodyPr>
          <a:lstStyle/>
          <a:p>
            <a:pPr lvl="0"/>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Câu 4: Người gần gũi, thân thiết là ai?</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Đ Ghé thăm Fb.com/nkpowerskills">
            <a:extLst>
              <a:ext uri="{FF2B5EF4-FFF2-40B4-BE49-F238E27FC236}">
                <a16:creationId xmlns:a16="http://schemas.microsoft.com/office/drawing/2014/main" id="{B5C3AF6F-0B45-5274-FDEE-EB2C4746AE96}"/>
              </a:ext>
            </a:extLst>
          </p:cNvPr>
          <p:cNvSpPr/>
          <p:nvPr/>
        </p:nvSpPr>
        <p:spPr>
          <a:xfrm>
            <a:off x="1438275" y="1514476"/>
            <a:ext cx="9553575" cy="13906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Ông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bố</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mẹ</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anh</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chị</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bè</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7" name="Picture 4">
            <a:hlinkClick r:id="rId5" action="ppaction://hlinksldjump"/>
            <a:extLst>
              <a:ext uri="{FF2B5EF4-FFF2-40B4-BE49-F238E27FC236}">
                <a16:creationId xmlns:a16="http://schemas.microsoft.com/office/drawing/2014/main" id="{2B0B2872-095D-BE0A-345F-B791601FF6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91024" y="3087427"/>
            <a:ext cx="3708601" cy="304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9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2325" y="1593517"/>
            <a:ext cx="5257473" cy="3296652"/>
          </a:xfrm>
          <a:prstGeom prst="rect">
            <a:avLst/>
          </a:prstGeom>
        </p:spPr>
      </p:pic>
      <p:sp>
        <p:nvSpPr>
          <p:cNvPr id="8" name="Google Shape;4003;p26"/>
          <p:cNvSpPr txBox="1">
            <a:spLocks/>
          </p:cNvSpPr>
          <p:nvPr/>
        </p:nvSpPr>
        <p:spPr>
          <a:xfrm>
            <a:off x="4835447" y="926592"/>
            <a:ext cx="6176368" cy="223517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219170">
              <a:defRPr/>
            </a:pPr>
            <a:r>
              <a:rPr lang="en-US" altLang="en-GB" sz="13800" b="1" kern="0" dirty="0">
                <a:ln w="38100">
                  <a:noFill/>
                </a:ln>
                <a:solidFill>
                  <a:srgbClr val="206A5D"/>
                </a:solidFill>
                <a:latin typeface="Cambria" panose="02040503050406030204" pitchFamily="18" charset="0"/>
                <a:ea typeface="Cambria" panose="02040503050406030204" pitchFamily="18" charset="0"/>
                <a:cs typeface="Algerian" panose="04020705040A02060702" charset="0"/>
              </a:rPr>
              <a:t>HOẠT ĐỘNG</a:t>
            </a:r>
          </a:p>
        </p:txBody>
      </p:sp>
    </p:spTree>
    <p:extLst>
      <p:ext uri="{BB962C8B-B14F-4D97-AF65-F5344CB8AC3E}">
        <p14:creationId xmlns:p14="http://schemas.microsoft.com/office/powerpoint/2010/main" val="199369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344655" y="1651633"/>
            <a:ext cx="9008000" cy="2678220"/>
          </a:xfrm>
          <a:prstGeom prst="rect">
            <a:avLst/>
          </a:prstGeom>
          <a:solidFill>
            <a:schemeClr val="bg1"/>
          </a:solidFill>
          <a:ln w="28575">
            <a:solidFill>
              <a:schemeClr val="tx1"/>
            </a:solidFill>
          </a:ln>
        </p:spPr>
        <p:txBody>
          <a:bodyPr spcFirstLastPara="1" wrap="square" lIns="121900" tIns="121900" rIns="121900" bIns="121900" anchor="t" anchorCtr="0">
            <a:noAutofit/>
          </a:bodyPr>
          <a:lstStyle/>
          <a:p>
            <a:r>
              <a:rPr lang="vi-VN" sz="5400" b="1" dirty="0">
                <a:solidFill>
                  <a:srgbClr val="FF0000"/>
                </a:solidFill>
                <a:latin typeface="Cambria" panose="02040503050406030204" pitchFamily="18" charset="0"/>
                <a:ea typeface="Cambria" panose="02040503050406030204" pitchFamily="18" charset="0"/>
              </a:rPr>
              <a:t>Viết đoạn văn nêu tình cảm, cảm xúc về một người gần gũi, thân thiết. </a:t>
            </a:r>
            <a:endParaRPr lang="en-US" altLang="en-GB" sz="6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lgerian" panose="04020705040A02060702" charset="0"/>
            </a:endParaRPr>
          </a:p>
        </p:txBody>
      </p:sp>
      <p:sp>
        <p:nvSpPr>
          <p:cNvPr id="7" name="Subtitle 6"/>
          <p:cNvSpPr>
            <a:spLocks noGrp="1"/>
          </p:cNvSpPr>
          <p:nvPr>
            <p:ph type="subTitle" idx="1"/>
          </p:nvPr>
        </p:nvSpPr>
        <p:spPr>
          <a:xfrm>
            <a:off x="215433" y="846463"/>
            <a:ext cx="4214400" cy="988800"/>
          </a:xfrm>
        </p:spPr>
        <p:txBody>
          <a:bodyPr/>
          <a:lstStyle/>
          <a:p>
            <a:r>
              <a:rPr lang="en-US" sz="4267"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 BÀI</a:t>
            </a:r>
          </a:p>
        </p:txBody>
      </p:sp>
      <p:grpSp>
        <p:nvGrpSpPr>
          <p:cNvPr id="4041" name="Google Shape;4041;p27"/>
          <p:cNvGrpSpPr/>
          <p:nvPr/>
        </p:nvGrpSpPr>
        <p:grpSpPr>
          <a:xfrm>
            <a:off x="10186695" y="494575"/>
            <a:ext cx="969631" cy="1347243"/>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2" descr="Hình ảnh đã tải lên">
            <a:extLst>
              <a:ext uri="{FF2B5EF4-FFF2-40B4-BE49-F238E27FC236}">
                <a16:creationId xmlns:a16="http://schemas.microsoft.com/office/drawing/2014/main" id="{ABD91580-D06D-860F-3BD1-2417D8C5F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608" y="4465853"/>
            <a:ext cx="4561726" cy="2392147"/>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9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4003"/>
                                        </p:tgtEl>
                                        <p:attrNameLst>
                                          <p:attrName>style.visibility</p:attrName>
                                        </p:attrNameLst>
                                      </p:cBhvr>
                                      <p:to>
                                        <p:strVal val="visible"/>
                                      </p:to>
                                    </p:set>
                                    <p:animEffect transition="in" filter="fade">
                                      <p:cBhvr>
                                        <p:cTn id="12" dur="1000"/>
                                        <p:tgtEl>
                                          <p:spTgt spid="4003"/>
                                        </p:tgtEl>
                                      </p:cBhvr>
                                    </p:animEffect>
                                    <p:anim calcmode="lin" valueType="num">
                                      <p:cBhvr>
                                        <p:cTn id="13" dur="1000" fill="hold"/>
                                        <p:tgtEl>
                                          <p:spTgt spid="4003"/>
                                        </p:tgtEl>
                                        <p:attrNameLst>
                                          <p:attrName>ppt_x</p:attrName>
                                        </p:attrNameLst>
                                      </p:cBhvr>
                                      <p:tavLst>
                                        <p:tav tm="0">
                                          <p:val>
                                            <p:strVal val="#ppt_x"/>
                                          </p:val>
                                        </p:tav>
                                        <p:tav tm="100000">
                                          <p:val>
                                            <p:strVal val="#ppt_x"/>
                                          </p:val>
                                        </p:tav>
                                      </p:tavLst>
                                    </p:anim>
                                    <p:anim calcmode="lin" valueType="num">
                                      <p:cBhvr>
                                        <p:cTn id="14" dur="1000" fill="hold"/>
                                        <p:tgtEl>
                                          <p:spTgt spid="40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animBg="1"/>
      <p:bldP spid="4003" grpId="1" animBg="1"/>
      <p:bldP spid="7" grpId="0" build="p"/>
    </p:bldLst>
  </p:timing>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570</Words>
  <Application>Microsoft Office PowerPoint</Application>
  <PresentationFormat>Widescreen</PresentationFormat>
  <Paragraphs>50</Paragraphs>
  <Slides>22</Slides>
  <Notes>13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DengXian</vt:lpstr>
      <vt:lpstr>#9Slide03 Sympathique Alt</vt:lpstr>
      <vt:lpstr>Anaheim</vt:lpstr>
      <vt:lpstr>Arial</vt:lpstr>
      <vt:lpstr>Bevan</vt:lpstr>
      <vt:lpstr>Calibri</vt:lpstr>
      <vt:lpstr>Calibri Light</vt:lpstr>
      <vt:lpstr>Cambria</vt:lpstr>
      <vt:lpstr>Courier Prime</vt:lpstr>
      <vt:lpstr>SVN-Hole Hearted</vt:lpstr>
      <vt:lpstr>Tahoma</vt:lpstr>
      <vt:lpstr>Times New Roman</vt:lpstr>
      <vt:lpstr>思源黑体 Medium</vt:lpstr>
      <vt:lpstr>How to Work on Excel Sheets Workshop by Slidesgo</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đoạn văn nêu tình cảm, cảm xúc về một người gần gũi, thân thiết.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BÁO CÁO THẢO LUẬN NHÓM</dc:title>
  <dc:creator>Thao Tran</dc:creator>
  <cp:lastModifiedBy>Pham Dung</cp:lastModifiedBy>
  <cp:revision>27</cp:revision>
  <dcterms:created xsi:type="dcterms:W3CDTF">2023-10-26T03:01:33Z</dcterms:created>
  <dcterms:modified xsi:type="dcterms:W3CDTF">2025-04-05T13:17:15Z</dcterms:modified>
</cp:coreProperties>
</file>