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9" r:id="rId4"/>
    <p:sldId id="326" r:id="rId5"/>
    <p:sldId id="312" r:id="rId6"/>
    <p:sldId id="311" r:id="rId7"/>
    <p:sldId id="314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5F61-6A17-C44A-054C-E956353B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15CA-0F7A-B1BD-9F5D-4F1FBB0A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2ED6-0437-0FE4-8B2B-A4E10021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09805-946D-06A3-EC33-ABC2D9CC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F68B-8E24-6DAE-AB9A-5E99D08E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B4A2-3BB6-67A9-3D62-82B64197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0DF00-7B61-5976-63AD-7C56FDF5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EF3-DC29-83D2-C1F0-1B420AD1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D250F-2900-4082-192A-A32EED75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5858-CDD3-4E3D-E004-454BD34F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35221-749E-54A8-FEEB-CC8C52509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4874B-FB75-0D7B-37EE-5F6CD653A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FDCDF-A629-8EF3-F25F-04517D3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A6934-29E8-53E0-1843-C452C90F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4C776-F322-8A1A-78E3-84D3CE2B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F9E3-0F54-9B9D-ADE4-8359D79A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47DA-3326-CE2A-EBEA-5775DD9C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09CDF-F92B-1F14-B47A-E972AB7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4BCE-498D-D8AE-4C6B-558D9A7B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74F4B-EA8F-FB76-0D6F-98C7AE59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FAA-3BBF-B3B8-C6E7-DF5B0E3E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99255-71EA-2877-4E58-AAE092C8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D5DB0-AA95-9343-E0BC-3280B54B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86557-FD34-125B-04B5-6586CD62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2FEF4-0A1B-CC65-5527-BD1D3FCC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7052-19A7-3C30-4FBE-9848269A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27E3-AE2D-5B17-933D-BD479FB7C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963FF-B8DA-9301-AD9F-129D4C17A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30758-CBD1-F0CB-82BA-8CF4380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9E1B9-CE44-4FB8-8E7A-EF768602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0D58E-DFAF-F0DD-E14B-44DDC604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413C-7DAD-830F-56D5-070CF932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AC56-7FCD-9C1B-930B-F249338A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14EE0-4A02-6A48-54F2-FD6C42C9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8A558-BE00-7906-148B-A605A95BF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89D2D-EBA7-038D-8882-648AA061C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F7283-630E-D4AD-2308-EB621059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DABA4-58E7-E76A-639D-4BE29ED3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AB22E-EA25-9BB9-BC41-B682B367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E4C6-D1FD-151C-FAFA-8FBFC26D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26A91-066C-E649-41FE-689B9C4E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D00BB-033E-3F84-31DF-AA4EC7B5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8741F-2C38-7450-1CA8-7366732F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B1F08-0054-BBA0-F96D-DF3E8410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16F36-A8A5-0537-5E96-1458376D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AF4C-AED3-83F3-F50F-593A4043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DAE0-21EC-B057-7F3F-86132779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B19C-6853-3343-F5A5-82E2CB4C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B4F1F-26EB-D6CF-B411-79C2B261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09D7A-50BD-29A2-3023-F6AEE867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AE721-5E17-D96D-8521-0097199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2A8DC-CF37-9105-0B8C-CAC2A72E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F7A3-BDD7-9F6B-E0BC-AF005AE7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634D1-0A1E-1C51-B8EF-597561DEC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E9E1F-3FF7-645C-4393-38F09E0A6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8DF90-C38E-E8B2-5576-38574D93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758C3-6B08-43FC-8CC5-F565BE67924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21D51-C669-1DA8-BA1C-C2613B13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EDAD9-E2DB-55D0-008A-B63CEFB8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5B3D3-C476-40BB-AA82-4EA9E4BC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8A84DB4-D884-0319-25D2-042D76988B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180484"/>
            <a:ext cx="1214683" cy="12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EC907E3B-43AB-483E-A6AB-C0BB6C4C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r="-1" b="-1"/>
          <a:stretch/>
        </p:blipFill>
        <p:spPr>
          <a:xfrm>
            <a:off x="0" y="0"/>
            <a:ext cx="12188952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C0831C-7C8E-F225-6CE8-E3492500BF19}"/>
              </a:ext>
            </a:extLst>
          </p:cNvPr>
          <p:cNvSpPr/>
          <p:nvPr/>
        </p:nvSpPr>
        <p:spPr>
          <a:xfrm>
            <a:off x="951979" y="1235241"/>
            <a:ext cx="9507474" cy="43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Nhac-nen-vui-nhon-lam-vide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13AF6C-AD2C-4224-92C3-78BC88946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2118" y="606149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FEBCF-03B0-A807-DFCD-A457D459D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27" y="2609737"/>
            <a:ext cx="9492295" cy="259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F9F4F-83F2-0A4C-B456-576D157AE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644" y="1189405"/>
            <a:ext cx="5688061" cy="1774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F5734-2CC9-766E-5A33-D509380E4738}"/>
              </a:ext>
            </a:extLst>
          </p:cNvPr>
          <p:cNvSpPr txBox="1"/>
          <p:nvPr/>
        </p:nvSpPr>
        <p:spPr>
          <a:xfrm>
            <a:off x="2290712" y="248619"/>
            <a:ext cx="6830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404524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579D9-93CE-4565-AF74-210A7D9FC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56" r="98438">
                        <a14:foregroundMark x1="10625" y1="24219" x2="7031" y2="30312"/>
                        <a14:foregroundMark x1="7500" y1="32656" x2="6563" y2="43438"/>
                        <a14:foregroundMark x1="6563" y1="43438" x2="6719" y2="43594"/>
                        <a14:foregroundMark x1="9063" y1="40469" x2="9063" y2="47344"/>
                        <a14:foregroundMark x1="90938" y1="27031" x2="90938" y2="38125"/>
                        <a14:foregroundMark x1="92500" y1="30781" x2="93750" y2="37656"/>
                        <a14:foregroundMark x1="98125" y1="40156" x2="98125" y2="40156"/>
                        <a14:foregroundMark x1="98438" y1="45938" x2="98438" y2="45938"/>
                        <a14:foregroundMark x1="9531" y1="19531" x2="9531" y2="19531"/>
                        <a14:foregroundMark x1="2656" y1="38125" x2="2656" y2="38125"/>
                        <a14:foregroundMark x1="3125" y1="33125" x2="3125" y2="33125"/>
                        <a14:foregroundMark x1="2813" y1="32813" x2="2813" y2="32813"/>
                        <a14:foregroundMark x1="2500" y1="34688" x2="2500" y2="34688"/>
                        <a14:foregroundMark x1="2500" y1="48750" x2="2500" y2="48750"/>
                      </a14:backgroundRemoval>
                    </a14:imgEffect>
                  </a14:imgLayer>
                </a14:imgProps>
              </a:ext>
            </a:extLst>
          </a:blip>
          <a:srcRect l="-124" t="10983" r="124"/>
          <a:stretch/>
        </p:blipFill>
        <p:spPr>
          <a:xfrm>
            <a:off x="1346790" y="515579"/>
            <a:ext cx="9498419" cy="8455202"/>
          </a:xfrm>
          <a:prstGeom prst="rect">
            <a:avLst/>
          </a:prstGeom>
        </p:spPr>
      </p:pic>
      <p:pic>
        <p:nvPicPr>
          <p:cNvPr id="19" name="Picture 18" descr="A picture containing text, sky, plant, flower&#10;&#10;Description automatically generated">
            <a:extLst>
              <a:ext uri="{FF2B5EF4-FFF2-40B4-BE49-F238E27FC236}">
                <a16:creationId xmlns:a16="http://schemas.microsoft.com/office/drawing/2014/main" id="{2E75384B-6DB0-44CB-82CC-1874EF327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2E9AAA-C926-C3B0-4EED-4F2C25AC6651}"/>
              </a:ext>
            </a:extLst>
          </p:cNvPr>
          <p:cNvSpPr/>
          <p:nvPr/>
        </p:nvSpPr>
        <p:spPr>
          <a:xfrm>
            <a:off x="1104901" y="2165684"/>
            <a:ext cx="10086974" cy="20729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AB0C9-18BA-3012-216A-62A047CE9066}"/>
              </a:ext>
            </a:extLst>
          </p:cNvPr>
          <p:cNvSpPr txBox="1"/>
          <p:nvPr/>
        </p:nvSpPr>
        <p:spPr>
          <a:xfrm>
            <a:off x="1504950" y="2495550"/>
            <a:ext cx="9334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plant, shore&#10;&#10;Description automatically generated">
            <a:extLst>
              <a:ext uri="{FF2B5EF4-FFF2-40B4-BE49-F238E27FC236}">
                <a16:creationId xmlns:a16="http://schemas.microsoft.com/office/drawing/2014/main" id="{FE0BBF86-0280-4E71-95A2-7872474A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BB394-B08E-4CD8-8B71-639136562369}"/>
              </a:ext>
            </a:extLst>
          </p:cNvPr>
          <p:cNvSpPr/>
          <p:nvPr/>
        </p:nvSpPr>
        <p:spPr>
          <a:xfrm>
            <a:off x="340241" y="335068"/>
            <a:ext cx="11511517" cy="6187864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E1D0D-209B-4020-AC84-3793AB068F79}"/>
              </a:ext>
            </a:extLst>
          </p:cNvPr>
          <p:cNvSpPr txBox="1"/>
          <p:nvPr/>
        </p:nvSpPr>
        <p:spPr>
          <a:xfrm>
            <a:off x="1240150" y="381129"/>
            <a:ext cx="944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57CE10FA-E1D1-7980-1968-D4948E580D64}"/>
              </a:ext>
            </a:extLst>
          </p:cNvPr>
          <p:cNvSpPr/>
          <p:nvPr/>
        </p:nvSpPr>
        <p:spPr>
          <a:xfrm>
            <a:off x="2105025" y="1606621"/>
            <a:ext cx="7318030" cy="1498529"/>
          </a:xfrm>
          <a:prstGeom prst="wedgeRoundRectCallout">
            <a:avLst>
              <a:gd name="adj1" fmla="val 56387"/>
              <a:gd name="adj2" fmla="val 39027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hoặc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36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088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Hình ảnh 8">
            <a:extLst>
              <a:ext uri="{FF2B5EF4-FFF2-40B4-BE49-F238E27FC236}">
                <a16:creationId xmlns:a16="http://schemas.microsoft.com/office/drawing/2014/main" id="{B1E64875-533B-4F3E-F053-9C449009E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4" b="94268" l="9880" r="90361">
                        <a14:foregroundMark x1="36867" y1="5945" x2="65301" y2="4246"/>
                        <a14:foregroundMark x1="45542" y1="83652" x2="50843" y2="89809"/>
                        <a14:foregroundMark x1="62410" y1="83439" x2="65301" y2="90234"/>
                        <a14:foregroundMark x1="60482" y1="93418" x2="63373" y2="94268"/>
                        <a14:foregroundMark x1="40964" y1="53079" x2="48193" y2="56900"/>
                        <a14:foregroundMark x1="56867" y1="60297" x2="70120" y2="60510"/>
                        <a14:foregroundMark x1="62410" y1="55414" x2="75422" y2="53079"/>
                        <a14:foregroundMark x1="60000" y1="13800" x2="69639" y2="23355"/>
                        <a14:foregroundMark x1="71325" y1="24841" x2="75904" y2="29512"/>
                        <a14:foregroundMark x1="86506" y1="44374" x2="90361" y2="49257"/>
                        <a14:foregroundMark x1="61205" y1="63694" x2="72530" y2="60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59144" y="2895355"/>
            <a:ext cx="3164194" cy="3591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17319-2D35-558F-B3AB-87E98433C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681413"/>
            <a:ext cx="4139822" cy="2166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A19FF-ED2B-8808-9BF5-895855E1F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4" y="3714675"/>
            <a:ext cx="4067175" cy="21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plant, shore&#10;&#10;Description automatically generated">
            <a:extLst>
              <a:ext uri="{FF2B5EF4-FFF2-40B4-BE49-F238E27FC236}">
                <a16:creationId xmlns:a16="http://schemas.microsoft.com/office/drawing/2014/main" id="{FE0BBF86-0280-4E71-95A2-7872474A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BB394-B08E-4CD8-8B71-639136562369}"/>
              </a:ext>
            </a:extLst>
          </p:cNvPr>
          <p:cNvSpPr/>
          <p:nvPr/>
        </p:nvSpPr>
        <p:spPr>
          <a:xfrm>
            <a:off x="340241" y="335068"/>
            <a:ext cx="11511517" cy="6187864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57CE10FA-E1D1-7980-1968-D4948E580D64}"/>
              </a:ext>
            </a:extLst>
          </p:cNvPr>
          <p:cNvSpPr/>
          <p:nvPr/>
        </p:nvSpPr>
        <p:spPr>
          <a:xfrm>
            <a:off x="885825" y="711271"/>
            <a:ext cx="8858250" cy="1098479"/>
          </a:xfrm>
          <a:prstGeom prst="wedgeRoundRectCallout">
            <a:avLst>
              <a:gd name="adj1" fmla="val 56387"/>
              <a:gd name="adj2" fmla="val 56369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kiến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thúc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khác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3200" b="1" kern="0" dirty="0">
                <a:solidFill>
                  <a:srgbClr val="F088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088A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Hình ảnh 8">
            <a:extLst>
              <a:ext uri="{FF2B5EF4-FFF2-40B4-BE49-F238E27FC236}">
                <a16:creationId xmlns:a16="http://schemas.microsoft.com/office/drawing/2014/main" id="{B1E64875-533B-4F3E-F053-9C449009E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4" b="94268" l="9880" r="90361">
                        <a14:foregroundMark x1="36867" y1="5945" x2="65301" y2="4246"/>
                        <a14:foregroundMark x1="45542" y1="83652" x2="50843" y2="89809"/>
                        <a14:foregroundMark x1="62410" y1="83439" x2="65301" y2="90234"/>
                        <a14:foregroundMark x1="60482" y1="93418" x2="63373" y2="94268"/>
                        <a14:foregroundMark x1="40964" y1="53079" x2="48193" y2="56900"/>
                        <a14:foregroundMark x1="56867" y1="60297" x2="70120" y2="60510"/>
                        <a14:foregroundMark x1="62410" y1="55414" x2="75422" y2="53079"/>
                        <a14:foregroundMark x1="60000" y1="13800" x2="69639" y2="23355"/>
                        <a14:foregroundMark x1="71325" y1="24841" x2="75904" y2="29512"/>
                        <a14:foregroundMark x1="86506" y1="44374" x2="90361" y2="49257"/>
                        <a14:foregroundMark x1="61205" y1="63694" x2="72530" y2="60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916294" y="1895230"/>
            <a:ext cx="3164194" cy="35911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5FE576-0146-A774-9D95-C14A6B9D1D0D}"/>
              </a:ext>
            </a:extLst>
          </p:cNvPr>
          <p:cNvSpPr/>
          <p:nvPr/>
        </p:nvSpPr>
        <p:spPr>
          <a:xfrm>
            <a:off x="609599" y="2171700"/>
            <a:ext cx="8239125" cy="866775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5C483C-B853-CEA6-869A-D90C21C965BF}"/>
              </a:ext>
            </a:extLst>
          </p:cNvPr>
          <p:cNvSpPr/>
          <p:nvPr/>
        </p:nvSpPr>
        <p:spPr>
          <a:xfrm>
            <a:off x="666749" y="3381375"/>
            <a:ext cx="8239125" cy="127635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E13AC1-EF4A-DC93-3302-85BE625B9080}"/>
              </a:ext>
            </a:extLst>
          </p:cNvPr>
          <p:cNvSpPr/>
          <p:nvPr/>
        </p:nvSpPr>
        <p:spPr>
          <a:xfrm>
            <a:off x="657224" y="4895850"/>
            <a:ext cx="8239125" cy="1162050"/>
          </a:xfrm>
          <a:prstGeom prst="round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plant, shore&#10;&#10;Description automatically generated">
            <a:extLst>
              <a:ext uri="{FF2B5EF4-FFF2-40B4-BE49-F238E27FC236}">
                <a16:creationId xmlns:a16="http://schemas.microsoft.com/office/drawing/2014/main" id="{FE0BBF86-0280-4E71-95A2-7872474A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BB394-B08E-4CD8-8B71-639136562369}"/>
              </a:ext>
            </a:extLst>
          </p:cNvPr>
          <p:cNvSpPr/>
          <p:nvPr/>
        </p:nvSpPr>
        <p:spPr>
          <a:xfrm>
            <a:off x="340241" y="335068"/>
            <a:ext cx="11511517" cy="6187864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7" descr="A picture containing queen, clipart, vector graphics&#10;&#10;Description automatically generated">
            <a:extLst>
              <a:ext uri="{FF2B5EF4-FFF2-40B4-BE49-F238E27FC236}">
                <a16:creationId xmlns:a16="http://schemas.microsoft.com/office/drawing/2014/main" id="{A6C66FEE-BAA0-C873-B9B7-DB42A7EF4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2" b="45958" l="3072" r="27648">
                        <a14:foregroundMark x1="13123" y1="12369" x2="16977" y2="21706"/>
                        <a14:foregroundMark x1="14605" y1="14390" x2="15953" y2="18957"/>
                        <a14:foregroundMark x1="17219" y1="15764" x2="19025" y2="19644"/>
                        <a14:foregroundMark x1="19240" y1="16936" x2="19240" y2="16936"/>
                        <a14:foregroundMark x1="19806" y1="10994" x2="20264" y2="18795"/>
                        <a14:foregroundMark x1="20264" y1="14713" x2="19348" y2="18108"/>
                        <a14:foregroundMark x1="18782" y1="25424" x2="17893" y2="27648"/>
                        <a14:foregroundMark x1="18566" y1="43937" x2="18566" y2="45958"/>
                        <a14:foregroundMark x1="13824" y1="10307" x2="14147" y2="10307"/>
                        <a14:foregroundMark x1="17893" y1="4042" x2="16761" y2="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52" b="50772"/>
          <a:stretch/>
        </p:blipFill>
        <p:spPr>
          <a:xfrm flipH="1">
            <a:off x="462664" y="2870635"/>
            <a:ext cx="3169623" cy="33833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146846-6903-858C-48D9-BC3341184C03}"/>
              </a:ext>
            </a:extLst>
          </p:cNvPr>
          <p:cNvGrpSpPr/>
          <p:nvPr/>
        </p:nvGrpSpPr>
        <p:grpSpPr>
          <a:xfrm>
            <a:off x="2920754" y="1756724"/>
            <a:ext cx="8204445" cy="2243776"/>
            <a:chOff x="1634673" y="2085057"/>
            <a:chExt cx="4120391" cy="35350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FCF7589-6F88-3D3C-330F-1D7D6548DA20}"/>
                </a:ext>
              </a:extLst>
            </p:cNvPr>
            <p:cNvSpPr/>
            <p:nvPr/>
          </p:nvSpPr>
          <p:spPr>
            <a:xfrm>
              <a:off x="1634673" y="2085057"/>
              <a:ext cx="3996527" cy="3535052"/>
            </a:xfrm>
            <a:prstGeom prst="roundRect">
              <a:avLst/>
            </a:prstGeom>
            <a:solidFill>
              <a:srgbClr val="ADFCB0"/>
            </a:solidFill>
            <a:ln>
              <a:solidFill>
                <a:srgbClr val="ADFC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6E0915-B1E0-4358-250B-051A46248E70}"/>
                </a:ext>
              </a:extLst>
            </p:cNvPr>
            <p:cNvSpPr txBox="1"/>
            <p:nvPr/>
          </p:nvSpPr>
          <p:spPr>
            <a:xfrm>
              <a:off x="1735090" y="2272960"/>
              <a:ext cx="3812813" cy="332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ý: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tưởng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tưởng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D6DA03-EEB7-28E7-F31F-49755CBD6913}"/>
                </a:ext>
              </a:extLst>
            </p:cNvPr>
            <p:cNvSpPr txBox="1"/>
            <p:nvPr/>
          </p:nvSpPr>
          <p:spPr>
            <a:xfrm>
              <a:off x="1974915" y="2826830"/>
              <a:ext cx="378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3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plant, shore&#10;&#10;Description automatically generated">
            <a:extLst>
              <a:ext uri="{FF2B5EF4-FFF2-40B4-BE49-F238E27FC236}">
                <a16:creationId xmlns:a16="http://schemas.microsoft.com/office/drawing/2014/main" id="{FE0BBF86-0280-4E71-95A2-7872474A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BB394-B08E-4CD8-8B71-639136562369}"/>
              </a:ext>
            </a:extLst>
          </p:cNvPr>
          <p:cNvSpPr/>
          <p:nvPr/>
        </p:nvSpPr>
        <p:spPr>
          <a:xfrm>
            <a:off x="340241" y="231373"/>
            <a:ext cx="11511517" cy="6187864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2B6F8-F7AC-46D3-8375-3862F2E8C729}"/>
              </a:ext>
            </a:extLst>
          </p:cNvPr>
          <p:cNvSpPr txBox="1"/>
          <p:nvPr/>
        </p:nvSpPr>
        <p:spPr>
          <a:xfrm>
            <a:off x="4120575" y="327366"/>
            <a:ext cx="3813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5483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5483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483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6EBA2F-CAB9-4038-98C5-56FCD1E42CD6}"/>
              </a:ext>
            </a:extLst>
          </p:cNvPr>
          <p:cNvGrpSpPr/>
          <p:nvPr/>
        </p:nvGrpSpPr>
        <p:grpSpPr>
          <a:xfrm>
            <a:off x="977655" y="1661474"/>
            <a:ext cx="4120391" cy="3535052"/>
            <a:chOff x="1634673" y="2085057"/>
            <a:chExt cx="4120391" cy="35350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F2C299B-F4DA-4C82-84B9-E0B5DF7BDF0A}"/>
                </a:ext>
              </a:extLst>
            </p:cNvPr>
            <p:cNvSpPr/>
            <p:nvPr/>
          </p:nvSpPr>
          <p:spPr>
            <a:xfrm>
              <a:off x="1634673" y="2085057"/>
              <a:ext cx="3996527" cy="3535052"/>
            </a:xfrm>
            <a:prstGeom prst="roundRect">
              <a:avLst/>
            </a:prstGeom>
            <a:solidFill>
              <a:srgbClr val="ADFCB0"/>
            </a:solidFill>
            <a:ln>
              <a:solidFill>
                <a:srgbClr val="ADFC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F5AD64-8FDE-48CD-A88E-7CF1051ABA58}"/>
                </a:ext>
              </a:extLst>
            </p:cNvPr>
            <p:cNvSpPr txBox="1"/>
            <p:nvPr/>
          </p:nvSpPr>
          <p:spPr>
            <a:xfrm>
              <a:off x="1761918" y="2539659"/>
              <a:ext cx="37859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52F281-1288-4D2A-B09F-0DD730B33264}"/>
                </a:ext>
              </a:extLst>
            </p:cNvPr>
            <p:cNvSpPr txBox="1"/>
            <p:nvPr/>
          </p:nvSpPr>
          <p:spPr>
            <a:xfrm>
              <a:off x="1974915" y="2826830"/>
              <a:ext cx="378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D7D69D-DF8A-432B-9AAE-CD747C53C58D}"/>
              </a:ext>
            </a:extLst>
          </p:cNvPr>
          <p:cNvGrpSpPr/>
          <p:nvPr/>
        </p:nvGrpSpPr>
        <p:grpSpPr>
          <a:xfrm>
            <a:off x="6394515" y="1736888"/>
            <a:ext cx="3996527" cy="3535052"/>
            <a:chOff x="2025035" y="1993750"/>
            <a:chExt cx="3996527" cy="35350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D73A537-2070-4382-A014-FB649F2A9196}"/>
                </a:ext>
              </a:extLst>
            </p:cNvPr>
            <p:cNvSpPr/>
            <p:nvPr/>
          </p:nvSpPr>
          <p:spPr>
            <a:xfrm>
              <a:off x="2025035" y="1993750"/>
              <a:ext cx="3996527" cy="3535052"/>
            </a:xfrm>
            <a:prstGeom prst="roundRect">
              <a:avLst/>
            </a:prstGeom>
            <a:solidFill>
              <a:srgbClr val="CC9DF7"/>
            </a:solidFill>
            <a:ln>
              <a:solidFill>
                <a:srgbClr val="CC9D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D94AD-E573-43DD-A929-4BD7B666D4D4}"/>
                </a:ext>
              </a:extLst>
            </p:cNvPr>
            <p:cNvSpPr txBox="1"/>
            <p:nvPr/>
          </p:nvSpPr>
          <p:spPr>
            <a:xfrm>
              <a:off x="2420059" y="2433161"/>
              <a:ext cx="348119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Chú ý tính hợp lí trong các chi tiết tưởng tượng.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9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plant, shore&#10;&#10;Description automatically generated">
            <a:extLst>
              <a:ext uri="{FF2B5EF4-FFF2-40B4-BE49-F238E27FC236}">
                <a16:creationId xmlns:a16="http://schemas.microsoft.com/office/drawing/2014/main" id="{FE0BBF86-0280-4E71-95A2-7872474A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BB394-B08E-4CD8-8B71-639136562369}"/>
              </a:ext>
            </a:extLst>
          </p:cNvPr>
          <p:cNvSpPr/>
          <p:nvPr/>
        </p:nvSpPr>
        <p:spPr>
          <a:xfrm>
            <a:off x="340241" y="335068"/>
            <a:ext cx="11511517" cy="6187864"/>
          </a:xfrm>
          <a:prstGeom prst="roundRect">
            <a:avLst>
              <a:gd name="adj" fmla="val 948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B101B773-259C-4744-963B-AD90DB01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" y="276131"/>
            <a:ext cx="3047853" cy="6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AB0E8C-A7D8-478E-AAB0-1D15725F0BD4}"/>
              </a:ext>
            </a:extLst>
          </p:cNvPr>
          <p:cNvGrpSpPr/>
          <p:nvPr/>
        </p:nvGrpSpPr>
        <p:grpSpPr>
          <a:xfrm>
            <a:off x="2621133" y="571752"/>
            <a:ext cx="8797199" cy="1260660"/>
            <a:chOff x="1395165" y="694459"/>
            <a:chExt cx="6494446" cy="9671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77CBAF-C413-40FB-AFCA-86E39BBA4B6E}"/>
                </a:ext>
              </a:extLst>
            </p:cNvPr>
            <p:cNvSpPr/>
            <p:nvPr/>
          </p:nvSpPr>
          <p:spPr>
            <a:xfrm>
              <a:off x="1395165" y="694459"/>
              <a:ext cx="6391373" cy="96711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68FE27-46CD-48AF-B2C7-5CA041D890A0}"/>
                </a:ext>
              </a:extLst>
            </p:cNvPr>
            <p:cNvSpPr txBox="1"/>
            <p:nvPr/>
          </p:nvSpPr>
          <p:spPr>
            <a:xfrm>
              <a:off x="1498238" y="770850"/>
              <a:ext cx="6391373" cy="82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Nghe thầy cô nhận xét và chỉnh sửa bài làm theo hướng dẫn.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5AF1B-482A-4F96-910D-2C2CD64EA6B7}"/>
              </a:ext>
            </a:extLst>
          </p:cNvPr>
          <p:cNvGrpSpPr/>
          <p:nvPr/>
        </p:nvGrpSpPr>
        <p:grpSpPr>
          <a:xfrm>
            <a:off x="3286084" y="2462359"/>
            <a:ext cx="8330486" cy="2595416"/>
            <a:chOff x="286035" y="515909"/>
            <a:chExt cx="8330486" cy="37369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B334C44-E144-488A-95A3-11C2199339F4}"/>
                </a:ext>
              </a:extLst>
            </p:cNvPr>
            <p:cNvSpPr/>
            <p:nvPr/>
          </p:nvSpPr>
          <p:spPr>
            <a:xfrm>
              <a:off x="286035" y="515909"/>
              <a:ext cx="8330486" cy="37369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C4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9E2110-5D93-4DC2-AA1C-6177235C385D}"/>
                </a:ext>
              </a:extLst>
            </p:cNvPr>
            <p:cNvSpPr txBox="1"/>
            <p:nvPr/>
          </p:nvSpPr>
          <p:spPr>
            <a:xfrm>
              <a:off x="490340" y="659225"/>
              <a:ext cx="7927943" cy="332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Tự chữa lỗi trong bài theo yêu cầu của thầy cô.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 lại một số câu trong bài cho hay hơn.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, plant, flower&#10;&#10;Description automatically generated">
            <a:extLst>
              <a:ext uri="{FF2B5EF4-FFF2-40B4-BE49-F238E27FC236}">
                <a16:creationId xmlns:a16="http://schemas.microsoft.com/office/drawing/2014/main" id="{9633C489-3EE3-4471-8EE0-B54C51B68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" y="-85725"/>
            <a:ext cx="12192000" cy="7029450"/>
          </a:xfrm>
          <a:prstGeom prst="rect">
            <a:avLst/>
          </a:pr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8239798-CBDF-4536-8E49-7072A34B7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07" y="2497709"/>
            <a:ext cx="3027548" cy="4669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EBA466-3811-4DF8-C265-E0A999069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525" y="2004287"/>
            <a:ext cx="720000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249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Meiryo</vt:lpstr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17</cp:revision>
  <dcterms:created xsi:type="dcterms:W3CDTF">2024-01-11T11:19:48Z</dcterms:created>
  <dcterms:modified xsi:type="dcterms:W3CDTF">2025-04-05T14:09:18Z</dcterms:modified>
</cp:coreProperties>
</file>