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sldIdLst>
    <p:sldId id="257" r:id="rId3"/>
    <p:sldId id="478" r:id="rId4"/>
    <p:sldId id="479" r:id="rId5"/>
    <p:sldId id="486" r:id="rId6"/>
    <p:sldId id="468" r:id="rId7"/>
    <p:sldId id="489" r:id="rId8"/>
    <p:sldId id="496" r:id="rId9"/>
    <p:sldId id="490" r:id="rId10"/>
    <p:sldId id="497" r:id="rId11"/>
    <p:sldId id="492" r:id="rId12"/>
    <p:sldId id="493" r:id="rId13"/>
    <p:sldId id="498" r:id="rId14"/>
    <p:sldId id="499" r:id="rId15"/>
    <p:sldId id="500" r:id="rId16"/>
    <p:sldId id="501" r:id="rId17"/>
    <p:sldId id="502" r:id="rId18"/>
    <p:sldId id="487" r:id="rId19"/>
    <p:sldId id="503" r:id="rId20"/>
    <p:sldId id="4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78553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5378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8942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724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86732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8550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65091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56248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05007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66129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54319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8608B022-E51B-18BC-9016-032970ABE56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6944" y="371094"/>
            <a:ext cx="1238250" cy="123825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0CB81BB6-D377-8118-0168-3D2034A8EB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326" y="104774"/>
            <a:ext cx="1171575" cy="1171575"/>
          </a:xfrm>
          <a:prstGeom prst="rect">
            <a:avLst/>
          </a:prstGeom>
        </p:spPr>
      </p:pic>
    </p:spTree>
    <p:extLst>
      <p:ext uri="{BB962C8B-B14F-4D97-AF65-F5344CB8AC3E}">
        <p14:creationId xmlns:p14="http://schemas.microsoft.com/office/powerpoint/2010/main" val="35874629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59050" y="1067673"/>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
        <p:nvSpPr>
          <p:cNvPr id="4" name="TextBox 3">
            <a:extLst>
              <a:ext uri="{FF2B5EF4-FFF2-40B4-BE49-F238E27FC236}">
                <a16:creationId xmlns:a16="http://schemas.microsoft.com/office/drawing/2014/main" id="{1A9A40B7-F098-FD12-912F-E5EC766739C6}"/>
              </a:ext>
            </a:extLst>
          </p:cNvPr>
          <p:cNvSpPr txBox="1"/>
          <p:nvPr/>
        </p:nvSpPr>
        <p:spPr>
          <a:xfrm>
            <a:off x="2470280" y="242077"/>
            <a:ext cx="682534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762000" y="277732"/>
            <a:ext cx="108966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Tiêu</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chí</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đánh</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giá</a:t>
            </a:r>
            <a:endPar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lỗi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7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065" y="3944568"/>
            <a:ext cx="3327204" cy="3327204"/>
          </a:xfrm>
          <a:prstGeom prst="rect">
            <a:avLst/>
          </a:prstGeom>
        </p:spPr>
      </p:pic>
      <p:sp>
        <p:nvSpPr>
          <p:cNvPr id="11" name="矩形: 圆角 117">
            <a:extLst>
              <a:ext uri="{FF2B5EF4-FFF2-40B4-BE49-F238E27FC236}">
                <a16:creationId xmlns:a16="http://schemas.microsoft.com/office/drawing/2014/main" id="{F57EFAA6-700E-9773-F51C-25DD7BC15F8B}"/>
              </a:ext>
            </a:extLst>
          </p:cNvPr>
          <p:cNvSpPr/>
          <p:nvPr/>
        </p:nvSpPr>
        <p:spPr>
          <a:xfrm>
            <a:off x="3894668" y="874534"/>
            <a:ext cx="4402664" cy="502086"/>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C71DA154-1275-500F-5EA3-4C9E5498AA9D}"/>
              </a:ext>
            </a:extLst>
          </p:cNvPr>
          <p:cNvSpPr txBox="1"/>
          <p:nvPr/>
        </p:nvSpPr>
        <p:spPr>
          <a:xfrm>
            <a:off x="1431931" y="1653138"/>
            <a:ext cx="9647791" cy="2862322"/>
          </a:xfrm>
          <a:prstGeom prst="rect">
            <a:avLst/>
          </a:prstGeom>
          <a:noFill/>
        </p:spPr>
        <p:txBody>
          <a:bodyPr wrap="square">
            <a:spAutoFit/>
          </a:bodyPr>
          <a:lstStyle/>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kĩ năng đọc thuộc lòng bài thơ Nếu chúng mình có phép lạ, Vẽ màu,</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Bốn mùa mơ ước</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tốc độ đọc khoảng 80 - 90 tiếng/ phút. Biết nghỉ hơi chỗ ngắt nhịp thơ. </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N</a:t>
            </a:r>
            <a:r>
              <a:rPr lang="en-US" sz="2000" b="1" dirty="0">
                <a:solidFill>
                  <a:srgbClr val="2D715C"/>
                </a:solidFill>
                <a:latin typeface="Cambria" panose="02040503050406030204" pitchFamily="18" charset="0"/>
                <a:ea typeface="Cambria" panose="02040503050406030204" pitchFamily="18" charset="0"/>
              </a:rPr>
              <a:t>ắ</a:t>
            </a:r>
            <a:r>
              <a:rPr lang="vi-VN" sz="2000" b="1" dirty="0">
                <a:solidFill>
                  <a:srgbClr val="2D715C"/>
                </a:solidFill>
                <a:latin typeface="Cambria" panose="02040503050406030204" pitchFamily="18" charset="0"/>
                <a:ea typeface="Cambria" panose="02040503050406030204" pitchFamily="18" charset="0"/>
              </a:rPr>
              <a:t>m được nội dung chính của các bài đọc. Hiểu được nội dung hàm ẩn của văn bản trên cơ sở suy luận từ các chi tiết trong bài.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kiến thức và kĩ năng sử dụng biện pháp tu từ nhân hoá; nghĩa của một s</a:t>
            </a:r>
            <a:r>
              <a:rPr lang="en-US" sz="2000" b="1" dirty="0">
                <a:solidFill>
                  <a:srgbClr val="2D715C"/>
                </a:solidFill>
                <a:latin typeface="Cambria" panose="02040503050406030204" pitchFamily="18" charset="0"/>
                <a:ea typeface="Cambria" panose="02040503050406030204" pitchFamily="18" charset="0"/>
              </a:rPr>
              <a:t>ố</a:t>
            </a:r>
            <a:r>
              <a:rPr lang="vi-VN" sz="2000" b="1" dirty="0">
                <a:solidFill>
                  <a:srgbClr val="2D715C"/>
                </a:solidFill>
                <a:latin typeface="Cambria" panose="02040503050406030204" pitchFamily="18" charset="0"/>
                <a:ea typeface="Cambria" panose="02040503050406030204" pitchFamily="18" charset="0"/>
              </a:rPr>
              <a:t> thành ngữ; sử dụng dấu gạch ngang, dấu hỏi cho câu hỏi….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Biết vận dụng bài học vào thực tiễn cuộc sống: biết vận dụng lời khuyên từ các thành ngữ tục ngữ vào cuộc sống hàng ngày.</a:t>
            </a:r>
          </a:p>
        </p:txBody>
      </p:sp>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1238</Words>
  <Application>Microsoft Office PowerPoint</Application>
  <PresentationFormat>Widescreen</PresentationFormat>
  <Paragraphs>166</Paragraphs>
  <Slides>19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Cambria</vt:lpstr>
      <vt:lpstr>Times New Roman</vt:lpstr>
      <vt:lpstr>Vogue-ExtraBold</vt:lpstr>
      <vt:lpstr>思源黑体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43</cp:revision>
  <dcterms:created xsi:type="dcterms:W3CDTF">2023-10-16T07:24:01Z</dcterms:created>
  <dcterms:modified xsi:type="dcterms:W3CDTF">2025-04-05T13:09:54Z</dcterms:modified>
</cp:coreProperties>
</file>