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45" r:id="rId2"/>
    <p:sldId id="368" r:id="rId3"/>
    <p:sldId id="369" r:id="rId4"/>
    <p:sldId id="313" r:id="rId5"/>
    <p:sldId id="314" r:id="rId6"/>
    <p:sldId id="257" r:id="rId7"/>
    <p:sldId id="274" r:id="rId8"/>
    <p:sldId id="316" r:id="rId9"/>
    <p:sldId id="373" r:id="rId10"/>
    <p:sldId id="374" r:id="rId11"/>
    <p:sldId id="271" r:id="rId12"/>
    <p:sldId id="318" r:id="rId13"/>
    <p:sldId id="353" r:id="rId14"/>
    <p:sldId id="273" r:id="rId15"/>
    <p:sldId id="319" r:id="rId16"/>
    <p:sldId id="320" r:id="rId17"/>
    <p:sldId id="35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25" r:id="rId32"/>
    <p:sldId id="261" r:id="rId33"/>
    <p:sldId id="265" r:id="rId34"/>
    <p:sldId id="388" r:id="rId35"/>
    <p:sldId id="367" r:id="rId36"/>
    <p:sldId id="371" r:id="rId37"/>
    <p:sldId id="35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3C953B58-E5DC-1883-9E87-8DE9ADF3177B}"/>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3.sv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image" Target="../media/image71.png"/><Relationship Id="rId1" Type="http://schemas.openxmlformats.org/officeDocument/2006/relationships/slideLayout" Target="../slideLayouts/slideLayout2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sv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24.xml"/><Relationship Id="rId16"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sv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28.xml"/><Relationship Id="rId16"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sv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66.svg"/><Relationship Id="rId9"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7.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audio" Target="../media/audio1.wav"/><Relationship Id="rId7" Type="http://schemas.openxmlformats.org/officeDocument/2006/relationships/image" Target="../media/image81.sv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32.xml"/><Relationship Id="rId16" Type="http://schemas.openxmlformats.org/officeDocument/2006/relationships/image" Target="../media/image90.svg"/><Relationship Id="rId1" Type="http://schemas.openxmlformats.org/officeDocument/2006/relationships/slideLayout" Target="../slideLayouts/slideLayout9.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sv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sv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0.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0.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2.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101.png"/><Relationship Id="rId5" Type="http://schemas.openxmlformats.org/officeDocument/2006/relationships/image" Target="../media/image96.sv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24.svg"/><Relationship Id="rId5" Type="http://schemas.openxmlformats.org/officeDocument/2006/relationships/image" Target="../media/image27.sv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sv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9.svg"/><Relationship Id="rId5" Type="http://schemas.openxmlformats.org/officeDocument/2006/relationships/image" Target="../media/image32.png"/><Relationship Id="rId10" Type="http://schemas.openxmlformats.org/officeDocument/2006/relationships/image" Target="../media/image41.svg"/><Relationship Id="rId4" Type="http://schemas.openxmlformats.org/officeDocument/2006/relationships/image" Target="../media/image38.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3.sv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id="{B051F7F5-A453-D760-0B11-1A6E662D18D5}"/>
              </a:ext>
            </a:extLst>
          </p:cNvPr>
          <p:cNvPicPr>
            <a:picLocks noChangeAspect="1"/>
          </p:cNvPicPr>
          <p:nvPr/>
        </p:nvPicPr>
        <p:blipFill>
          <a:blip r:embed="rId7"/>
          <a:stretch>
            <a:fillRect/>
          </a:stretch>
        </p:blipFill>
        <p:spPr>
          <a:xfrm>
            <a:off x="4950230" y="824730"/>
            <a:ext cx="3773751" cy="1286367"/>
          </a:xfrm>
          <a:prstGeom prst="rect">
            <a:avLst/>
          </a:prstGeom>
        </p:spPr>
      </p:pic>
      <p:pic>
        <p:nvPicPr>
          <p:cNvPr id="3" name="Picture 2">
            <a:extLst>
              <a:ext uri="{FF2B5EF4-FFF2-40B4-BE49-F238E27FC236}">
                <a16:creationId xmlns:a16="http://schemas.microsoft.com/office/drawing/2014/main"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
        <p:nvSpPr>
          <p:cNvPr id="5" name="TextBox 4">
            <a:extLst>
              <a:ext uri="{FF2B5EF4-FFF2-40B4-BE49-F238E27FC236}">
                <a16:creationId xmlns:a16="http://schemas.microsoft.com/office/drawing/2014/main" id="{C22407A3-19B2-6585-AA8D-25A3035FD4E4}"/>
              </a:ext>
            </a:extLst>
          </p:cNvPr>
          <p:cNvSpPr txBox="1"/>
          <p:nvPr/>
        </p:nvSpPr>
        <p:spPr>
          <a:xfrm>
            <a:off x="2453181" y="229361"/>
            <a:ext cx="855345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id="{98095320-72CD-4DDB-AC81-BFB265942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id="{12AF1F5D-2926-44A3-8D58-49B189A79D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id="{15875F00-6698-4C92-9903-719F008257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id="{1370FE1B-6F99-410C-A5A6-18499D957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id="{DF54EEF1-B987-4666-B3F4-7CDDB2014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id="{58EC29F6-00BF-46DB-91FC-F18F7E0EB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1489</Words>
  <Application>Microsoft Office PowerPoint</Application>
  <PresentationFormat>Widescreen</PresentationFormat>
  <Paragraphs>77</Paragraphs>
  <Slides>37</Slides>
  <Notes>37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#9Slide03 Arima Madurai Bold</vt:lpstr>
      <vt:lpstr>Arial</vt:lpstr>
      <vt:lpstr>Berkshire Swash</vt:lpstr>
      <vt:lpstr>Calibri</vt:lpstr>
      <vt:lpstr>Cambria</vt:lpstr>
      <vt:lpstr>Coiny</vt:lpstr>
      <vt:lpstr>Lato</vt:lpstr>
      <vt:lpstr>Livvic</vt:lpstr>
      <vt:lpstr>Open Sans</vt:lpstr>
      <vt:lpstr>OpenSans</vt:lpstr>
      <vt:lpstr>Roboto</vt:lpstr>
      <vt:lpstr>Roboto Condensed Light</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27</cp:revision>
  <dcterms:created xsi:type="dcterms:W3CDTF">2023-12-19T07:18:53Z</dcterms:created>
  <dcterms:modified xsi:type="dcterms:W3CDTF">2025-04-05T13:45:06Z</dcterms:modified>
</cp:coreProperties>
</file>