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58" r:id="rId4"/>
    <p:sldId id="266" r:id="rId5"/>
    <p:sldId id="290" r:id="rId6"/>
    <p:sldId id="260" r:id="rId7"/>
    <p:sldId id="282" r:id="rId8"/>
    <p:sldId id="284" r:id="rId9"/>
    <p:sldId id="261" r:id="rId10"/>
    <p:sldId id="262" r:id="rId11"/>
    <p:sldId id="279" r:id="rId12"/>
    <p:sldId id="280" r:id="rId13"/>
    <p:sldId id="286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1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2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63064EE-DC38-2238-5B9E-C406DF277C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0647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97334-E267-33CF-4500-7F47D8E8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" y="1573047"/>
            <a:ext cx="11185735" cy="305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22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8544315-28AD-4463-90C8-948490ACD223}"/>
              </a:ext>
            </a:extLst>
          </p:cNvPr>
          <p:cNvGrpSpPr/>
          <p:nvPr/>
        </p:nvGrpSpPr>
        <p:grpSpPr>
          <a:xfrm>
            <a:off x="509286" y="451413"/>
            <a:ext cx="7935056" cy="3207001"/>
            <a:chOff x="-2100313" y="1157021"/>
            <a:chExt cx="7935056" cy="3207001"/>
          </a:xfrm>
        </p:grpSpPr>
        <p:sp>
          <p:nvSpPr>
            <p:cNvPr id="12" name="思想气泡: 云 11">
              <a:extLst>
                <a:ext uri="{FF2B5EF4-FFF2-40B4-BE49-F238E27FC236}">
                  <a16:creationId xmlns:a16="http://schemas.microsoft.com/office/drawing/2014/main" id="{FC005A91-1287-4A46-982E-B10734D5BE1F}"/>
                </a:ext>
              </a:extLst>
            </p:cNvPr>
            <p:cNvSpPr/>
            <p:nvPr/>
          </p:nvSpPr>
          <p:spPr>
            <a:xfrm>
              <a:off x="-2100313" y="1157021"/>
              <a:ext cx="7935056" cy="3207001"/>
            </a:xfrm>
            <a:prstGeom prst="cloudCallout">
              <a:avLst>
                <a:gd name="adj1" fmla="val 54788"/>
                <a:gd name="adj2" fmla="val 6000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BDC11FC-A39C-486F-A052-AFB970D7863D}"/>
                </a:ext>
              </a:extLst>
            </p:cNvPr>
            <p:cNvSpPr txBox="1"/>
            <p:nvPr/>
          </p:nvSpPr>
          <p:spPr>
            <a:xfrm>
              <a:off x="-917610" y="1848258"/>
              <a:ext cx="59956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Trao đổi với bạn những cảm nghĩ của em khi đọc bài thơ.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字魂95号-手刻宋" panose="00000500000000000000" pitchFamily="2" charset="-122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616" y="2644718"/>
            <a:ext cx="4487045" cy="4487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828" y="885107"/>
            <a:ext cx="3737172" cy="1511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6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B4F7497-4003-4AE3-BB7F-3763D14F3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46111" b="18634"/>
          <a:stretch/>
        </p:blipFill>
        <p:spPr>
          <a:xfrm>
            <a:off x="413253" y="1799577"/>
            <a:ext cx="3963896" cy="448299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B660D6-0598-B6F7-C0A2-066DA73D58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56" y="1586253"/>
            <a:ext cx="10143849" cy="3084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>
            <a:extLst>
              <a:ext uri="{FF2B5EF4-FFF2-40B4-BE49-F238E27FC236}">
                <a16:creationId xmlns:a16="http://schemas.microsoft.com/office/drawing/2014/main" id="{8C445581-A47A-40EA-8C31-FFF9B4DAD6AC}"/>
              </a:ext>
            </a:extLst>
          </p:cNvPr>
          <p:cNvSpPr txBox="1"/>
          <p:nvPr/>
        </p:nvSpPr>
        <p:spPr>
          <a:xfrm>
            <a:off x="3970116" y="1191937"/>
            <a:ext cx="7499525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 bài thơ “</a:t>
            </a:r>
            <a:r>
              <a:rPr lang="vi-VN" altLang="zh-CN" sz="4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Bốn mùa mơ ước</a:t>
            </a:r>
            <a:r>
              <a:rPr lang="vi-VN" altLang="zh-CN" sz="4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cho người thân nghe và nói về một hình ảnh em yêu thích trong bài thơ.</a:t>
            </a:r>
            <a:endParaRPr kumimoji="0" lang="zh-CN" alt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字魂95号-手刻宋" panose="00000500000000000000" pitchFamily="2" charset="-122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462" y="3264920"/>
            <a:ext cx="4725972" cy="3483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2284146" y="203670"/>
            <a:ext cx="77419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3174" y="1928648"/>
            <a:ext cx="8322196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thơ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ước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342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28667" y="1460713"/>
            <a:ext cx="587273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60000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Tạm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biệt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nhé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304800">
                    <a:srgbClr val="FFC000">
                      <a:lumMod val="60000"/>
                      <a:lumOff val="40000"/>
                      <a:alpha val="85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Cambria" panose="02040503050406030204" pitchFamily="18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04800">
                  <a:srgbClr val="FFC000">
                    <a:lumMod val="60000"/>
                    <a:lumOff val="40000"/>
                    <a:alpha val="85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70866" y="1116829"/>
            <a:ext cx="4600575" cy="5741171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62" y="-39914"/>
            <a:ext cx="1752362" cy="1752362"/>
          </a:xfrm>
          <a:prstGeom prst="rect">
            <a:avLst/>
          </a:prstGeom>
        </p:spPr>
      </p:pic>
      <p:sp>
        <p:nvSpPr>
          <p:cNvPr id="13" name="Freeform 22"/>
          <p:cNvSpPr/>
          <p:nvPr/>
        </p:nvSpPr>
        <p:spPr>
          <a:xfrm>
            <a:off x="11203043" y="4948089"/>
            <a:ext cx="1118112" cy="1808929"/>
          </a:xfrm>
          <a:custGeom>
            <a:avLst/>
            <a:gdLst/>
            <a:ahLst/>
            <a:cxnLst/>
            <a:rect l="l" t="t" r="r" b="b"/>
            <a:pathLst>
              <a:path w="2011854" h="3420153">
                <a:moveTo>
                  <a:pt x="0" y="0"/>
                </a:moveTo>
                <a:lnTo>
                  <a:pt x="2011854" y="0"/>
                </a:lnTo>
                <a:lnTo>
                  <a:pt x="2011854" y="3420152"/>
                </a:lnTo>
                <a:lnTo>
                  <a:pt x="0" y="3420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7ED01-EC3F-6223-1B53-B2FCBA42EE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96350" y="1879215"/>
            <a:ext cx="7901101" cy="14448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A449F-F84C-9724-378D-CA1868F036E8}"/>
              </a:ext>
            </a:extLst>
          </p:cNvPr>
          <p:cNvSpPr txBox="1"/>
          <p:nvPr/>
        </p:nvSpPr>
        <p:spPr>
          <a:xfrm>
            <a:off x="4373035" y="851691"/>
            <a:ext cx="6830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2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1320800"/>
            <a:ext cx="8940800" cy="49885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9855200" y="3576320"/>
            <a:ext cx="2629710" cy="3281680"/>
          </a:xfrm>
          <a:prstGeom prst="rect">
            <a:avLst/>
          </a:prstGeom>
        </p:spPr>
      </p:pic>
      <p:sp>
        <p:nvSpPr>
          <p:cNvPr id="32" name="TextBox 9"/>
          <p:cNvSpPr txBox="1"/>
          <p:nvPr/>
        </p:nvSpPr>
        <p:spPr>
          <a:xfrm>
            <a:off x="1243382" y="1804608"/>
            <a:ext cx="8445907" cy="246221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just" defTabSz="60963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đọc bài thơ viết về ước mơ, viết được thông tin vào phiếu đọc sách theo mẫu.</a:t>
            </a:r>
          </a:p>
          <a:p>
            <a:pPr lvl="0" algn="just" defTabSz="60963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Biêt trao đối, chia sẻ với bạn về nội dung bài thơ đã đọc; nhớ tên bài thơ của tác giả và kể lại cho người thân.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932" y="464450"/>
            <a:ext cx="5608806" cy="1237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7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702782"/>
            <a:ext cx="4387746" cy="438774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97840" y="548640"/>
            <a:ext cx="8575040" cy="5405120"/>
            <a:chOff x="497840" y="548640"/>
            <a:chExt cx="7970520" cy="5100320"/>
          </a:xfrm>
        </p:grpSpPr>
        <p:sp>
          <p:nvSpPr>
            <p:cNvPr id="10" name="Rounded Rectangle 9"/>
            <p:cNvSpPr/>
            <p:nvPr/>
          </p:nvSpPr>
          <p:spPr>
            <a:xfrm>
              <a:off x="49784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35000" y="792480"/>
              <a:ext cx="7696200" cy="4856480"/>
            </a:xfrm>
            <a:prstGeom prst="roundRect">
              <a:avLst>
                <a:gd name="adj" fmla="val 4952"/>
              </a:avLst>
            </a:prstGeom>
            <a:solidFill>
              <a:schemeClr val="accent4">
                <a:lumMod val="7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635000" y="548640"/>
              <a:ext cx="7833360" cy="4856480"/>
            </a:xfrm>
            <a:prstGeom prst="roundRect">
              <a:avLst>
                <a:gd name="adj" fmla="val 4952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3120" y="661049"/>
            <a:ext cx="749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ước 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6F0E-1AF8-72AC-B4A3-E2C5F551A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287" y="1485899"/>
            <a:ext cx="3833813" cy="4021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0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414748" y="378382"/>
            <a:ext cx="8734771" cy="5699117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ài Thơ Ước Mơ Của Tý ❤️ Nội Dung, Hình Ảnh, Giáo Án">
            <a:extLst>
              <a:ext uri="{FF2B5EF4-FFF2-40B4-BE49-F238E27FC236}">
                <a16:creationId xmlns:a16="http://schemas.microsoft.com/office/drawing/2014/main" id="{B1CB4C12-0A6B-ADA6-4317-B99BA64A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321702"/>
            <a:ext cx="8867775" cy="58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25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7241" y="381877"/>
            <a:ext cx="11434309" cy="6285141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/>
          <a:effectLst>
            <a:outerShdw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44D68-D7FB-EDD7-7394-0F56FBCC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662" y="633412"/>
            <a:ext cx="9977438" cy="57644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5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3281" y="381877"/>
            <a:ext cx="9258269" cy="6068717"/>
          </a:xfrm>
          <a:prstGeom prst="rect">
            <a:avLst/>
          </a:pr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iếng Việt 1 - Thơ: Ước mơ nào cũng quý - YouTube">
            <a:extLst>
              <a:ext uri="{FF2B5EF4-FFF2-40B4-BE49-F238E27FC236}">
                <a16:creationId xmlns:a16="http://schemas.microsoft.com/office/drawing/2014/main" id="{194F03CA-03E9-C46A-1642-AEB69A26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4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684272" y="237200"/>
            <a:ext cx="749808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E2400-9956-E5AF-185E-10823C8B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4" y="1014754"/>
            <a:ext cx="4657726" cy="576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0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695" y="2488251"/>
            <a:ext cx="5249111" cy="52613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005" y="0"/>
            <a:ext cx="9400847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1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3|0.4|0.4|0.3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4|0.7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</TotalTime>
  <Words>142</Words>
  <Application>Microsoft Office PowerPoint</Application>
  <PresentationFormat>Widescreen</PresentationFormat>
  <Paragraphs>11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#9Slide07 SVNErika Ormig</vt:lpstr>
      <vt:lpstr>Arial</vt:lpstr>
      <vt:lpstr>Calibri</vt:lpstr>
      <vt:lpstr>Cambria</vt:lpstr>
      <vt:lpstr>Open Sans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13</cp:revision>
  <dcterms:created xsi:type="dcterms:W3CDTF">2023-10-10T02:58:40Z</dcterms:created>
  <dcterms:modified xsi:type="dcterms:W3CDTF">2025-04-05T13:00:21Z</dcterms:modified>
  <cp:category>9Slide.vn</cp:category>
</cp:coreProperties>
</file>