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" r:id="rId2"/>
    <p:sldId id="524" r:id="rId3"/>
    <p:sldId id="525" r:id="rId4"/>
    <p:sldId id="526" r:id="rId5"/>
    <p:sldId id="492" r:id="rId6"/>
    <p:sldId id="496" r:id="rId7"/>
    <p:sldId id="522" r:id="rId8"/>
    <p:sldId id="523" r:id="rId9"/>
    <p:sldId id="504" r:id="rId10"/>
    <p:sldId id="527" r:id="rId11"/>
    <p:sldId id="528" r:id="rId12"/>
    <p:sldId id="529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F091B8-4FA1-7C93-C382-F2AB763E3D41}"/>
              </a:ext>
            </a:extLst>
          </p:cNvPr>
          <p:cNvSpPr txBox="1"/>
          <p:nvPr/>
        </p:nvSpPr>
        <p:spPr>
          <a:xfrm>
            <a:off x="2669126" y="513441"/>
            <a:ext cx="6830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Fredoka One</vt:lpstr>
      <vt:lpstr>Tahoma</vt:lpstr>
      <vt:lpstr>Times New Roman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16</cp:revision>
  <dcterms:created xsi:type="dcterms:W3CDTF">2023-10-16T04:31:59Z</dcterms:created>
  <dcterms:modified xsi:type="dcterms:W3CDTF">2025-04-05T13:15:13Z</dcterms:modified>
</cp:coreProperties>
</file>