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3" r:id="rId4"/>
    <p:sldId id="295" r:id="rId5"/>
    <p:sldId id="296" r:id="rId6"/>
    <p:sldId id="297" r:id="rId7"/>
    <p:sldId id="298"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
        <p:nvSpPr>
          <p:cNvPr id="3" name="TextBox 2">
            <a:extLst>
              <a:ext uri="{FF2B5EF4-FFF2-40B4-BE49-F238E27FC236}">
                <a16:creationId xmlns:a16="http://schemas.microsoft.com/office/drawing/2014/main" id="{8826DFE3-FA14-6183-C9F8-D4A01260AB3A}"/>
              </a:ext>
            </a:extLst>
          </p:cNvPr>
          <p:cNvSpPr txBox="1"/>
          <p:nvPr/>
        </p:nvSpPr>
        <p:spPr>
          <a:xfrm>
            <a:off x="2818623" y="250570"/>
            <a:ext cx="6097554"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194</Words>
  <Application>Microsoft Office PowerPoint</Application>
  <PresentationFormat>Widescreen</PresentationFormat>
  <Paragraphs>13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9</cp:revision>
  <dcterms:created xsi:type="dcterms:W3CDTF">2023-12-19T08:17:54Z</dcterms:created>
  <dcterms:modified xsi:type="dcterms:W3CDTF">2025-04-05T13:46:57Z</dcterms:modified>
</cp:coreProperties>
</file>