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0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15FAE4-AB2F-4BF7-AA4E-A7B24A7285B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60614-655C-3FF1-7E3F-63541E53136D}"/>
              </a:ext>
            </a:extLst>
          </p:cNvPr>
          <p:cNvSpPr txBox="1"/>
          <p:nvPr/>
        </p:nvSpPr>
        <p:spPr>
          <a:xfrm>
            <a:off x="3981839" y="922185"/>
            <a:ext cx="6769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849479 w 11356467"/>
              <a:gd name="connsiteY2" fmla="*/ 0 h 6419850"/>
              <a:gd name="connsiteX3" fmla="*/ 2237709 w 11356467"/>
              <a:gd name="connsiteY3" fmla="*/ 0 h 6419850"/>
              <a:gd name="connsiteX4" fmla="*/ 3000783 w 11356467"/>
              <a:gd name="connsiteY4" fmla="*/ 0 h 6419850"/>
              <a:gd name="connsiteX5" fmla="*/ 3482724 w 11356467"/>
              <a:gd name="connsiteY5" fmla="*/ 0 h 6419850"/>
              <a:gd name="connsiteX6" fmla="*/ 4339507 w 11356467"/>
              <a:gd name="connsiteY6" fmla="*/ 0 h 6419850"/>
              <a:gd name="connsiteX7" fmla="*/ 5196292 w 11356467"/>
              <a:gd name="connsiteY7" fmla="*/ 0 h 6419850"/>
              <a:gd name="connsiteX8" fmla="*/ 5678233 w 11356467"/>
              <a:gd name="connsiteY8" fmla="*/ 0 h 6419850"/>
              <a:gd name="connsiteX9" fmla="*/ 6347595 w 11356467"/>
              <a:gd name="connsiteY9" fmla="*/ 0 h 6419850"/>
              <a:gd name="connsiteX10" fmla="*/ 7204380 w 11356467"/>
              <a:gd name="connsiteY10" fmla="*/ 0 h 6419850"/>
              <a:gd name="connsiteX11" fmla="*/ 7686321 w 11356467"/>
              <a:gd name="connsiteY11" fmla="*/ 0 h 6419850"/>
              <a:gd name="connsiteX12" fmla="*/ 8261973 w 11356467"/>
              <a:gd name="connsiteY12" fmla="*/ 0 h 6419850"/>
              <a:gd name="connsiteX13" fmla="*/ 9118757 w 11356467"/>
              <a:gd name="connsiteY13" fmla="*/ 0 h 6419850"/>
              <a:gd name="connsiteX14" fmla="*/ 9694409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82212 h 6419850"/>
              <a:gd name="connsiteX19" fmla="*/ 11356467 w 11356467"/>
              <a:gd name="connsiteY19" fmla="*/ 3252723 h 6419850"/>
              <a:gd name="connsiteX20" fmla="*/ 11356467 w 11356467"/>
              <a:gd name="connsiteY20" fmla="*/ 3837637 h 6419850"/>
              <a:gd name="connsiteX21" fmla="*/ 11356467 w 11356467"/>
              <a:gd name="connsiteY21" fmla="*/ 4508148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506987 w 11356467"/>
              <a:gd name="connsiteY24" fmla="*/ 6419850 h 6419850"/>
              <a:gd name="connsiteX25" fmla="*/ 8650203 w 11356467"/>
              <a:gd name="connsiteY25" fmla="*/ 6419850 h 6419850"/>
              <a:gd name="connsiteX26" fmla="*/ 7887129 w 11356467"/>
              <a:gd name="connsiteY26" fmla="*/ 6419850 h 6419850"/>
              <a:gd name="connsiteX27" fmla="*/ 7124056 w 11356467"/>
              <a:gd name="connsiteY27" fmla="*/ 6419850 h 6419850"/>
              <a:gd name="connsiteX28" fmla="*/ 6267272 w 11356467"/>
              <a:gd name="connsiteY28" fmla="*/ 6419850 h 6419850"/>
              <a:gd name="connsiteX29" fmla="*/ 5597910 w 11356467"/>
              <a:gd name="connsiteY29" fmla="*/ 6419850 h 6419850"/>
              <a:gd name="connsiteX30" fmla="*/ 5209679 w 11356467"/>
              <a:gd name="connsiteY30" fmla="*/ 6419850 h 6419850"/>
              <a:gd name="connsiteX31" fmla="*/ 4540317 w 11356467"/>
              <a:gd name="connsiteY31" fmla="*/ 6419850 h 6419850"/>
              <a:gd name="connsiteX32" fmla="*/ 3683532 w 11356467"/>
              <a:gd name="connsiteY32" fmla="*/ 6419850 h 6419850"/>
              <a:gd name="connsiteX33" fmla="*/ 3014170 w 11356467"/>
              <a:gd name="connsiteY33" fmla="*/ 6419850 h 6419850"/>
              <a:gd name="connsiteX34" fmla="*/ 2625940 w 11356467"/>
              <a:gd name="connsiteY34" fmla="*/ 6419850 h 6419850"/>
              <a:gd name="connsiteX35" fmla="*/ 2237709 w 11356467"/>
              <a:gd name="connsiteY35" fmla="*/ 6419850 h 6419850"/>
              <a:gd name="connsiteX36" fmla="*/ 1568347 w 11356467"/>
              <a:gd name="connsiteY36" fmla="*/ 6419850 h 6419850"/>
              <a:gd name="connsiteX37" fmla="*/ 992695 w 11356467"/>
              <a:gd name="connsiteY37" fmla="*/ 6419850 h 6419850"/>
              <a:gd name="connsiteX38" fmla="*/ 0 w 11356467"/>
              <a:gd name="connsiteY38" fmla="*/ 5349854 h 6419850"/>
              <a:gd name="connsiteX39" fmla="*/ 0 w 11356467"/>
              <a:gd name="connsiteY39" fmla="*/ 4679342 h 6419850"/>
              <a:gd name="connsiteX40" fmla="*/ 0 w 11356467"/>
              <a:gd name="connsiteY40" fmla="*/ 4094428 h 6419850"/>
              <a:gd name="connsiteX41" fmla="*/ 0 w 11356467"/>
              <a:gd name="connsiteY41" fmla="*/ 3295521 h 6419850"/>
              <a:gd name="connsiteX42" fmla="*/ 0 w 11356467"/>
              <a:gd name="connsiteY42" fmla="*/ 2667809 h 6419850"/>
              <a:gd name="connsiteX43" fmla="*/ 0 w 11356467"/>
              <a:gd name="connsiteY43" fmla="*/ 2040097 h 6419850"/>
              <a:gd name="connsiteX44" fmla="*/ 0 w 11356467"/>
              <a:gd name="connsiteY44" fmla="*/ 1069995 h 6419850"/>
              <a:gd name="connsiteX0" fmla="*/ 0 w 11356467"/>
              <a:gd name="connsiteY0" fmla="*/ 1069995 h 6419850"/>
              <a:gd name="connsiteX1" fmla="*/ 992695 w 11356467"/>
              <a:gd name="connsiteY1" fmla="*/ 0 h 6419850"/>
              <a:gd name="connsiteX2" fmla="*/ 1380926 w 11356467"/>
              <a:gd name="connsiteY2" fmla="*/ 0 h 6419850"/>
              <a:gd name="connsiteX3" fmla="*/ 1956577 w 11356467"/>
              <a:gd name="connsiteY3" fmla="*/ 0 h 6419850"/>
              <a:gd name="connsiteX4" fmla="*/ 2625940 w 11356467"/>
              <a:gd name="connsiteY4" fmla="*/ 0 h 6419850"/>
              <a:gd name="connsiteX5" fmla="*/ 3201591 w 11356467"/>
              <a:gd name="connsiteY5" fmla="*/ 0 h 6419850"/>
              <a:gd name="connsiteX6" fmla="*/ 3777243 w 11356467"/>
              <a:gd name="connsiteY6" fmla="*/ 0 h 6419850"/>
              <a:gd name="connsiteX7" fmla="*/ 4540317 w 11356467"/>
              <a:gd name="connsiteY7" fmla="*/ 0 h 6419850"/>
              <a:gd name="connsiteX8" fmla="*/ 5115969 w 11356467"/>
              <a:gd name="connsiteY8" fmla="*/ 0 h 6419850"/>
              <a:gd name="connsiteX9" fmla="*/ 5785331 w 11356467"/>
              <a:gd name="connsiteY9" fmla="*/ 0 h 6419850"/>
              <a:gd name="connsiteX10" fmla="*/ 6267272 w 11356467"/>
              <a:gd name="connsiteY10" fmla="*/ 0 h 6419850"/>
              <a:gd name="connsiteX11" fmla="*/ 7030346 w 11356467"/>
              <a:gd name="connsiteY11" fmla="*/ 0 h 6419850"/>
              <a:gd name="connsiteX12" fmla="*/ 7887129 w 11356467"/>
              <a:gd name="connsiteY12" fmla="*/ 0 h 6419850"/>
              <a:gd name="connsiteX13" fmla="*/ 8743914 w 11356467"/>
              <a:gd name="connsiteY13" fmla="*/ 0 h 6419850"/>
              <a:gd name="connsiteX14" fmla="*/ 9319565 w 11356467"/>
              <a:gd name="connsiteY14" fmla="*/ 0 h 6419850"/>
              <a:gd name="connsiteX15" fmla="*/ 10363771 w 11356467"/>
              <a:gd name="connsiteY15" fmla="*/ 0 h 6419850"/>
              <a:gd name="connsiteX16" fmla="*/ 11356467 w 11356467"/>
              <a:gd name="connsiteY16" fmla="*/ 1069995 h 6419850"/>
              <a:gd name="connsiteX17" fmla="*/ 11356467 w 11356467"/>
              <a:gd name="connsiteY17" fmla="*/ 1868902 h 6419850"/>
              <a:gd name="connsiteX18" fmla="*/ 11356467 w 11356467"/>
              <a:gd name="connsiteY18" fmla="*/ 2539413 h 6419850"/>
              <a:gd name="connsiteX19" fmla="*/ 11356467 w 11356467"/>
              <a:gd name="connsiteY19" fmla="*/ 3295521 h 6419850"/>
              <a:gd name="connsiteX20" fmla="*/ 11356467 w 11356467"/>
              <a:gd name="connsiteY20" fmla="*/ 3966033 h 6419850"/>
              <a:gd name="connsiteX21" fmla="*/ 11356467 w 11356467"/>
              <a:gd name="connsiteY21" fmla="*/ 4636544 h 6419850"/>
              <a:gd name="connsiteX22" fmla="*/ 11356467 w 11356467"/>
              <a:gd name="connsiteY22" fmla="*/ 5349854 h 6419850"/>
              <a:gd name="connsiteX23" fmla="*/ 10363771 w 11356467"/>
              <a:gd name="connsiteY23" fmla="*/ 6419850 h 6419850"/>
              <a:gd name="connsiteX24" fmla="*/ 9600698 w 11356467"/>
              <a:gd name="connsiteY24" fmla="*/ 6419850 h 6419850"/>
              <a:gd name="connsiteX25" fmla="*/ 8931335 w 11356467"/>
              <a:gd name="connsiteY25" fmla="*/ 6419850 h 6419850"/>
              <a:gd name="connsiteX26" fmla="*/ 8449394 w 11356467"/>
              <a:gd name="connsiteY26" fmla="*/ 6419850 h 6419850"/>
              <a:gd name="connsiteX27" fmla="*/ 7592610 w 11356467"/>
              <a:gd name="connsiteY27" fmla="*/ 6419850 h 6419850"/>
              <a:gd name="connsiteX28" fmla="*/ 7016959 w 11356467"/>
              <a:gd name="connsiteY28" fmla="*/ 6419850 h 6419850"/>
              <a:gd name="connsiteX29" fmla="*/ 6160174 w 11356467"/>
              <a:gd name="connsiteY29" fmla="*/ 6419850 h 6419850"/>
              <a:gd name="connsiteX30" fmla="*/ 5771944 w 11356467"/>
              <a:gd name="connsiteY30" fmla="*/ 6419850 h 6419850"/>
              <a:gd name="connsiteX31" fmla="*/ 5196292 w 11356467"/>
              <a:gd name="connsiteY31" fmla="*/ 6419850 h 6419850"/>
              <a:gd name="connsiteX32" fmla="*/ 4620640 w 11356467"/>
              <a:gd name="connsiteY32" fmla="*/ 6419850 h 6419850"/>
              <a:gd name="connsiteX33" fmla="*/ 3763856 w 11356467"/>
              <a:gd name="connsiteY33" fmla="*/ 6419850 h 6419850"/>
              <a:gd name="connsiteX34" fmla="*/ 3375626 w 11356467"/>
              <a:gd name="connsiteY34" fmla="*/ 6419850 h 6419850"/>
              <a:gd name="connsiteX35" fmla="*/ 2893685 w 11356467"/>
              <a:gd name="connsiteY35" fmla="*/ 6419850 h 6419850"/>
              <a:gd name="connsiteX36" fmla="*/ 2224322 w 11356467"/>
              <a:gd name="connsiteY36" fmla="*/ 6419850 h 6419850"/>
              <a:gd name="connsiteX37" fmla="*/ 1742381 w 11356467"/>
              <a:gd name="connsiteY37" fmla="*/ 6419850 h 6419850"/>
              <a:gd name="connsiteX38" fmla="*/ 992695 w 11356467"/>
              <a:gd name="connsiteY38" fmla="*/ 6419850 h 6419850"/>
              <a:gd name="connsiteX39" fmla="*/ 0 w 11356467"/>
              <a:gd name="connsiteY39" fmla="*/ 5349854 h 6419850"/>
              <a:gd name="connsiteX40" fmla="*/ 0 w 11356467"/>
              <a:gd name="connsiteY40" fmla="*/ 4679342 h 6419850"/>
              <a:gd name="connsiteX41" fmla="*/ 0 w 11356467"/>
              <a:gd name="connsiteY41" fmla="*/ 3923235 h 6419850"/>
              <a:gd name="connsiteX42" fmla="*/ 0 w 11356467"/>
              <a:gd name="connsiteY42" fmla="*/ 3209925 h 6419850"/>
              <a:gd name="connsiteX43" fmla="*/ 0 w 11356467"/>
              <a:gd name="connsiteY43" fmla="*/ 2496614 h 6419850"/>
              <a:gd name="connsiteX44" fmla="*/ 0 w 11356467"/>
              <a:gd name="connsiteY44" fmla="*/ 1826104 h 6419850"/>
              <a:gd name="connsiteX45" fmla="*/ 0 w 11356467"/>
              <a:gd name="connsiteY45" fmla="*/ 1069995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56467" h="6419850" fill="none" extrusionOk="0">
                <a:moveTo>
                  <a:pt x="0" y="1069995"/>
                </a:moveTo>
                <a:cubicBezTo>
                  <a:pt x="-194645" y="424402"/>
                  <a:pt x="569120" y="15483"/>
                  <a:pt x="992695" y="0"/>
                </a:cubicBezTo>
                <a:cubicBezTo>
                  <a:pt x="1098141" y="42504"/>
                  <a:pt x="1187047" y="-35851"/>
                  <a:pt x="1380926" y="0"/>
                </a:cubicBezTo>
                <a:cubicBezTo>
                  <a:pt x="1546711" y="13589"/>
                  <a:pt x="1813606" y="591"/>
                  <a:pt x="1956577" y="0"/>
                </a:cubicBezTo>
                <a:cubicBezTo>
                  <a:pt x="2090369" y="-49410"/>
                  <a:pt x="2263728" y="-5077"/>
                  <a:pt x="2625940" y="0"/>
                </a:cubicBezTo>
                <a:cubicBezTo>
                  <a:pt x="2922117" y="26630"/>
                  <a:pt x="2944828" y="25040"/>
                  <a:pt x="3201591" y="0"/>
                </a:cubicBezTo>
                <a:cubicBezTo>
                  <a:pt x="3446174" y="-22707"/>
                  <a:pt x="3488253" y="-23052"/>
                  <a:pt x="3777243" y="0"/>
                </a:cubicBezTo>
                <a:cubicBezTo>
                  <a:pt x="4060312" y="-16540"/>
                  <a:pt x="4270781" y="66564"/>
                  <a:pt x="4540317" y="0"/>
                </a:cubicBezTo>
                <a:cubicBezTo>
                  <a:pt x="4794492" y="24618"/>
                  <a:pt x="4919747" y="16128"/>
                  <a:pt x="5115969" y="0"/>
                </a:cubicBezTo>
                <a:cubicBezTo>
                  <a:pt x="5242186" y="-7689"/>
                  <a:pt x="5665746" y="-25697"/>
                  <a:pt x="5785331" y="0"/>
                </a:cubicBezTo>
                <a:cubicBezTo>
                  <a:pt x="5908600" y="34990"/>
                  <a:pt x="6144765" y="-26679"/>
                  <a:pt x="6267272" y="0"/>
                </a:cubicBezTo>
                <a:cubicBezTo>
                  <a:pt x="6419971" y="77808"/>
                  <a:pt x="6645540" y="-12774"/>
                  <a:pt x="7030346" y="0"/>
                </a:cubicBezTo>
                <a:cubicBezTo>
                  <a:pt x="7381604" y="-8805"/>
                  <a:pt x="7649130" y="-70536"/>
                  <a:pt x="7887129" y="0"/>
                </a:cubicBezTo>
                <a:cubicBezTo>
                  <a:pt x="8181634" y="852"/>
                  <a:pt x="8315875" y="3690"/>
                  <a:pt x="8743914" y="0"/>
                </a:cubicBezTo>
                <a:cubicBezTo>
                  <a:pt x="9138008" y="-9273"/>
                  <a:pt x="9071440" y="11150"/>
                  <a:pt x="9319565" y="0"/>
                </a:cubicBezTo>
                <a:cubicBezTo>
                  <a:pt x="9477854" y="-8898"/>
                  <a:pt x="9903869" y="118214"/>
                  <a:pt x="10363771" y="0"/>
                </a:cubicBezTo>
                <a:cubicBezTo>
                  <a:pt x="10970891" y="120157"/>
                  <a:pt x="11249657" y="338959"/>
                  <a:pt x="11356467" y="1069995"/>
                </a:cubicBezTo>
                <a:cubicBezTo>
                  <a:pt x="11320797" y="1297852"/>
                  <a:pt x="11293728" y="1537223"/>
                  <a:pt x="11356467" y="1868902"/>
                </a:cubicBezTo>
                <a:cubicBezTo>
                  <a:pt x="11443487" y="2165030"/>
                  <a:pt x="11373822" y="2356807"/>
                  <a:pt x="11356467" y="2539413"/>
                </a:cubicBezTo>
                <a:cubicBezTo>
                  <a:pt x="11295242" y="2750239"/>
                  <a:pt x="11346652" y="3116444"/>
                  <a:pt x="11356467" y="3295521"/>
                </a:cubicBezTo>
                <a:cubicBezTo>
                  <a:pt x="11370448" y="3433439"/>
                  <a:pt x="11380375" y="3655212"/>
                  <a:pt x="11356467" y="3966033"/>
                </a:cubicBezTo>
                <a:cubicBezTo>
                  <a:pt x="11426579" y="4174602"/>
                  <a:pt x="11426786" y="4482415"/>
                  <a:pt x="11356467" y="4636544"/>
                </a:cubicBezTo>
                <a:cubicBezTo>
                  <a:pt x="11376423" y="4805362"/>
                  <a:pt x="11308055" y="5225705"/>
                  <a:pt x="11356467" y="5349854"/>
                </a:cubicBezTo>
                <a:cubicBezTo>
                  <a:pt x="11557291" y="5906450"/>
                  <a:pt x="11131699" y="6380907"/>
                  <a:pt x="10363771" y="6419850"/>
                </a:cubicBezTo>
                <a:cubicBezTo>
                  <a:pt x="10184492" y="6486096"/>
                  <a:pt x="9830688" y="6455493"/>
                  <a:pt x="9600698" y="6419850"/>
                </a:cubicBezTo>
                <a:cubicBezTo>
                  <a:pt x="9417369" y="6529225"/>
                  <a:pt x="9157416" y="6363065"/>
                  <a:pt x="8931335" y="6419850"/>
                </a:cubicBezTo>
                <a:cubicBezTo>
                  <a:pt x="8688126" y="6475832"/>
                  <a:pt x="8523523" y="6365928"/>
                  <a:pt x="8449394" y="6419850"/>
                </a:cubicBezTo>
                <a:cubicBezTo>
                  <a:pt x="8354408" y="6515616"/>
                  <a:pt x="7879493" y="6504499"/>
                  <a:pt x="7592610" y="6419850"/>
                </a:cubicBezTo>
                <a:cubicBezTo>
                  <a:pt x="7258081" y="6438523"/>
                  <a:pt x="7188662" y="6416462"/>
                  <a:pt x="7016959" y="6419850"/>
                </a:cubicBezTo>
                <a:cubicBezTo>
                  <a:pt x="6945107" y="6344676"/>
                  <a:pt x="6580909" y="6471161"/>
                  <a:pt x="6160174" y="6419850"/>
                </a:cubicBezTo>
                <a:cubicBezTo>
                  <a:pt x="5794261" y="6459248"/>
                  <a:pt x="5900525" y="6463606"/>
                  <a:pt x="5771944" y="6419850"/>
                </a:cubicBezTo>
                <a:cubicBezTo>
                  <a:pt x="5602086" y="6421753"/>
                  <a:pt x="5477996" y="6440729"/>
                  <a:pt x="5196292" y="6419850"/>
                </a:cubicBezTo>
                <a:cubicBezTo>
                  <a:pt x="4915024" y="6440671"/>
                  <a:pt x="4884960" y="6396444"/>
                  <a:pt x="4620640" y="6419850"/>
                </a:cubicBezTo>
                <a:cubicBezTo>
                  <a:pt x="4337928" y="6488803"/>
                  <a:pt x="4040799" y="6430758"/>
                  <a:pt x="3763856" y="6419850"/>
                </a:cubicBezTo>
                <a:cubicBezTo>
                  <a:pt x="3502483" y="6419710"/>
                  <a:pt x="3547511" y="6400214"/>
                  <a:pt x="3375626" y="6419850"/>
                </a:cubicBezTo>
                <a:cubicBezTo>
                  <a:pt x="3188148" y="6433755"/>
                  <a:pt x="3125288" y="6415696"/>
                  <a:pt x="2893685" y="6419850"/>
                </a:cubicBezTo>
                <a:cubicBezTo>
                  <a:pt x="2626142" y="6452702"/>
                  <a:pt x="2433262" y="6370049"/>
                  <a:pt x="2224322" y="6419850"/>
                </a:cubicBezTo>
                <a:cubicBezTo>
                  <a:pt x="2002327" y="6403374"/>
                  <a:pt x="1967773" y="6393410"/>
                  <a:pt x="1742381" y="6419850"/>
                </a:cubicBezTo>
                <a:cubicBezTo>
                  <a:pt x="1511832" y="6518807"/>
                  <a:pt x="1266176" y="6305943"/>
                  <a:pt x="992695" y="6419850"/>
                </a:cubicBezTo>
                <a:cubicBezTo>
                  <a:pt x="418615" y="6516440"/>
                  <a:pt x="-126459" y="5744189"/>
                  <a:pt x="0" y="5349854"/>
                </a:cubicBezTo>
                <a:cubicBezTo>
                  <a:pt x="-30746" y="5151973"/>
                  <a:pt x="-27698" y="4852868"/>
                  <a:pt x="0" y="4679342"/>
                </a:cubicBezTo>
                <a:cubicBezTo>
                  <a:pt x="-19294" y="4486877"/>
                  <a:pt x="8546" y="4175959"/>
                  <a:pt x="0" y="3923235"/>
                </a:cubicBezTo>
                <a:cubicBezTo>
                  <a:pt x="71759" y="3743838"/>
                  <a:pt x="59474" y="3337573"/>
                  <a:pt x="0" y="3209925"/>
                </a:cubicBezTo>
                <a:cubicBezTo>
                  <a:pt x="-6709" y="3031183"/>
                  <a:pt x="27841" y="2664481"/>
                  <a:pt x="0" y="2496614"/>
                </a:cubicBezTo>
                <a:cubicBezTo>
                  <a:pt x="-44775" y="2238903"/>
                  <a:pt x="-46278" y="2036583"/>
                  <a:pt x="0" y="1826104"/>
                </a:cubicBezTo>
                <a:cubicBezTo>
                  <a:pt x="-8410" y="1570706"/>
                  <a:pt x="9591" y="1412682"/>
                  <a:pt x="0" y="1069995"/>
                </a:cubicBezTo>
                <a:close/>
              </a:path>
              <a:path w="11356467" h="6419850" stroke="0" extrusionOk="0">
                <a:moveTo>
                  <a:pt x="0" y="1069995"/>
                </a:moveTo>
                <a:cubicBezTo>
                  <a:pt x="-68923" y="710184"/>
                  <a:pt x="376277" y="103211"/>
                  <a:pt x="992695" y="0"/>
                </a:cubicBezTo>
                <a:cubicBezTo>
                  <a:pt x="1160884" y="38888"/>
                  <a:pt x="1717638" y="45232"/>
                  <a:pt x="1849479" y="0"/>
                </a:cubicBezTo>
                <a:cubicBezTo>
                  <a:pt x="2058066" y="-34813"/>
                  <a:pt x="2094599" y="-12657"/>
                  <a:pt x="2237709" y="0"/>
                </a:cubicBezTo>
                <a:cubicBezTo>
                  <a:pt x="2315953" y="-36558"/>
                  <a:pt x="2799674" y="1703"/>
                  <a:pt x="3000783" y="0"/>
                </a:cubicBezTo>
                <a:cubicBezTo>
                  <a:pt x="3187117" y="51689"/>
                  <a:pt x="3283891" y="10709"/>
                  <a:pt x="3482724" y="0"/>
                </a:cubicBezTo>
                <a:cubicBezTo>
                  <a:pt x="3670448" y="802"/>
                  <a:pt x="4101496" y="-117057"/>
                  <a:pt x="4339507" y="0"/>
                </a:cubicBezTo>
                <a:cubicBezTo>
                  <a:pt x="4617100" y="47999"/>
                  <a:pt x="4998554" y="-2502"/>
                  <a:pt x="5196292" y="0"/>
                </a:cubicBezTo>
                <a:cubicBezTo>
                  <a:pt x="5344940" y="32026"/>
                  <a:pt x="5473081" y="-46187"/>
                  <a:pt x="5678233" y="0"/>
                </a:cubicBezTo>
                <a:cubicBezTo>
                  <a:pt x="5871719" y="-12355"/>
                  <a:pt x="5995216" y="3012"/>
                  <a:pt x="6347595" y="0"/>
                </a:cubicBezTo>
                <a:cubicBezTo>
                  <a:pt x="6610801" y="36298"/>
                  <a:pt x="6962985" y="-79867"/>
                  <a:pt x="7204380" y="0"/>
                </a:cubicBezTo>
                <a:cubicBezTo>
                  <a:pt x="7451263" y="12017"/>
                  <a:pt x="7481537" y="21562"/>
                  <a:pt x="7686321" y="0"/>
                </a:cubicBezTo>
                <a:cubicBezTo>
                  <a:pt x="7919357" y="-45297"/>
                  <a:pt x="8145949" y="-5690"/>
                  <a:pt x="8261973" y="0"/>
                </a:cubicBezTo>
                <a:cubicBezTo>
                  <a:pt x="8388724" y="126430"/>
                  <a:pt x="8682134" y="73008"/>
                  <a:pt x="9118757" y="0"/>
                </a:cubicBezTo>
                <a:cubicBezTo>
                  <a:pt x="9483872" y="-3523"/>
                  <a:pt x="9446420" y="26894"/>
                  <a:pt x="9694409" y="0"/>
                </a:cubicBezTo>
                <a:cubicBezTo>
                  <a:pt x="9974566" y="-25628"/>
                  <a:pt x="10027422" y="-54719"/>
                  <a:pt x="10363771" y="0"/>
                </a:cubicBezTo>
                <a:cubicBezTo>
                  <a:pt x="10723414" y="-110638"/>
                  <a:pt x="11266661" y="525251"/>
                  <a:pt x="11356467" y="1069995"/>
                </a:cubicBezTo>
                <a:cubicBezTo>
                  <a:pt x="11365230" y="1231192"/>
                  <a:pt x="11405319" y="1652883"/>
                  <a:pt x="11356467" y="1868902"/>
                </a:cubicBezTo>
                <a:cubicBezTo>
                  <a:pt x="11396277" y="2090140"/>
                  <a:pt x="11353558" y="2295749"/>
                  <a:pt x="11356467" y="2582212"/>
                </a:cubicBezTo>
                <a:cubicBezTo>
                  <a:pt x="11340871" y="2887961"/>
                  <a:pt x="11315140" y="3064177"/>
                  <a:pt x="11356467" y="3252723"/>
                </a:cubicBezTo>
                <a:cubicBezTo>
                  <a:pt x="11329526" y="3361575"/>
                  <a:pt x="11449002" y="3661329"/>
                  <a:pt x="11356467" y="3837637"/>
                </a:cubicBezTo>
                <a:cubicBezTo>
                  <a:pt x="11377639" y="4027189"/>
                  <a:pt x="11361357" y="4268996"/>
                  <a:pt x="11356467" y="4508148"/>
                </a:cubicBezTo>
                <a:cubicBezTo>
                  <a:pt x="11291750" y="4666044"/>
                  <a:pt x="11384208" y="5082902"/>
                  <a:pt x="11356467" y="5349854"/>
                </a:cubicBezTo>
                <a:cubicBezTo>
                  <a:pt x="11328581" y="6029291"/>
                  <a:pt x="11031704" y="6510909"/>
                  <a:pt x="10363771" y="6419850"/>
                </a:cubicBezTo>
                <a:cubicBezTo>
                  <a:pt x="10125783" y="6367735"/>
                  <a:pt x="9858729" y="6368910"/>
                  <a:pt x="9506987" y="6419850"/>
                </a:cubicBezTo>
                <a:cubicBezTo>
                  <a:pt x="9122756" y="6418262"/>
                  <a:pt x="8966944" y="6385046"/>
                  <a:pt x="8650203" y="6419850"/>
                </a:cubicBezTo>
                <a:cubicBezTo>
                  <a:pt x="8283702" y="6439727"/>
                  <a:pt x="8126139" y="6375316"/>
                  <a:pt x="7887129" y="6419850"/>
                </a:cubicBezTo>
                <a:cubicBezTo>
                  <a:pt x="7691831" y="6419990"/>
                  <a:pt x="7352409" y="6382344"/>
                  <a:pt x="7124056" y="6419850"/>
                </a:cubicBezTo>
                <a:cubicBezTo>
                  <a:pt x="6900421" y="6419389"/>
                  <a:pt x="6558281" y="6405467"/>
                  <a:pt x="6267272" y="6419850"/>
                </a:cubicBezTo>
                <a:cubicBezTo>
                  <a:pt x="5998277" y="6360330"/>
                  <a:pt x="5787793" y="6469038"/>
                  <a:pt x="5597910" y="6419850"/>
                </a:cubicBezTo>
                <a:cubicBezTo>
                  <a:pt x="5404557" y="6442639"/>
                  <a:pt x="5332180" y="6389409"/>
                  <a:pt x="5209679" y="6419850"/>
                </a:cubicBezTo>
                <a:cubicBezTo>
                  <a:pt x="5026452" y="6469483"/>
                  <a:pt x="4762035" y="6380680"/>
                  <a:pt x="4540317" y="6419850"/>
                </a:cubicBezTo>
                <a:cubicBezTo>
                  <a:pt x="4375132" y="6380364"/>
                  <a:pt x="3865034" y="6488167"/>
                  <a:pt x="3683532" y="6419850"/>
                </a:cubicBezTo>
                <a:cubicBezTo>
                  <a:pt x="3462895" y="6406334"/>
                  <a:pt x="3312232" y="6332653"/>
                  <a:pt x="3014170" y="6419850"/>
                </a:cubicBezTo>
                <a:cubicBezTo>
                  <a:pt x="2709716" y="6444327"/>
                  <a:pt x="2730825" y="6392596"/>
                  <a:pt x="2625940" y="6419850"/>
                </a:cubicBezTo>
                <a:cubicBezTo>
                  <a:pt x="2531549" y="6416332"/>
                  <a:pt x="2334708" y="6421297"/>
                  <a:pt x="2237709" y="6419850"/>
                </a:cubicBezTo>
                <a:cubicBezTo>
                  <a:pt x="2126829" y="6424168"/>
                  <a:pt x="1745812" y="6393861"/>
                  <a:pt x="1568347" y="6419850"/>
                </a:cubicBezTo>
                <a:cubicBezTo>
                  <a:pt x="1365074" y="6411979"/>
                  <a:pt x="1269419" y="6425970"/>
                  <a:pt x="992695" y="6419850"/>
                </a:cubicBezTo>
                <a:cubicBezTo>
                  <a:pt x="173674" y="6377053"/>
                  <a:pt x="-159538" y="6039542"/>
                  <a:pt x="0" y="5349854"/>
                </a:cubicBezTo>
                <a:cubicBezTo>
                  <a:pt x="-15417" y="5090412"/>
                  <a:pt x="-101149" y="4861034"/>
                  <a:pt x="0" y="4679342"/>
                </a:cubicBezTo>
                <a:cubicBezTo>
                  <a:pt x="16854" y="4472894"/>
                  <a:pt x="1170" y="4218083"/>
                  <a:pt x="0" y="4094428"/>
                </a:cubicBezTo>
                <a:cubicBezTo>
                  <a:pt x="30530" y="3907942"/>
                  <a:pt x="-22661" y="3417081"/>
                  <a:pt x="0" y="3295521"/>
                </a:cubicBezTo>
                <a:cubicBezTo>
                  <a:pt x="-68360" y="3090804"/>
                  <a:pt x="25361" y="2809920"/>
                  <a:pt x="0" y="2667809"/>
                </a:cubicBezTo>
                <a:cubicBezTo>
                  <a:pt x="70272" y="2469025"/>
                  <a:pt x="65230" y="2214622"/>
                  <a:pt x="0" y="2040097"/>
                </a:cubicBezTo>
                <a:cubicBezTo>
                  <a:pt x="72264" y="1815084"/>
                  <a:pt x="141615" y="1513731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91602" y="411449"/>
                  <a:pt x="550290" y="261198"/>
                  <a:pt x="992695" y="0"/>
                </a:cubicBezTo>
                <a:cubicBezTo>
                  <a:pt x="1127121" y="12196"/>
                  <a:pt x="1184340" y="-4621"/>
                  <a:pt x="1380926" y="0"/>
                </a:cubicBezTo>
                <a:cubicBezTo>
                  <a:pt x="1531384" y="-6212"/>
                  <a:pt x="1819677" y="1231"/>
                  <a:pt x="1956577" y="0"/>
                </a:cubicBezTo>
                <a:cubicBezTo>
                  <a:pt x="2127234" y="-32546"/>
                  <a:pt x="2355231" y="-20842"/>
                  <a:pt x="2625940" y="0"/>
                </a:cubicBezTo>
                <a:cubicBezTo>
                  <a:pt x="2926740" y="27533"/>
                  <a:pt x="2941724" y="18607"/>
                  <a:pt x="3201591" y="0"/>
                </a:cubicBezTo>
                <a:cubicBezTo>
                  <a:pt x="3452048" y="-28838"/>
                  <a:pt x="3485817" y="-24846"/>
                  <a:pt x="3777243" y="0"/>
                </a:cubicBezTo>
                <a:cubicBezTo>
                  <a:pt x="4030332" y="47151"/>
                  <a:pt x="4236602" y="-13557"/>
                  <a:pt x="4540317" y="0"/>
                </a:cubicBezTo>
                <a:cubicBezTo>
                  <a:pt x="4761527" y="-5798"/>
                  <a:pt x="4983189" y="32672"/>
                  <a:pt x="5115969" y="0"/>
                </a:cubicBezTo>
                <a:cubicBezTo>
                  <a:pt x="5258516" y="-352"/>
                  <a:pt x="5672204" y="17460"/>
                  <a:pt x="5785331" y="0"/>
                </a:cubicBezTo>
                <a:cubicBezTo>
                  <a:pt x="5929911" y="-42479"/>
                  <a:pt x="6138645" y="-21356"/>
                  <a:pt x="6267272" y="0"/>
                </a:cubicBezTo>
                <a:cubicBezTo>
                  <a:pt x="6395697" y="-48325"/>
                  <a:pt x="6605816" y="-15393"/>
                  <a:pt x="7030346" y="0"/>
                </a:cubicBezTo>
                <a:cubicBezTo>
                  <a:pt x="7408975" y="-17890"/>
                  <a:pt x="7572372" y="10868"/>
                  <a:pt x="7887129" y="0"/>
                </a:cubicBezTo>
                <a:cubicBezTo>
                  <a:pt x="8209651" y="12743"/>
                  <a:pt x="8339072" y="-32970"/>
                  <a:pt x="8743914" y="0"/>
                </a:cubicBezTo>
                <a:cubicBezTo>
                  <a:pt x="9165927" y="9881"/>
                  <a:pt x="9068318" y="22070"/>
                  <a:pt x="9319565" y="0"/>
                </a:cubicBezTo>
                <a:cubicBezTo>
                  <a:pt x="9643639" y="-64313"/>
                  <a:pt x="9976448" y="71520"/>
                  <a:pt x="10363771" y="0"/>
                </a:cubicBezTo>
                <a:cubicBezTo>
                  <a:pt x="10827002" y="-277166"/>
                  <a:pt x="11130109" y="496711"/>
                  <a:pt x="11356467" y="1069995"/>
                </a:cubicBezTo>
                <a:cubicBezTo>
                  <a:pt x="11379521" y="1374451"/>
                  <a:pt x="11313190" y="1558420"/>
                  <a:pt x="11356467" y="1868902"/>
                </a:cubicBezTo>
                <a:cubicBezTo>
                  <a:pt x="11381557" y="2191686"/>
                  <a:pt x="11377105" y="2338888"/>
                  <a:pt x="11356467" y="2539413"/>
                </a:cubicBezTo>
                <a:cubicBezTo>
                  <a:pt x="11326569" y="2772974"/>
                  <a:pt x="11391292" y="3040112"/>
                  <a:pt x="11356467" y="3295521"/>
                </a:cubicBezTo>
                <a:cubicBezTo>
                  <a:pt x="11344922" y="3476110"/>
                  <a:pt x="11334457" y="3763960"/>
                  <a:pt x="11356467" y="3966033"/>
                </a:cubicBezTo>
                <a:cubicBezTo>
                  <a:pt x="11390903" y="4181403"/>
                  <a:pt x="11344013" y="4479932"/>
                  <a:pt x="11356467" y="4636544"/>
                </a:cubicBezTo>
                <a:cubicBezTo>
                  <a:pt x="11358716" y="4762997"/>
                  <a:pt x="11343422" y="5177043"/>
                  <a:pt x="11356467" y="5349854"/>
                </a:cubicBezTo>
                <a:cubicBezTo>
                  <a:pt x="11288638" y="5956862"/>
                  <a:pt x="10932535" y="6315647"/>
                  <a:pt x="10363771" y="6419850"/>
                </a:cubicBezTo>
                <a:cubicBezTo>
                  <a:pt x="10209365" y="6410137"/>
                  <a:pt x="9843795" y="6337223"/>
                  <a:pt x="9600698" y="6419850"/>
                </a:cubicBezTo>
                <a:cubicBezTo>
                  <a:pt x="9385999" y="6422890"/>
                  <a:pt x="9209967" y="6369313"/>
                  <a:pt x="8931335" y="6419850"/>
                </a:cubicBezTo>
                <a:cubicBezTo>
                  <a:pt x="8704641" y="6456634"/>
                  <a:pt x="8528811" y="6413168"/>
                  <a:pt x="8449394" y="6419850"/>
                </a:cubicBezTo>
                <a:cubicBezTo>
                  <a:pt x="8439193" y="6414089"/>
                  <a:pt x="7936166" y="6309417"/>
                  <a:pt x="7592610" y="6419850"/>
                </a:cubicBezTo>
                <a:cubicBezTo>
                  <a:pt x="7253941" y="6462785"/>
                  <a:pt x="7186717" y="6423456"/>
                  <a:pt x="7016959" y="6419850"/>
                </a:cubicBezTo>
                <a:cubicBezTo>
                  <a:pt x="6852020" y="6418329"/>
                  <a:pt x="6531110" y="6285038"/>
                  <a:pt x="6160174" y="6419850"/>
                </a:cubicBezTo>
                <a:cubicBezTo>
                  <a:pt x="5756315" y="6474600"/>
                  <a:pt x="5910093" y="6382549"/>
                  <a:pt x="5771944" y="6419850"/>
                </a:cubicBezTo>
                <a:cubicBezTo>
                  <a:pt x="5586333" y="6414855"/>
                  <a:pt x="5459678" y="6366497"/>
                  <a:pt x="5196292" y="6419850"/>
                </a:cubicBezTo>
                <a:cubicBezTo>
                  <a:pt x="4919496" y="6442903"/>
                  <a:pt x="4871973" y="6377741"/>
                  <a:pt x="4620640" y="6419850"/>
                </a:cubicBezTo>
                <a:cubicBezTo>
                  <a:pt x="4369876" y="6438312"/>
                  <a:pt x="4014616" y="6399361"/>
                  <a:pt x="3763856" y="6419850"/>
                </a:cubicBezTo>
                <a:cubicBezTo>
                  <a:pt x="3519473" y="6425730"/>
                  <a:pt x="3545880" y="6412306"/>
                  <a:pt x="3375626" y="6419850"/>
                </a:cubicBezTo>
                <a:cubicBezTo>
                  <a:pt x="3213544" y="6443432"/>
                  <a:pt x="3097991" y="6409892"/>
                  <a:pt x="2893685" y="6419850"/>
                </a:cubicBezTo>
                <a:cubicBezTo>
                  <a:pt x="2676554" y="6423729"/>
                  <a:pt x="2405804" y="6464712"/>
                  <a:pt x="2224322" y="6419850"/>
                </a:cubicBezTo>
                <a:cubicBezTo>
                  <a:pt x="2014146" y="6406571"/>
                  <a:pt x="1984163" y="6404775"/>
                  <a:pt x="1742381" y="6419850"/>
                </a:cubicBezTo>
                <a:cubicBezTo>
                  <a:pt x="1443089" y="6443877"/>
                  <a:pt x="1231123" y="6413182"/>
                  <a:pt x="992695" y="6419850"/>
                </a:cubicBezTo>
                <a:cubicBezTo>
                  <a:pt x="483331" y="6372069"/>
                  <a:pt x="-154027" y="5809353"/>
                  <a:pt x="0" y="5349854"/>
                </a:cubicBezTo>
                <a:cubicBezTo>
                  <a:pt x="14357" y="5149224"/>
                  <a:pt x="12761" y="4971299"/>
                  <a:pt x="0" y="4679342"/>
                </a:cubicBezTo>
                <a:cubicBezTo>
                  <a:pt x="-23306" y="4478964"/>
                  <a:pt x="-75539" y="4095705"/>
                  <a:pt x="0" y="3923235"/>
                </a:cubicBezTo>
                <a:cubicBezTo>
                  <a:pt x="37182" y="3763636"/>
                  <a:pt x="-9174" y="3334247"/>
                  <a:pt x="0" y="3209925"/>
                </a:cubicBezTo>
                <a:cubicBezTo>
                  <a:pt x="19259" y="3115141"/>
                  <a:pt x="53273" y="2683682"/>
                  <a:pt x="0" y="2496614"/>
                </a:cubicBezTo>
                <a:cubicBezTo>
                  <a:pt x="-65253" y="2242535"/>
                  <a:pt x="-40976" y="2112154"/>
                  <a:pt x="0" y="1826104"/>
                </a:cubicBezTo>
                <a:cubicBezTo>
                  <a:pt x="-982" y="1561549"/>
                  <a:pt x="-1183" y="1467987"/>
                  <a:pt x="0" y="1069995"/>
                </a:cubicBezTo>
                <a:close/>
              </a:path>
              <a:path w="11356467" h="6419850" fill="none" stroke="0" extrusionOk="0">
                <a:moveTo>
                  <a:pt x="0" y="1069995"/>
                </a:moveTo>
                <a:cubicBezTo>
                  <a:pt x="-2172" y="451909"/>
                  <a:pt x="585033" y="103008"/>
                  <a:pt x="992695" y="0"/>
                </a:cubicBezTo>
                <a:cubicBezTo>
                  <a:pt x="1123916" y="37269"/>
                  <a:pt x="1182663" y="-22949"/>
                  <a:pt x="1380926" y="0"/>
                </a:cubicBezTo>
                <a:cubicBezTo>
                  <a:pt x="1533528" y="-4880"/>
                  <a:pt x="1801764" y="8184"/>
                  <a:pt x="1956577" y="0"/>
                </a:cubicBezTo>
                <a:cubicBezTo>
                  <a:pt x="2108465" y="-46858"/>
                  <a:pt x="2332804" y="-44429"/>
                  <a:pt x="2625940" y="0"/>
                </a:cubicBezTo>
                <a:cubicBezTo>
                  <a:pt x="2920082" y="29564"/>
                  <a:pt x="2943033" y="23806"/>
                  <a:pt x="3201591" y="0"/>
                </a:cubicBezTo>
                <a:cubicBezTo>
                  <a:pt x="3451357" y="-27253"/>
                  <a:pt x="3485260" y="-25182"/>
                  <a:pt x="3777243" y="0"/>
                </a:cubicBezTo>
                <a:cubicBezTo>
                  <a:pt x="4030523" y="3974"/>
                  <a:pt x="4250352" y="22476"/>
                  <a:pt x="4540317" y="0"/>
                </a:cubicBezTo>
                <a:cubicBezTo>
                  <a:pt x="4790512" y="9728"/>
                  <a:pt x="4929239" y="27818"/>
                  <a:pt x="5115969" y="0"/>
                </a:cubicBezTo>
                <a:cubicBezTo>
                  <a:pt x="5245798" y="-8189"/>
                  <a:pt x="5664712" y="27053"/>
                  <a:pt x="5785331" y="0"/>
                </a:cubicBezTo>
                <a:cubicBezTo>
                  <a:pt x="5917583" y="7302"/>
                  <a:pt x="6151111" y="-251"/>
                  <a:pt x="6267272" y="0"/>
                </a:cubicBezTo>
                <a:cubicBezTo>
                  <a:pt x="6398949" y="-12547"/>
                  <a:pt x="6630602" y="-15438"/>
                  <a:pt x="7030346" y="0"/>
                </a:cubicBezTo>
                <a:cubicBezTo>
                  <a:pt x="7425184" y="21480"/>
                  <a:pt x="7603477" y="-24064"/>
                  <a:pt x="7887129" y="0"/>
                </a:cubicBezTo>
                <a:cubicBezTo>
                  <a:pt x="8196744" y="-3551"/>
                  <a:pt x="8316620" y="-1439"/>
                  <a:pt x="8743914" y="0"/>
                </a:cubicBezTo>
                <a:cubicBezTo>
                  <a:pt x="9155864" y="252"/>
                  <a:pt x="9072637" y="30425"/>
                  <a:pt x="9319565" y="0"/>
                </a:cubicBezTo>
                <a:cubicBezTo>
                  <a:pt x="9602691" y="-25884"/>
                  <a:pt x="9911117" y="75644"/>
                  <a:pt x="10363771" y="0"/>
                </a:cubicBezTo>
                <a:cubicBezTo>
                  <a:pt x="10925169" y="-60600"/>
                  <a:pt x="11228572" y="417310"/>
                  <a:pt x="11356467" y="1069995"/>
                </a:cubicBezTo>
                <a:cubicBezTo>
                  <a:pt x="11322956" y="1342444"/>
                  <a:pt x="11309543" y="1500856"/>
                  <a:pt x="11356467" y="1868902"/>
                </a:cubicBezTo>
                <a:cubicBezTo>
                  <a:pt x="11420321" y="2132132"/>
                  <a:pt x="11378188" y="2380054"/>
                  <a:pt x="11356467" y="2539413"/>
                </a:cubicBezTo>
                <a:cubicBezTo>
                  <a:pt x="11310151" y="2745926"/>
                  <a:pt x="11382865" y="3114078"/>
                  <a:pt x="11356467" y="3295521"/>
                </a:cubicBezTo>
                <a:cubicBezTo>
                  <a:pt x="11401720" y="3461278"/>
                  <a:pt x="11400435" y="3694552"/>
                  <a:pt x="11356467" y="3966033"/>
                </a:cubicBezTo>
                <a:cubicBezTo>
                  <a:pt x="11401913" y="4181153"/>
                  <a:pt x="11367443" y="4463533"/>
                  <a:pt x="11356467" y="4636544"/>
                </a:cubicBezTo>
                <a:cubicBezTo>
                  <a:pt x="11372084" y="4782026"/>
                  <a:pt x="11314783" y="5227037"/>
                  <a:pt x="11356467" y="5349854"/>
                </a:cubicBezTo>
                <a:cubicBezTo>
                  <a:pt x="11457654" y="6033581"/>
                  <a:pt x="11043268" y="6274791"/>
                  <a:pt x="10363771" y="6419850"/>
                </a:cubicBezTo>
                <a:cubicBezTo>
                  <a:pt x="10189125" y="6456443"/>
                  <a:pt x="9827071" y="6394985"/>
                  <a:pt x="9600698" y="6419850"/>
                </a:cubicBezTo>
                <a:cubicBezTo>
                  <a:pt x="9430740" y="6455474"/>
                  <a:pt x="9168536" y="6368261"/>
                  <a:pt x="8931335" y="6419850"/>
                </a:cubicBezTo>
                <a:cubicBezTo>
                  <a:pt x="8692157" y="6472480"/>
                  <a:pt x="8521343" y="6393371"/>
                  <a:pt x="8449394" y="6419850"/>
                </a:cubicBezTo>
                <a:cubicBezTo>
                  <a:pt x="8366654" y="6397861"/>
                  <a:pt x="7911149" y="6421338"/>
                  <a:pt x="7592610" y="6419850"/>
                </a:cubicBezTo>
                <a:cubicBezTo>
                  <a:pt x="7256748" y="6446426"/>
                  <a:pt x="7196642" y="6422874"/>
                  <a:pt x="7016959" y="6419850"/>
                </a:cubicBezTo>
                <a:cubicBezTo>
                  <a:pt x="6934901" y="6391094"/>
                  <a:pt x="6523491" y="6355162"/>
                  <a:pt x="6160174" y="6419850"/>
                </a:cubicBezTo>
                <a:cubicBezTo>
                  <a:pt x="5778464" y="6456974"/>
                  <a:pt x="5898888" y="6428478"/>
                  <a:pt x="5771944" y="6419850"/>
                </a:cubicBezTo>
                <a:cubicBezTo>
                  <a:pt x="5593113" y="6418110"/>
                  <a:pt x="5460940" y="6412821"/>
                  <a:pt x="5196292" y="6419850"/>
                </a:cubicBezTo>
                <a:cubicBezTo>
                  <a:pt x="4916705" y="6438010"/>
                  <a:pt x="4877641" y="6391012"/>
                  <a:pt x="4620640" y="6419850"/>
                </a:cubicBezTo>
                <a:cubicBezTo>
                  <a:pt x="4398367" y="6463881"/>
                  <a:pt x="4072294" y="6425749"/>
                  <a:pt x="3763856" y="6419850"/>
                </a:cubicBezTo>
                <a:cubicBezTo>
                  <a:pt x="3508813" y="6422061"/>
                  <a:pt x="3545031" y="6407738"/>
                  <a:pt x="3375626" y="6419850"/>
                </a:cubicBezTo>
                <a:cubicBezTo>
                  <a:pt x="3198095" y="6427724"/>
                  <a:pt x="3110272" y="6421062"/>
                  <a:pt x="2893685" y="6419850"/>
                </a:cubicBezTo>
                <a:cubicBezTo>
                  <a:pt x="2634886" y="6439327"/>
                  <a:pt x="2429174" y="6391336"/>
                  <a:pt x="2224322" y="6419850"/>
                </a:cubicBezTo>
                <a:cubicBezTo>
                  <a:pt x="2008625" y="6406831"/>
                  <a:pt x="1976008" y="6398200"/>
                  <a:pt x="1742381" y="6419850"/>
                </a:cubicBezTo>
                <a:cubicBezTo>
                  <a:pt x="1458964" y="6489266"/>
                  <a:pt x="1214433" y="6376973"/>
                  <a:pt x="992695" y="6419850"/>
                </a:cubicBezTo>
                <a:cubicBezTo>
                  <a:pt x="473522" y="6380007"/>
                  <a:pt x="-134904" y="5820206"/>
                  <a:pt x="0" y="5349854"/>
                </a:cubicBezTo>
                <a:cubicBezTo>
                  <a:pt x="-20882" y="5170812"/>
                  <a:pt x="35051" y="4873476"/>
                  <a:pt x="0" y="4679342"/>
                </a:cubicBezTo>
                <a:cubicBezTo>
                  <a:pt x="-33869" y="4487988"/>
                  <a:pt x="-27327" y="4127903"/>
                  <a:pt x="0" y="3923235"/>
                </a:cubicBezTo>
                <a:cubicBezTo>
                  <a:pt x="89302" y="3735641"/>
                  <a:pt x="21325" y="3333362"/>
                  <a:pt x="0" y="3209925"/>
                </a:cubicBezTo>
                <a:cubicBezTo>
                  <a:pt x="569" y="3083422"/>
                  <a:pt x="55888" y="2694773"/>
                  <a:pt x="0" y="2496614"/>
                </a:cubicBezTo>
                <a:cubicBezTo>
                  <a:pt x="-48552" y="2212940"/>
                  <a:pt x="-47223" y="2102218"/>
                  <a:pt x="0" y="1826104"/>
                </a:cubicBezTo>
                <a:cubicBezTo>
                  <a:pt x="-13211" y="1578478"/>
                  <a:pt x="1725" y="1442601"/>
                  <a:pt x="0" y="1069995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840607 w 11301984"/>
              <a:gd name="connsiteY2" fmla="*/ 0 h 6581775"/>
              <a:gd name="connsiteX3" fmla="*/ 2226974 w 11301984"/>
              <a:gd name="connsiteY3" fmla="*/ 0 h 6581775"/>
              <a:gd name="connsiteX4" fmla="*/ 2986387 w 11301984"/>
              <a:gd name="connsiteY4" fmla="*/ 0 h 6581775"/>
              <a:gd name="connsiteX5" fmla="*/ 3466016 w 11301984"/>
              <a:gd name="connsiteY5" fmla="*/ 0 h 6581775"/>
              <a:gd name="connsiteX6" fmla="*/ 4318689 w 11301984"/>
              <a:gd name="connsiteY6" fmla="*/ 0 h 6581775"/>
              <a:gd name="connsiteX7" fmla="*/ 5171363 w 11301984"/>
              <a:gd name="connsiteY7" fmla="*/ 0 h 6581775"/>
              <a:gd name="connsiteX8" fmla="*/ 5650992 w 11301984"/>
              <a:gd name="connsiteY8" fmla="*/ 0 h 6581775"/>
              <a:gd name="connsiteX9" fmla="*/ 6317143 w 11301984"/>
              <a:gd name="connsiteY9" fmla="*/ 0 h 6581775"/>
              <a:gd name="connsiteX10" fmla="*/ 7169817 w 11301984"/>
              <a:gd name="connsiteY10" fmla="*/ 0 h 6581775"/>
              <a:gd name="connsiteX11" fmla="*/ 7649446 w 11301984"/>
              <a:gd name="connsiteY11" fmla="*/ 0 h 6581775"/>
              <a:gd name="connsiteX12" fmla="*/ 8222336 w 11301984"/>
              <a:gd name="connsiteY12" fmla="*/ 0 h 6581775"/>
              <a:gd name="connsiteX13" fmla="*/ 9075010 w 11301984"/>
              <a:gd name="connsiteY13" fmla="*/ 0 h 6581775"/>
              <a:gd name="connsiteX14" fmla="*/ 9647900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47342 h 6581775"/>
              <a:gd name="connsiteX19" fmla="*/ 11301984 w 11301984"/>
              <a:gd name="connsiteY19" fmla="*/ 3334765 h 6581775"/>
              <a:gd name="connsiteX20" fmla="*/ 11301984 w 11301984"/>
              <a:gd name="connsiteY20" fmla="*/ 3934432 h 6581775"/>
              <a:gd name="connsiteX21" fmla="*/ 11301984 w 11301984"/>
              <a:gd name="connsiteY21" fmla="*/ 4621855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461377 w 11301984"/>
              <a:gd name="connsiteY24" fmla="*/ 6581775 h 6581775"/>
              <a:gd name="connsiteX25" fmla="*/ 8608704 w 11301984"/>
              <a:gd name="connsiteY25" fmla="*/ 6581775 h 6581775"/>
              <a:gd name="connsiteX26" fmla="*/ 7849291 w 11301984"/>
              <a:gd name="connsiteY26" fmla="*/ 6581775 h 6581775"/>
              <a:gd name="connsiteX27" fmla="*/ 7089879 w 11301984"/>
              <a:gd name="connsiteY27" fmla="*/ 6581775 h 6581775"/>
              <a:gd name="connsiteX28" fmla="*/ 6237205 w 11301984"/>
              <a:gd name="connsiteY28" fmla="*/ 6581775 h 6581775"/>
              <a:gd name="connsiteX29" fmla="*/ 5571054 w 11301984"/>
              <a:gd name="connsiteY29" fmla="*/ 6581775 h 6581775"/>
              <a:gd name="connsiteX30" fmla="*/ 5184686 w 11301984"/>
              <a:gd name="connsiteY30" fmla="*/ 6581775 h 6581775"/>
              <a:gd name="connsiteX31" fmla="*/ 4518535 w 11301984"/>
              <a:gd name="connsiteY31" fmla="*/ 6581775 h 6581775"/>
              <a:gd name="connsiteX32" fmla="*/ 3665861 w 11301984"/>
              <a:gd name="connsiteY32" fmla="*/ 6581775 h 6581775"/>
              <a:gd name="connsiteX33" fmla="*/ 2999710 w 11301984"/>
              <a:gd name="connsiteY33" fmla="*/ 6581775 h 6581775"/>
              <a:gd name="connsiteX34" fmla="*/ 2613342 w 11301984"/>
              <a:gd name="connsiteY34" fmla="*/ 6581775 h 6581775"/>
              <a:gd name="connsiteX35" fmla="*/ 2226974 w 11301984"/>
              <a:gd name="connsiteY35" fmla="*/ 6581775 h 6581775"/>
              <a:gd name="connsiteX36" fmla="*/ 1560823 w 11301984"/>
              <a:gd name="connsiteY36" fmla="*/ 6581775 h 6581775"/>
              <a:gd name="connsiteX37" fmla="*/ 987933 w 11301984"/>
              <a:gd name="connsiteY37" fmla="*/ 6581775 h 6581775"/>
              <a:gd name="connsiteX38" fmla="*/ 0 w 11301984"/>
              <a:gd name="connsiteY38" fmla="*/ 5484791 h 6581775"/>
              <a:gd name="connsiteX39" fmla="*/ 0 w 11301984"/>
              <a:gd name="connsiteY39" fmla="*/ 4797367 h 6581775"/>
              <a:gd name="connsiteX40" fmla="*/ 0 w 11301984"/>
              <a:gd name="connsiteY40" fmla="*/ 4197700 h 6581775"/>
              <a:gd name="connsiteX41" fmla="*/ 0 w 11301984"/>
              <a:gd name="connsiteY41" fmla="*/ 3378643 h 6581775"/>
              <a:gd name="connsiteX42" fmla="*/ 0 w 11301984"/>
              <a:gd name="connsiteY42" fmla="*/ 2735098 h 6581775"/>
              <a:gd name="connsiteX43" fmla="*/ 0 w 11301984"/>
              <a:gd name="connsiteY43" fmla="*/ 2091553 h 6581775"/>
              <a:gd name="connsiteX44" fmla="*/ 0 w 11301984"/>
              <a:gd name="connsiteY44" fmla="*/ 1096983 h 6581775"/>
              <a:gd name="connsiteX0" fmla="*/ 0 w 11301984"/>
              <a:gd name="connsiteY0" fmla="*/ 1096983 h 6581775"/>
              <a:gd name="connsiteX1" fmla="*/ 987933 w 11301984"/>
              <a:gd name="connsiteY1" fmla="*/ 0 h 6581775"/>
              <a:gd name="connsiteX2" fmla="*/ 1374301 w 11301984"/>
              <a:gd name="connsiteY2" fmla="*/ 0 h 6581775"/>
              <a:gd name="connsiteX3" fmla="*/ 1947191 w 11301984"/>
              <a:gd name="connsiteY3" fmla="*/ 0 h 6581775"/>
              <a:gd name="connsiteX4" fmla="*/ 2613342 w 11301984"/>
              <a:gd name="connsiteY4" fmla="*/ 0 h 6581775"/>
              <a:gd name="connsiteX5" fmla="*/ 3186232 w 11301984"/>
              <a:gd name="connsiteY5" fmla="*/ 0 h 6581775"/>
              <a:gd name="connsiteX6" fmla="*/ 3759122 w 11301984"/>
              <a:gd name="connsiteY6" fmla="*/ 0 h 6581775"/>
              <a:gd name="connsiteX7" fmla="*/ 4518535 w 11301984"/>
              <a:gd name="connsiteY7" fmla="*/ 0 h 6581775"/>
              <a:gd name="connsiteX8" fmla="*/ 5091425 w 11301984"/>
              <a:gd name="connsiteY8" fmla="*/ 0 h 6581775"/>
              <a:gd name="connsiteX9" fmla="*/ 5757576 w 11301984"/>
              <a:gd name="connsiteY9" fmla="*/ 0 h 6581775"/>
              <a:gd name="connsiteX10" fmla="*/ 6237205 w 11301984"/>
              <a:gd name="connsiteY10" fmla="*/ 0 h 6581775"/>
              <a:gd name="connsiteX11" fmla="*/ 6996618 w 11301984"/>
              <a:gd name="connsiteY11" fmla="*/ 0 h 6581775"/>
              <a:gd name="connsiteX12" fmla="*/ 7849291 w 11301984"/>
              <a:gd name="connsiteY12" fmla="*/ 0 h 6581775"/>
              <a:gd name="connsiteX13" fmla="*/ 8701965 w 11301984"/>
              <a:gd name="connsiteY13" fmla="*/ 0 h 6581775"/>
              <a:gd name="connsiteX14" fmla="*/ 9274855 w 11301984"/>
              <a:gd name="connsiteY14" fmla="*/ 0 h 6581775"/>
              <a:gd name="connsiteX15" fmla="*/ 10314051 w 11301984"/>
              <a:gd name="connsiteY15" fmla="*/ 0 h 6581775"/>
              <a:gd name="connsiteX16" fmla="*/ 11301984 w 11301984"/>
              <a:gd name="connsiteY16" fmla="*/ 1096983 h 6581775"/>
              <a:gd name="connsiteX17" fmla="*/ 11301984 w 11301984"/>
              <a:gd name="connsiteY17" fmla="*/ 1916041 h 6581775"/>
              <a:gd name="connsiteX18" fmla="*/ 11301984 w 11301984"/>
              <a:gd name="connsiteY18" fmla="*/ 2603463 h 6581775"/>
              <a:gd name="connsiteX19" fmla="*/ 11301984 w 11301984"/>
              <a:gd name="connsiteY19" fmla="*/ 3378643 h 6581775"/>
              <a:gd name="connsiteX20" fmla="*/ 11301984 w 11301984"/>
              <a:gd name="connsiteY20" fmla="*/ 4066066 h 6581775"/>
              <a:gd name="connsiteX21" fmla="*/ 11301984 w 11301984"/>
              <a:gd name="connsiteY21" fmla="*/ 4753489 h 6581775"/>
              <a:gd name="connsiteX22" fmla="*/ 11301984 w 11301984"/>
              <a:gd name="connsiteY22" fmla="*/ 5484791 h 6581775"/>
              <a:gd name="connsiteX23" fmla="*/ 10314051 w 11301984"/>
              <a:gd name="connsiteY23" fmla="*/ 6581775 h 6581775"/>
              <a:gd name="connsiteX24" fmla="*/ 9554639 w 11301984"/>
              <a:gd name="connsiteY24" fmla="*/ 6581775 h 6581775"/>
              <a:gd name="connsiteX25" fmla="*/ 8888487 w 11301984"/>
              <a:gd name="connsiteY25" fmla="*/ 6581775 h 6581775"/>
              <a:gd name="connsiteX26" fmla="*/ 8408858 w 11301984"/>
              <a:gd name="connsiteY26" fmla="*/ 6581775 h 6581775"/>
              <a:gd name="connsiteX27" fmla="*/ 7556185 w 11301984"/>
              <a:gd name="connsiteY27" fmla="*/ 6581775 h 6581775"/>
              <a:gd name="connsiteX28" fmla="*/ 6983295 w 11301984"/>
              <a:gd name="connsiteY28" fmla="*/ 6581775 h 6581775"/>
              <a:gd name="connsiteX29" fmla="*/ 6130621 w 11301984"/>
              <a:gd name="connsiteY29" fmla="*/ 6581775 h 6581775"/>
              <a:gd name="connsiteX30" fmla="*/ 5744253 w 11301984"/>
              <a:gd name="connsiteY30" fmla="*/ 6581775 h 6581775"/>
              <a:gd name="connsiteX31" fmla="*/ 5171363 w 11301984"/>
              <a:gd name="connsiteY31" fmla="*/ 6581775 h 6581775"/>
              <a:gd name="connsiteX32" fmla="*/ 4598473 w 11301984"/>
              <a:gd name="connsiteY32" fmla="*/ 6581775 h 6581775"/>
              <a:gd name="connsiteX33" fmla="*/ 3745799 w 11301984"/>
              <a:gd name="connsiteY33" fmla="*/ 6581775 h 6581775"/>
              <a:gd name="connsiteX34" fmla="*/ 3359432 w 11301984"/>
              <a:gd name="connsiteY34" fmla="*/ 6581775 h 6581775"/>
              <a:gd name="connsiteX35" fmla="*/ 2879803 w 11301984"/>
              <a:gd name="connsiteY35" fmla="*/ 6581775 h 6581775"/>
              <a:gd name="connsiteX36" fmla="*/ 2213651 w 11301984"/>
              <a:gd name="connsiteY36" fmla="*/ 6581775 h 6581775"/>
              <a:gd name="connsiteX37" fmla="*/ 1734022 w 11301984"/>
              <a:gd name="connsiteY37" fmla="*/ 6581775 h 6581775"/>
              <a:gd name="connsiteX38" fmla="*/ 987933 w 11301984"/>
              <a:gd name="connsiteY38" fmla="*/ 6581775 h 6581775"/>
              <a:gd name="connsiteX39" fmla="*/ 0 w 11301984"/>
              <a:gd name="connsiteY39" fmla="*/ 5484791 h 6581775"/>
              <a:gd name="connsiteX40" fmla="*/ 0 w 11301984"/>
              <a:gd name="connsiteY40" fmla="*/ 4797367 h 6581775"/>
              <a:gd name="connsiteX41" fmla="*/ 0 w 11301984"/>
              <a:gd name="connsiteY41" fmla="*/ 4022189 h 6581775"/>
              <a:gd name="connsiteX42" fmla="*/ 0 w 11301984"/>
              <a:gd name="connsiteY42" fmla="*/ 3290887 h 6581775"/>
              <a:gd name="connsiteX43" fmla="*/ 0 w 11301984"/>
              <a:gd name="connsiteY43" fmla="*/ 2559585 h 6581775"/>
              <a:gd name="connsiteX44" fmla="*/ 0 w 11301984"/>
              <a:gd name="connsiteY44" fmla="*/ 1872163 h 6581775"/>
              <a:gd name="connsiteX45" fmla="*/ 0 w 11301984"/>
              <a:gd name="connsiteY45" fmla="*/ 1096983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6581775" fill="none" extrusionOk="0">
                <a:moveTo>
                  <a:pt x="0" y="1096983"/>
                </a:moveTo>
                <a:cubicBezTo>
                  <a:pt x="-209005" y="435140"/>
                  <a:pt x="564975" y="18783"/>
                  <a:pt x="987933" y="0"/>
                </a:cubicBezTo>
                <a:cubicBezTo>
                  <a:pt x="1094598" y="38270"/>
                  <a:pt x="1174969" y="-49787"/>
                  <a:pt x="1374301" y="0"/>
                </a:cubicBezTo>
                <a:cubicBezTo>
                  <a:pt x="1543123" y="13928"/>
                  <a:pt x="1812776" y="-7259"/>
                  <a:pt x="1947191" y="0"/>
                </a:cubicBezTo>
                <a:cubicBezTo>
                  <a:pt x="2070027" y="-59013"/>
                  <a:pt x="2254432" y="-6586"/>
                  <a:pt x="2613342" y="0"/>
                </a:cubicBezTo>
                <a:cubicBezTo>
                  <a:pt x="2909523" y="28181"/>
                  <a:pt x="2931156" y="24371"/>
                  <a:pt x="3186232" y="0"/>
                </a:cubicBezTo>
                <a:cubicBezTo>
                  <a:pt x="3429070" y="-23354"/>
                  <a:pt x="3471858" y="-24637"/>
                  <a:pt x="3759122" y="0"/>
                </a:cubicBezTo>
                <a:cubicBezTo>
                  <a:pt x="4039236" y="-44188"/>
                  <a:pt x="4241380" y="86148"/>
                  <a:pt x="4518535" y="0"/>
                </a:cubicBezTo>
                <a:cubicBezTo>
                  <a:pt x="4771193" y="8893"/>
                  <a:pt x="4932980" y="22242"/>
                  <a:pt x="5091425" y="0"/>
                </a:cubicBezTo>
                <a:cubicBezTo>
                  <a:pt x="5216787" y="-7996"/>
                  <a:pt x="5644352" y="-34312"/>
                  <a:pt x="5757576" y="0"/>
                </a:cubicBezTo>
                <a:cubicBezTo>
                  <a:pt x="5886045" y="21263"/>
                  <a:pt x="6118661" y="-35607"/>
                  <a:pt x="6237205" y="0"/>
                </a:cubicBezTo>
                <a:cubicBezTo>
                  <a:pt x="6400380" y="105095"/>
                  <a:pt x="6537392" y="-47941"/>
                  <a:pt x="6996618" y="0"/>
                </a:cubicBezTo>
                <a:cubicBezTo>
                  <a:pt x="7338732" y="-15101"/>
                  <a:pt x="7600224" y="-66044"/>
                  <a:pt x="7849291" y="0"/>
                </a:cubicBezTo>
                <a:cubicBezTo>
                  <a:pt x="8138744" y="-9102"/>
                  <a:pt x="8278476" y="2935"/>
                  <a:pt x="8701965" y="0"/>
                </a:cubicBezTo>
                <a:cubicBezTo>
                  <a:pt x="9088228" y="-23844"/>
                  <a:pt x="9028057" y="-2540"/>
                  <a:pt x="9274855" y="0"/>
                </a:cubicBezTo>
                <a:cubicBezTo>
                  <a:pt x="9391077" y="-3021"/>
                  <a:pt x="9845800" y="134453"/>
                  <a:pt x="10314051" y="0"/>
                </a:cubicBezTo>
                <a:cubicBezTo>
                  <a:pt x="10836252" y="3753"/>
                  <a:pt x="11196714" y="444235"/>
                  <a:pt x="11301984" y="1096983"/>
                </a:cubicBezTo>
                <a:cubicBezTo>
                  <a:pt x="11298209" y="1351065"/>
                  <a:pt x="11227247" y="1568309"/>
                  <a:pt x="11301984" y="1916041"/>
                </a:cubicBezTo>
                <a:cubicBezTo>
                  <a:pt x="11359604" y="2226647"/>
                  <a:pt x="11335429" y="2424063"/>
                  <a:pt x="11301984" y="2603463"/>
                </a:cubicBezTo>
                <a:cubicBezTo>
                  <a:pt x="11240829" y="2819199"/>
                  <a:pt x="11278531" y="3222366"/>
                  <a:pt x="11301984" y="3378643"/>
                </a:cubicBezTo>
                <a:cubicBezTo>
                  <a:pt x="11317880" y="3515021"/>
                  <a:pt x="11310233" y="3771466"/>
                  <a:pt x="11301984" y="4066066"/>
                </a:cubicBezTo>
                <a:cubicBezTo>
                  <a:pt x="11374758" y="4278693"/>
                  <a:pt x="11347598" y="4592922"/>
                  <a:pt x="11301984" y="4753489"/>
                </a:cubicBezTo>
                <a:cubicBezTo>
                  <a:pt x="11338188" y="4931010"/>
                  <a:pt x="11270166" y="5318810"/>
                  <a:pt x="11301984" y="5484791"/>
                </a:cubicBezTo>
                <a:cubicBezTo>
                  <a:pt x="11423317" y="6075397"/>
                  <a:pt x="11048005" y="6540093"/>
                  <a:pt x="10314051" y="6581775"/>
                </a:cubicBezTo>
                <a:cubicBezTo>
                  <a:pt x="10141101" y="6630036"/>
                  <a:pt x="9781893" y="6600923"/>
                  <a:pt x="9554639" y="6581775"/>
                </a:cubicBezTo>
                <a:cubicBezTo>
                  <a:pt x="9357726" y="6662102"/>
                  <a:pt x="9096225" y="6502107"/>
                  <a:pt x="8888487" y="6581775"/>
                </a:cubicBezTo>
                <a:cubicBezTo>
                  <a:pt x="8641773" y="6615645"/>
                  <a:pt x="8495803" y="6548664"/>
                  <a:pt x="8408858" y="6581775"/>
                </a:cubicBezTo>
                <a:cubicBezTo>
                  <a:pt x="8315500" y="6711814"/>
                  <a:pt x="7865418" y="6606695"/>
                  <a:pt x="7556185" y="6581775"/>
                </a:cubicBezTo>
                <a:cubicBezTo>
                  <a:pt x="7222970" y="6596930"/>
                  <a:pt x="7154779" y="6579323"/>
                  <a:pt x="6983295" y="6581775"/>
                </a:cubicBezTo>
                <a:cubicBezTo>
                  <a:pt x="6842221" y="6551243"/>
                  <a:pt x="6542637" y="6601652"/>
                  <a:pt x="6130621" y="6581775"/>
                </a:cubicBezTo>
                <a:cubicBezTo>
                  <a:pt x="5783169" y="6619411"/>
                  <a:pt x="5880635" y="6602392"/>
                  <a:pt x="5744253" y="6581775"/>
                </a:cubicBezTo>
                <a:cubicBezTo>
                  <a:pt x="5568970" y="6577659"/>
                  <a:pt x="5451888" y="6602513"/>
                  <a:pt x="5171363" y="6581775"/>
                </a:cubicBezTo>
                <a:cubicBezTo>
                  <a:pt x="4897321" y="6599619"/>
                  <a:pt x="4863123" y="6558285"/>
                  <a:pt x="4598473" y="6581775"/>
                </a:cubicBezTo>
                <a:cubicBezTo>
                  <a:pt x="4301380" y="6675812"/>
                  <a:pt x="4042194" y="6604193"/>
                  <a:pt x="3745799" y="6581775"/>
                </a:cubicBezTo>
                <a:cubicBezTo>
                  <a:pt x="3491048" y="6584276"/>
                  <a:pt x="3529300" y="6561009"/>
                  <a:pt x="3359432" y="6581775"/>
                </a:cubicBezTo>
                <a:cubicBezTo>
                  <a:pt x="3156025" y="6600749"/>
                  <a:pt x="3105995" y="6581332"/>
                  <a:pt x="2879803" y="6581775"/>
                </a:cubicBezTo>
                <a:cubicBezTo>
                  <a:pt x="2622884" y="6606756"/>
                  <a:pt x="2423123" y="6553933"/>
                  <a:pt x="2213651" y="6581775"/>
                </a:cubicBezTo>
                <a:cubicBezTo>
                  <a:pt x="1992163" y="6564675"/>
                  <a:pt x="1968769" y="6559173"/>
                  <a:pt x="1734022" y="6581775"/>
                </a:cubicBezTo>
                <a:cubicBezTo>
                  <a:pt x="1501592" y="6653456"/>
                  <a:pt x="1255903" y="6473556"/>
                  <a:pt x="987933" y="6581775"/>
                </a:cubicBezTo>
                <a:cubicBezTo>
                  <a:pt x="410292" y="6632895"/>
                  <a:pt x="-156574" y="5859049"/>
                  <a:pt x="0" y="5484791"/>
                </a:cubicBezTo>
                <a:cubicBezTo>
                  <a:pt x="-31227" y="5281514"/>
                  <a:pt x="-31650" y="4968609"/>
                  <a:pt x="0" y="4797367"/>
                </a:cubicBezTo>
                <a:cubicBezTo>
                  <a:pt x="-19297" y="4598922"/>
                  <a:pt x="5425" y="4273342"/>
                  <a:pt x="0" y="4022189"/>
                </a:cubicBezTo>
                <a:cubicBezTo>
                  <a:pt x="71368" y="3838238"/>
                  <a:pt x="50369" y="3426135"/>
                  <a:pt x="0" y="3290887"/>
                </a:cubicBezTo>
                <a:cubicBezTo>
                  <a:pt x="-4411" y="3091307"/>
                  <a:pt x="28434" y="2759999"/>
                  <a:pt x="0" y="2559585"/>
                </a:cubicBezTo>
                <a:cubicBezTo>
                  <a:pt x="-56297" y="2262230"/>
                  <a:pt x="-54661" y="2066190"/>
                  <a:pt x="0" y="1872163"/>
                </a:cubicBezTo>
                <a:cubicBezTo>
                  <a:pt x="15241" y="1600612"/>
                  <a:pt x="8281" y="1452989"/>
                  <a:pt x="0" y="1096983"/>
                </a:cubicBezTo>
                <a:close/>
              </a:path>
              <a:path w="11301984" h="6581775" stroke="0" extrusionOk="0">
                <a:moveTo>
                  <a:pt x="0" y="1096983"/>
                </a:moveTo>
                <a:cubicBezTo>
                  <a:pt x="-67833" y="720316"/>
                  <a:pt x="328881" y="119508"/>
                  <a:pt x="987933" y="0"/>
                </a:cubicBezTo>
                <a:cubicBezTo>
                  <a:pt x="1158977" y="26166"/>
                  <a:pt x="1666089" y="27471"/>
                  <a:pt x="1840607" y="0"/>
                </a:cubicBezTo>
                <a:cubicBezTo>
                  <a:pt x="2042426" y="-26877"/>
                  <a:pt x="2082956" y="-12942"/>
                  <a:pt x="2226974" y="0"/>
                </a:cubicBezTo>
                <a:cubicBezTo>
                  <a:pt x="2347938" y="6553"/>
                  <a:pt x="2789562" y="-1872"/>
                  <a:pt x="2986387" y="0"/>
                </a:cubicBezTo>
                <a:cubicBezTo>
                  <a:pt x="3161784" y="46964"/>
                  <a:pt x="3264952" y="10764"/>
                  <a:pt x="3466016" y="0"/>
                </a:cubicBezTo>
                <a:cubicBezTo>
                  <a:pt x="3606560" y="11688"/>
                  <a:pt x="4073117" y="-82075"/>
                  <a:pt x="4318689" y="0"/>
                </a:cubicBezTo>
                <a:cubicBezTo>
                  <a:pt x="4633036" y="66133"/>
                  <a:pt x="4939086" y="19575"/>
                  <a:pt x="5171363" y="0"/>
                </a:cubicBezTo>
                <a:cubicBezTo>
                  <a:pt x="5305502" y="40309"/>
                  <a:pt x="5451148" y="-41487"/>
                  <a:pt x="5650992" y="0"/>
                </a:cubicBezTo>
                <a:cubicBezTo>
                  <a:pt x="5860176" y="-54746"/>
                  <a:pt x="6001215" y="5645"/>
                  <a:pt x="6317143" y="0"/>
                </a:cubicBezTo>
                <a:cubicBezTo>
                  <a:pt x="6589441" y="24460"/>
                  <a:pt x="6929308" y="-74874"/>
                  <a:pt x="7169817" y="0"/>
                </a:cubicBezTo>
                <a:cubicBezTo>
                  <a:pt x="7415726" y="13687"/>
                  <a:pt x="7445804" y="19682"/>
                  <a:pt x="7649446" y="0"/>
                </a:cubicBezTo>
                <a:cubicBezTo>
                  <a:pt x="7892137" y="-57671"/>
                  <a:pt x="8122358" y="-9039"/>
                  <a:pt x="8222336" y="0"/>
                </a:cubicBezTo>
                <a:cubicBezTo>
                  <a:pt x="8350258" y="117744"/>
                  <a:pt x="8645858" y="66764"/>
                  <a:pt x="9075010" y="0"/>
                </a:cubicBezTo>
                <a:cubicBezTo>
                  <a:pt x="9437165" y="-4973"/>
                  <a:pt x="9392310" y="19636"/>
                  <a:pt x="9647900" y="0"/>
                </a:cubicBezTo>
                <a:cubicBezTo>
                  <a:pt x="9927903" y="-26261"/>
                  <a:pt x="9978054" y="-57875"/>
                  <a:pt x="10314051" y="0"/>
                </a:cubicBezTo>
                <a:cubicBezTo>
                  <a:pt x="10781420" y="-87755"/>
                  <a:pt x="11214023" y="517567"/>
                  <a:pt x="11301984" y="1096983"/>
                </a:cubicBezTo>
                <a:cubicBezTo>
                  <a:pt x="11275548" y="1199718"/>
                  <a:pt x="11323900" y="1677405"/>
                  <a:pt x="11301984" y="1916041"/>
                </a:cubicBezTo>
                <a:cubicBezTo>
                  <a:pt x="11350753" y="2131057"/>
                  <a:pt x="11283564" y="2356496"/>
                  <a:pt x="11301984" y="2647342"/>
                </a:cubicBezTo>
                <a:cubicBezTo>
                  <a:pt x="11312456" y="2979065"/>
                  <a:pt x="11270446" y="3161771"/>
                  <a:pt x="11301984" y="3334765"/>
                </a:cubicBezTo>
                <a:cubicBezTo>
                  <a:pt x="11304167" y="3466865"/>
                  <a:pt x="11383469" y="3755070"/>
                  <a:pt x="11301984" y="3934432"/>
                </a:cubicBezTo>
                <a:cubicBezTo>
                  <a:pt x="11305817" y="4118594"/>
                  <a:pt x="11296992" y="4422459"/>
                  <a:pt x="11301984" y="4621855"/>
                </a:cubicBezTo>
                <a:cubicBezTo>
                  <a:pt x="11246233" y="4784796"/>
                  <a:pt x="11343802" y="5185380"/>
                  <a:pt x="11301984" y="5484791"/>
                </a:cubicBezTo>
                <a:cubicBezTo>
                  <a:pt x="11279706" y="6265563"/>
                  <a:pt x="11011813" y="6778691"/>
                  <a:pt x="10314051" y="6581775"/>
                </a:cubicBezTo>
                <a:cubicBezTo>
                  <a:pt x="10063448" y="6538438"/>
                  <a:pt x="9796542" y="6507500"/>
                  <a:pt x="9461377" y="6581775"/>
                </a:cubicBezTo>
                <a:cubicBezTo>
                  <a:pt x="9064424" y="6555298"/>
                  <a:pt x="8931820" y="6554864"/>
                  <a:pt x="8608704" y="6581775"/>
                </a:cubicBezTo>
                <a:cubicBezTo>
                  <a:pt x="8233776" y="6625941"/>
                  <a:pt x="8091784" y="6526577"/>
                  <a:pt x="7849291" y="6581775"/>
                </a:cubicBezTo>
                <a:cubicBezTo>
                  <a:pt x="7648550" y="6586002"/>
                  <a:pt x="7334205" y="6534336"/>
                  <a:pt x="7089879" y="6581775"/>
                </a:cubicBezTo>
                <a:cubicBezTo>
                  <a:pt x="6885772" y="6585749"/>
                  <a:pt x="6555579" y="6539885"/>
                  <a:pt x="6237205" y="6581775"/>
                </a:cubicBezTo>
                <a:cubicBezTo>
                  <a:pt x="5954480" y="6512170"/>
                  <a:pt x="5764724" y="6615069"/>
                  <a:pt x="5571054" y="6581775"/>
                </a:cubicBezTo>
                <a:cubicBezTo>
                  <a:pt x="5385215" y="6609188"/>
                  <a:pt x="5309052" y="6548711"/>
                  <a:pt x="5184686" y="6581775"/>
                </a:cubicBezTo>
                <a:cubicBezTo>
                  <a:pt x="5024305" y="6622799"/>
                  <a:pt x="4739582" y="6509169"/>
                  <a:pt x="4518535" y="6581775"/>
                </a:cubicBezTo>
                <a:cubicBezTo>
                  <a:pt x="4329310" y="6553549"/>
                  <a:pt x="3847102" y="6646987"/>
                  <a:pt x="3665861" y="6581775"/>
                </a:cubicBezTo>
                <a:cubicBezTo>
                  <a:pt x="3434075" y="6575494"/>
                  <a:pt x="3317153" y="6532673"/>
                  <a:pt x="2999710" y="6581775"/>
                </a:cubicBezTo>
                <a:cubicBezTo>
                  <a:pt x="2685471" y="6613313"/>
                  <a:pt x="2713904" y="6549457"/>
                  <a:pt x="2613342" y="6581775"/>
                </a:cubicBezTo>
                <a:cubicBezTo>
                  <a:pt x="2521443" y="6576688"/>
                  <a:pt x="2335005" y="6589565"/>
                  <a:pt x="2226974" y="6581775"/>
                </a:cubicBezTo>
                <a:cubicBezTo>
                  <a:pt x="2147165" y="6628969"/>
                  <a:pt x="1711296" y="6511281"/>
                  <a:pt x="1560823" y="6581775"/>
                </a:cubicBezTo>
                <a:cubicBezTo>
                  <a:pt x="1357987" y="6573570"/>
                  <a:pt x="1259360" y="6591229"/>
                  <a:pt x="987933" y="6581775"/>
                </a:cubicBezTo>
                <a:cubicBezTo>
                  <a:pt x="204396" y="6530777"/>
                  <a:pt x="-112887" y="6123303"/>
                  <a:pt x="0" y="5484791"/>
                </a:cubicBezTo>
                <a:cubicBezTo>
                  <a:pt x="-8179" y="5203942"/>
                  <a:pt x="-75422" y="4977251"/>
                  <a:pt x="0" y="4797367"/>
                </a:cubicBezTo>
                <a:cubicBezTo>
                  <a:pt x="11143" y="4568088"/>
                  <a:pt x="-3888" y="4337318"/>
                  <a:pt x="0" y="4197700"/>
                </a:cubicBezTo>
                <a:cubicBezTo>
                  <a:pt x="25681" y="4015513"/>
                  <a:pt x="-11294" y="3517345"/>
                  <a:pt x="0" y="3378643"/>
                </a:cubicBezTo>
                <a:cubicBezTo>
                  <a:pt x="-43076" y="3186846"/>
                  <a:pt x="38060" y="2874131"/>
                  <a:pt x="0" y="2735098"/>
                </a:cubicBezTo>
                <a:cubicBezTo>
                  <a:pt x="68951" y="2532796"/>
                  <a:pt x="60538" y="2278200"/>
                  <a:pt x="0" y="2091553"/>
                </a:cubicBezTo>
                <a:cubicBezTo>
                  <a:pt x="30497" y="1859850"/>
                  <a:pt x="104929" y="1516302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2801" y="325630"/>
                  <a:pt x="525995" y="250836"/>
                  <a:pt x="987933" y="0"/>
                </a:cubicBezTo>
                <a:cubicBezTo>
                  <a:pt x="1114115" y="21695"/>
                  <a:pt x="1167597" y="6514"/>
                  <a:pt x="1374301" y="0"/>
                </a:cubicBezTo>
                <a:cubicBezTo>
                  <a:pt x="1524505" y="-2367"/>
                  <a:pt x="1799755" y="28254"/>
                  <a:pt x="1947191" y="0"/>
                </a:cubicBezTo>
                <a:cubicBezTo>
                  <a:pt x="2117006" y="-34733"/>
                  <a:pt x="2366096" y="-11200"/>
                  <a:pt x="2613342" y="0"/>
                </a:cubicBezTo>
                <a:cubicBezTo>
                  <a:pt x="2910985" y="29281"/>
                  <a:pt x="2926140" y="17108"/>
                  <a:pt x="3186232" y="0"/>
                </a:cubicBezTo>
                <a:cubicBezTo>
                  <a:pt x="3432915" y="-26485"/>
                  <a:pt x="3467059" y="-25742"/>
                  <a:pt x="3759122" y="0"/>
                </a:cubicBezTo>
                <a:cubicBezTo>
                  <a:pt x="3988443" y="40875"/>
                  <a:pt x="4245129" y="-21674"/>
                  <a:pt x="4518535" y="0"/>
                </a:cubicBezTo>
                <a:cubicBezTo>
                  <a:pt x="4738527" y="-17204"/>
                  <a:pt x="4977291" y="26687"/>
                  <a:pt x="5091425" y="0"/>
                </a:cubicBezTo>
                <a:cubicBezTo>
                  <a:pt x="5245576" y="19881"/>
                  <a:pt x="5624152" y="28006"/>
                  <a:pt x="5757576" y="0"/>
                </a:cubicBezTo>
                <a:cubicBezTo>
                  <a:pt x="5881418" y="-33499"/>
                  <a:pt x="6113354" y="-13021"/>
                  <a:pt x="6237205" y="0"/>
                </a:cubicBezTo>
                <a:cubicBezTo>
                  <a:pt x="6386291" y="-27374"/>
                  <a:pt x="6546857" y="-22384"/>
                  <a:pt x="6996618" y="0"/>
                </a:cubicBezTo>
                <a:cubicBezTo>
                  <a:pt x="7368764" y="-23362"/>
                  <a:pt x="7535030" y="-1847"/>
                  <a:pt x="7849291" y="0"/>
                </a:cubicBezTo>
                <a:cubicBezTo>
                  <a:pt x="8188789" y="24138"/>
                  <a:pt x="8301694" y="-14174"/>
                  <a:pt x="8701965" y="0"/>
                </a:cubicBezTo>
                <a:cubicBezTo>
                  <a:pt x="9131162" y="12947"/>
                  <a:pt x="9018534" y="22063"/>
                  <a:pt x="9274855" y="0"/>
                </a:cubicBezTo>
                <a:cubicBezTo>
                  <a:pt x="9531928" y="-39784"/>
                  <a:pt x="9880054" y="96681"/>
                  <a:pt x="10314051" y="0"/>
                </a:cubicBezTo>
                <a:cubicBezTo>
                  <a:pt x="10729554" y="-232198"/>
                  <a:pt x="11056981" y="558866"/>
                  <a:pt x="11301984" y="1096983"/>
                </a:cubicBezTo>
                <a:cubicBezTo>
                  <a:pt x="11331425" y="1400262"/>
                  <a:pt x="11263439" y="1583775"/>
                  <a:pt x="11301984" y="1916041"/>
                </a:cubicBezTo>
                <a:cubicBezTo>
                  <a:pt x="11330100" y="2223648"/>
                  <a:pt x="11348341" y="2419537"/>
                  <a:pt x="11301984" y="2603463"/>
                </a:cubicBezTo>
                <a:cubicBezTo>
                  <a:pt x="11292456" y="2824482"/>
                  <a:pt x="11350844" y="3160815"/>
                  <a:pt x="11301984" y="3378643"/>
                </a:cubicBezTo>
                <a:cubicBezTo>
                  <a:pt x="11325181" y="3570937"/>
                  <a:pt x="11268630" y="3863252"/>
                  <a:pt x="11301984" y="4066066"/>
                </a:cubicBezTo>
                <a:cubicBezTo>
                  <a:pt x="11328857" y="4314222"/>
                  <a:pt x="11280073" y="4607974"/>
                  <a:pt x="11301984" y="4753489"/>
                </a:cubicBezTo>
                <a:cubicBezTo>
                  <a:pt x="11320928" y="4884054"/>
                  <a:pt x="11289357" y="5299330"/>
                  <a:pt x="11301984" y="5484791"/>
                </a:cubicBezTo>
                <a:cubicBezTo>
                  <a:pt x="11267870" y="6133436"/>
                  <a:pt x="10879765" y="6398537"/>
                  <a:pt x="10314051" y="6581775"/>
                </a:cubicBezTo>
                <a:cubicBezTo>
                  <a:pt x="10164628" y="6597978"/>
                  <a:pt x="9833840" y="6495686"/>
                  <a:pt x="9554639" y="6581775"/>
                </a:cubicBezTo>
                <a:cubicBezTo>
                  <a:pt x="9313688" y="6594086"/>
                  <a:pt x="9127098" y="6572275"/>
                  <a:pt x="8888487" y="6581775"/>
                </a:cubicBezTo>
                <a:cubicBezTo>
                  <a:pt x="8655694" y="6613834"/>
                  <a:pt x="8493412" y="6571767"/>
                  <a:pt x="8408858" y="6581775"/>
                </a:cubicBezTo>
                <a:cubicBezTo>
                  <a:pt x="8362341" y="6538532"/>
                  <a:pt x="7895977" y="6501348"/>
                  <a:pt x="7556185" y="6581775"/>
                </a:cubicBezTo>
                <a:cubicBezTo>
                  <a:pt x="7214065" y="6631015"/>
                  <a:pt x="7164656" y="6592279"/>
                  <a:pt x="6983295" y="6581775"/>
                </a:cubicBezTo>
                <a:cubicBezTo>
                  <a:pt x="6828756" y="6582691"/>
                  <a:pt x="6511805" y="6501243"/>
                  <a:pt x="6130621" y="6581775"/>
                </a:cubicBezTo>
                <a:cubicBezTo>
                  <a:pt x="5734626" y="6633593"/>
                  <a:pt x="5877553" y="6534046"/>
                  <a:pt x="5744253" y="6581775"/>
                </a:cubicBezTo>
                <a:cubicBezTo>
                  <a:pt x="5579897" y="6593281"/>
                  <a:pt x="5437111" y="6537712"/>
                  <a:pt x="5171363" y="6581775"/>
                </a:cubicBezTo>
                <a:cubicBezTo>
                  <a:pt x="4896940" y="6605719"/>
                  <a:pt x="4850815" y="6546850"/>
                  <a:pt x="4598473" y="6581775"/>
                </a:cubicBezTo>
                <a:cubicBezTo>
                  <a:pt x="4374870" y="6584357"/>
                  <a:pt x="4018944" y="6521064"/>
                  <a:pt x="3745799" y="6581775"/>
                </a:cubicBezTo>
                <a:cubicBezTo>
                  <a:pt x="3505632" y="6583140"/>
                  <a:pt x="3530271" y="6573750"/>
                  <a:pt x="3359432" y="6581775"/>
                </a:cubicBezTo>
                <a:cubicBezTo>
                  <a:pt x="3191007" y="6595361"/>
                  <a:pt x="3080025" y="6564904"/>
                  <a:pt x="2879803" y="6581775"/>
                </a:cubicBezTo>
                <a:cubicBezTo>
                  <a:pt x="2654190" y="6578489"/>
                  <a:pt x="2380320" y="6594163"/>
                  <a:pt x="2213651" y="6581775"/>
                </a:cubicBezTo>
                <a:cubicBezTo>
                  <a:pt x="2004105" y="6566370"/>
                  <a:pt x="1976285" y="6570610"/>
                  <a:pt x="1734022" y="6581775"/>
                </a:cubicBezTo>
                <a:cubicBezTo>
                  <a:pt x="1440884" y="6601232"/>
                  <a:pt x="1228848" y="6580351"/>
                  <a:pt x="987933" y="6581775"/>
                </a:cubicBezTo>
                <a:cubicBezTo>
                  <a:pt x="556431" y="6541599"/>
                  <a:pt x="-130889" y="5898245"/>
                  <a:pt x="0" y="5484791"/>
                </a:cubicBezTo>
                <a:cubicBezTo>
                  <a:pt x="56918" y="5269054"/>
                  <a:pt x="47790" y="5076123"/>
                  <a:pt x="0" y="4797367"/>
                </a:cubicBezTo>
                <a:cubicBezTo>
                  <a:pt x="-4824" y="4564453"/>
                  <a:pt x="-70635" y="4201907"/>
                  <a:pt x="0" y="4022189"/>
                </a:cubicBezTo>
                <a:cubicBezTo>
                  <a:pt x="42276" y="3850784"/>
                  <a:pt x="-3507" y="3413689"/>
                  <a:pt x="0" y="3290887"/>
                </a:cubicBezTo>
                <a:cubicBezTo>
                  <a:pt x="28721" y="3189452"/>
                  <a:pt x="85214" y="2776468"/>
                  <a:pt x="0" y="2559585"/>
                </a:cubicBezTo>
                <a:cubicBezTo>
                  <a:pt x="-48759" y="2311388"/>
                  <a:pt x="-66628" y="2196204"/>
                  <a:pt x="0" y="1872163"/>
                </a:cubicBezTo>
                <a:cubicBezTo>
                  <a:pt x="15238" y="1594846"/>
                  <a:pt x="-3491" y="1519248"/>
                  <a:pt x="0" y="1096983"/>
                </a:cubicBezTo>
                <a:close/>
              </a:path>
              <a:path w="11301984" h="6581775" fill="none" stroke="0" extrusionOk="0">
                <a:moveTo>
                  <a:pt x="0" y="1096983"/>
                </a:moveTo>
                <a:cubicBezTo>
                  <a:pt x="-104413" y="441963"/>
                  <a:pt x="543951" y="139500"/>
                  <a:pt x="987933" y="0"/>
                </a:cubicBezTo>
                <a:cubicBezTo>
                  <a:pt x="1103907" y="26742"/>
                  <a:pt x="1176353" y="-28706"/>
                  <a:pt x="1374301" y="0"/>
                </a:cubicBezTo>
                <a:cubicBezTo>
                  <a:pt x="1527712" y="-2570"/>
                  <a:pt x="1801515" y="1381"/>
                  <a:pt x="1947191" y="0"/>
                </a:cubicBezTo>
                <a:cubicBezTo>
                  <a:pt x="2101206" y="-65064"/>
                  <a:pt x="2287231" y="-26537"/>
                  <a:pt x="2613342" y="0"/>
                </a:cubicBezTo>
                <a:cubicBezTo>
                  <a:pt x="2910525" y="31097"/>
                  <a:pt x="2928443" y="23160"/>
                  <a:pt x="3186232" y="0"/>
                </a:cubicBezTo>
                <a:cubicBezTo>
                  <a:pt x="3432730" y="-26859"/>
                  <a:pt x="3471977" y="-28237"/>
                  <a:pt x="3759122" y="0"/>
                </a:cubicBezTo>
                <a:cubicBezTo>
                  <a:pt x="3990162" y="-18172"/>
                  <a:pt x="4215144" y="18683"/>
                  <a:pt x="4518535" y="0"/>
                </a:cubicBezTo>
                <a:cubicBezTo>
                  <a:pt x="4768818" y="6114"/>
                  <a:pt x="4918295" y="35954"/>
                  <a:pt x="5091425" y="0"/>
                </a:cubicBezTo>
                <a:cubicBezTo>
                  <a:pt x="5218870" y="-3607"/>
                  <a:pt x="5631715" y="-1358"/>
                  <a:pt x="5757576" y="0"/>
                </a:cubicBezTo>
                <a:cubicBezTo>
                  <a:pt x="5878388" y="-4744"/>
                  <a:pt x="6127547" y="-5690"/>
                  <a:pt x="6237205" y="0"/>
                </a:cubicBezTo>
                <a:cubicBezTo>
                  <a:pt x="6382965" y="55438"/>
                  <a:pt x="6541555" y="-40274"/>
                  <a:pt x="6996618" y="0"/>
                </a:cubicBezTo>
                <a:cubicBezTo>
                  <a:pt x="7390302" y="21695"/>
                  <a:pt x="7550764" y="-40273"/>
                  <a:pt x="7849291" y="0"/>
                </a:cubicBezTo>
                <a:cubicBezTo>
                  <a:pt x="8145785" y="-7153"/>
                  <a:pt x="8272737" y="-20772"/>
                  <a:pt x="8701965" y="0"/>
                </a:cubicBezTo>
                <a:cubicBezTo>
                  <a:pt x="9104754" y="-5618"/>
                  <a:pt x="9029232" y="21657"/>
                  <a:pt x="9274855" y="0"/>
                </a:cubicBezTo>
                <a:cubicBezTo>
                  <a:pt x="9518468" y="-19463"/>
                  <a:pt x="9821047" y="125035"/>
                  <a:pt x="10314051" y="0"/>
                </a:cubicBezTo>
                <a:cubicBezTo>
                  <a:pt x="10810656" y="-53828"/>
                  <a:pt x="11150426" y="403014"/>
                  <a:pt x="11301984" y="1096983"/>
                </a:cubicBezTo>
                <a:cubicBezTo>
                  <a:pt x="11307349" y="1383837"/>
                  <a:pt x="11230860" y="1549695"/>
                  <a:pt x="11301984" y="1916041"/>
                </a:cubicBezTo>
                <a:cubicBezTo>
                  <a:pt x="11345588" y="2196327"/>
                  <a:pt x="11312333" y="2421640"/>
                  <a:pt x="11301984" y="2603463"/>
                </a:cubicBezTo>
                <a:cubicBezTo>
                  <a:pt x="11220881" y="2818667"/>
                  <a:pt x="11302863" y="3204555"/>
                  <a:pt x="11301984" y="3378643"/>
                </a:cubicBezTo>
                <a:cubicBezTo>
                  <a:pt x="11332792" y="3552384"/>
                  <a:pt x="11314582" y="3814887"/>
                  <a:pt x="11301984" y="4066066"/>
                </a:cubicBezTo>
                <a:cubicBezTo>
                  <a:pt x="11357137" y="4268703"/>
                  <a:pt x="11305096" y="4573136"/>
                  <a:pt x="11301984" y="4753489"/>
                </a:cubicBezTo>
                <a:cubicBezTo>
                  <a:pt x="11328740" y="4899248"/>
                  <a:pt x="11269752" y="5330929"/>
                  <a:pt x="11301984" y="5484791"/>
                </a:cubicBezTo>
                <a:cubicBezTo>
                  <a:pt x="11397299" y="6220628"/>
                  <a:pt x="10897378" y="6449333"/>
                  <a:pt x="10314051" y="6581775"/>
                </a:cubicBezTo>
                <a:cubicBezTo>
                  <a:pt x="10145136" y="6603920"/>
                  <a:pt x="9781793" y="6540064"/>
                  <a:pt x="9554639" y="6581775"/>
                </a:cubicBezTo>
                <a:cubicBezTo>
                  <a:pt x="9370235" y="6648027"/>
                  <a:pt x="9119435" y="6509075"/>
                  <a:pt x="8888487" y="6581775"/>
                </a:cubicBezTo>
                <a:cubicBezTo>
                  <a:pt x="8643688" y="6616191"/>
                  <a:pt x="8485559" y="6560167"/>
                  <a:pt x="8408858" y="6581775"/>
                </a:cubicBezTo>
                <a:cubicBezTo>
                  <a:pt x="8332173" y="6606824"/>
                  <a:pt x="7876706" y="6559417"/>
                  <a:pt x="7556185" y="6581775"/>
                </a:cubicBezTo>
                <a:cubicBezTo>
                  <a:pt x="7213947" y="6616390"/>
                  <a:pt x="7165161" y="6588867"/>
                  <a:pt x="6983295" y="6581775"/>
                </a:cubicBezTo>
                <a:cubicBezTo>
                  <a:pt x="6862209" y="6577318"/>
                  <a:pt x="6523154" y="6566989"/>
                  <a:pt x="6130621" y="6581775"/>
                </a:cubicBezTo>
                <a:cubicBezTo>
                  <a:pt x="5769682" y="6613264"/>
                  <a:pt x="5877538" y="6592250"/>
                  <a:pt x="5744253" y="6581775"/>
                </a:cubicBezTo>
                <a:cubicBezTo>
                  <a:pt x="5562759" y="6573751"/>
                  <a:pt x="5441267" y="6567308"/>
                  <a:pt x="5171363" y="6581775"/>
                </a:cubicBezTo>
                <a:cubicBezTo>
                  <a:pt x="4898039" y="6598753"/>
                  <a:pt x="4857062" y="6544824"/>
                  <a:pt x="4598473" y="6581775"/>
                </a:cubicBezTo>
                <a:cubicBezTo>
                  <a:pt x="4363343" y="6654707"/>
                  <a:pt x="4032323" y="6591090"/>
                  <a:pt x="3745799" y="6581775"/>
                </a:cubicBezTo>
                <a:cubicBezTo>
                  <a:pt x="3488510" y="6581084"/>
                  <a:pt x="3521653" y="6564527"/>
                  <a:pt x="3359432" y="6581775"/>
                </a:cubicBezTo>
                <a:cubicBezTo>
                  <a:pt x="3168272" y="6594095"/>
                  <a:pt x="3095585" y="6582111"/>
                  <a:pt x="2879803" y="6581775"/>
                </a:cubicBezTo>
                <a:cubicBezTo>
                  <a:pt x="2636833" y="6577563"/>
                  <a:pt x="2412256" y="6576652"/>
                  <a:pt x="2213651" y="6581775"/>
                </a:cubicBezTo>
                <a:cubicBezTo>
                  <a:pt x="1994866" y="6565657"/>
                  <a:pt x="1972209" y="6563340"/>
                  <a:pt x="1734022" y="6581775"/>
                </a:cubicBezTo>
                <a:cubicBezTo>
                  <a:pt x="1483663" y="6631623"/>
                  <a:pt x="1188052" y="6564342"/>
                  <a:pt x="987933" y="6581775"/>
                </a:cubicBezTo>
                <a:cubicBezTo>
                  <a:pt x="464352" y="6548021"/>
                  <a:pt x="-118914" y="6036320"/>
                  <a:pt x="0" y="5484791"/>
                </a:cubicBezTo>
                <a:cubicBezTo>
                  <a:pt x="6671" y="5265166"/>
                  <a:pt x="23398" y="4985096"/>
                  <a:pt x="0" y="4797367"/>
                </a:cubicBezTo>
                <a:cubicBezTo>
                  <a:pt x="-50221" y="4593119"/>
                  <a:pt x="-33722" y="4237493"/>
                  <a:pt x="0" y="4022189"/>
                </a:cubicBezTo>
                <a:cubicBezTo>
                  <a:pt x="99243" y="3829731"/>
                  <a:pt x="36341" y="3421179"/>
                  <a:pt x="0" y="3290887"/>
                </a:cubicBezTo>
                <a:cubicBezTo>
                  <a:pt x="-1846" y="3141222"/>
                  <a:pt x="41801" y="2769073"/>
                  <a:pt x="0" y="2559585"/>
                </a:cubicBezTo>
                <a:cubicBezTo>
                  <a:pt x="-42339" y="2301457"/>
                  <a:pt x="-46598" y="2121069"/>
                  <a:pt x="0" y="1872163"/>
                </a:cubicBezTo>
                <a:cubicBezTo>
                  <a:pt x="-3672" y="1616583"/>
                  <a:pt x="-2838" y="1498768"/>
                  <a:pt x="0" y="109698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019" y="266699"/>
            <a:ext cx="432274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154</Words>
  <Application>Microsoft Office PowerPoint</Application>
  <PresentationFormat>Widescreen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#9Slide02 Noi dung dai</vt:lpstr>
      <vt:lpstr>#9Slide02 Tieu de dai</vt:lpstr>
      <vt:lpstr>Arial</vt:lpstr>
      <vt:lpstr>Calibri</vt:lpstr>
      <vt:lpstr>Cambria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9</cp:revision>
  <dcterms:created xsi:type="dcterms:W3CDTF">2024-01-08T13:06:35Z</dcterms:created>
  <dcterms:modified xsi:type="dcterms:W3CDTF">2025-04-05T13:59:58Z</dcterms:modified>
</cp:coreProperties>
</file>