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9" r:id="rId2"/>
    <p:sldId id="260" r:id="rId3"/>
    <p:sldId id="265" r:id="rId4"/>
    <p:sldId id="266" r:id="rId5"/>
    <p:sldId id="285" r:id="rId6"/>
    <p:sldId id="295" r:id="rId7"/>
    <p:sldId id="296" r:id="rId8"/>
    <p:sldId id="297" r:id="rId9"/>
    <p:sldId id="300" r:id="rId10"/>
    <p:sldId id="301" r:id="rId11"/>
    <p:sldId id="298" r:id="rId12"/>
    <p:sldId id="299" r:id="rId13"/>
    <p:sldId id="289"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1C166-AF74-49C3-BC1A-54073DCE28BD}"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F2A47-5A8C-487B-9854-573CAE184C76}" type="slidenum">
              <a:rPr lang="en-US" smtClean="0"/>
              <a:t>‹#›</a:t>
            </a:fld>
            <a:endParaRPr lang="en-US"/>
          </a:p>
        </p:txBody>
      </p:sp>
    </p:spTree>
    <p:extLst>
      <p:ext uri="{BB962C8B-B14F-4D97-AF65-F5344CB8AC3E}">
        <p14:creationId xmlns:p14="http://schemas.microsoft.com/office/powerpoint/2010/main" val="142017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1601-4A01-9FD7-451D-3D48AFA67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30D1B-AAE4-A8FD-238F-EB4EAD46B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43CB8-B455-1A5D-ADC7-C2215E2ABDCC}"/>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5" name="Footer Placeholder 4">
            <a:extLst>
              <a:ext uri="{FF2B5EF4-FFF2-40B4-BE49-F238E27FC236}">
                <a16:creationId xmlns:a16="http://schemas.microsoft.com/office/drawing/2014/main" id="{AA5FDFA2-BDAA-1976-0885-8EEE604AA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E8B2C-49A5-C419-4C18-EB8F49973311}"/>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67217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3717-AE8D-CD24-59C2-72174A9364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F41F80-4BB3-3B61-00A5-ACB017ED54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60383-7219-FBB7-9E44-52CE773A0DF0}"/>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5" name="Footer Placeholder 4">
            <a:extLst>
              <a:ext uri="{FF2B5EF4-FFF2-40B4-BE49-F238E27FC236}">
                <a16:creationId xmlns:a16="http://schemas.microsoft.com/office/drawing/2014/main" id="{05C453D8-0AA6-7DED-4451-1D242214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0A6D3-B019-88A6-B28D-382324E5C729}"/>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37536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36E9D-661A-2C72-6E84-CC2926BC60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C49E86-8B38-0D18-A1E5-6A3456423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D5B6C-469D-CB36-5F60-B3DFAE338F0E}"/>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5" name="Footer Placeholder 4">
            <a:extLst>
              <a:ext uri="{FF2B5EF4-FFF2-40B4-BE49-F238E27FC236}">
                <a16:creationId xmlns:a16="http://schemas.microsoft.com/office/drawing/2014/main" id="{CE4FB311-75F7-ACBC-CA03-28C577D1E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F79D9-9BE4-1BC0-3229-ECE3DC774C95}"/>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39840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FB1D-798A-92C6-29B8-887C998D9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BDFFD-38C3-BFD4-9C79-F3A41AD3F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ECD51-E959-BB51-BB56-A52988B608AE}"/>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5" name="Footer Placeholder 4">
            <a:extLst>
              <a:ext uri="{FF2B5EF4-FFF2-40B4-BE49-F238E27FC236}">
                <a16:creationId xmlns:a16="http://schemas.microsoft.com/office/drawing/2014/main" id="{81323817-302E-8020-CA45-732490253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C290B-06A6-0AA8-EE91-55C555F4DCCA}"/>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99707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7895-36EE-D407-40A1-7C6AE45F3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B42B0-4E01-4CC1-F502-0BB3F66B4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683A7-E2E9-5D01-894E-A62D8EA93186}"/>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5" name="Footer Placeholder 4">
            <a:extLst>
              <a:ext uri="{FF2B5EF4-FFF2-40B4-BE49-F238E27FC236}">
                <a16:creationId xmlns:a16="http://schemas.microsoft.com/office/drawing/2014/main" id="{E5BDEE5D-F47E-92BF-016C-CAA7786DE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09E21-37B3-B6F8-12A8-9965578DFDFF}"/>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42935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1FA1-8B8E-652A-8C11-85584B125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8FE71-2E05-6FA3-39DA-CFCECE8456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029AE-917B-FA6B-5836-8CA12DA1E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D9142-FAB1-0D71-FE3B-0C0490B436C2}"/>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6" name="Footer Placeholder 5">
            <a:extLst>
              <a:ext uri="{FF2B5EF4-FFF2-40B4-BE49-F238E27FC236}">
                <a16:creationId xmlns:a16="http://schemas.microsoft.com/office/drawing/2014/main" id="{A63510E5-513B-01B8-0379-8E4A2A129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80414-F034-9EA8-F4D6-2F1C78A9BCC9}"/>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27406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C041-48FE-8FB1-709D-D69697AF1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FF55CD-5129-5853-E356-7630FF0C1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C73852-0EBE-35EE-4FB0-4B0301890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D5C3A-BDBA-BD9D-30B1-FC09CBDAB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6B325-C683-8FCD-7015-5CD7101CA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A753AC-6386-50C9-8D11-142EDB295E2A}"/>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8" name="Footer Placeholder 7">
            <a:extLst>
              <a:ext uri="{FF2B5EF4-FFF2-40B4-BE49-F238E27FC236}">
                <a16:creationId xmlns:a16="http://schemas.microsoft.com/office/drawing/2014/main" id="{37FC5D17-7853-46BA-35D8-7C15A97854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91166-14E3-5A52-4338-7025D863878D}"/>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130004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61BA-2D34-768F-72F0-9132462AE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0148FE-726A-E432-B5CC-E7749BC510A8}"/>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4" name="Footer Placeholder 3">
            <a:extLst>
              <a:ext uri="{FF2B5EF4-FFF2-40B4-BE49-F238E27FC236}">
                <a16:creationId xmlns:a16="http://schemas.microsoft.com/office/drawing/2014/main" id="{432DC2A7-A08D-DAA0-2950-803DE094F2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70CA0-EBF1-54DF-282E-0EB03FC227CF}"/>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426990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51AE5-C185-DF5E-3C24-9D9006C6F8E7}"/>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3" name="Footer Placeholder 2">
            <a:extLst>
              <a:ext uri="{FF2B5EF4-FFF2-40B4-BE49-F238E27FC236}">
                <a16:creationId xmlns:a16="http://schemas.microsoft.com/office/drawing/2014/main" id="{44BD3941-80B0-ACC7-A577-C1A44870BB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216C08-838D-4569-323C-CE2769134BE5}"/>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323757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BF56-56AF-CC05-1AE5-F7406D0B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8074EF-8240-F9CA-3990-619A9D548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87514-366C-BE22-DE77-FD001E726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6C789-41B9-CEDD-FCB7-D090C711388C}"/>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6" name="Footer Placeholder 5">
            <a:extLst>
              <a:ext uri="{FF2B5EF4-FFF2-40B4-BE49-F238E27FC236}">
                <a16:creationId xmlns:a16="http://schemas.microsoft.com/office/drawing/2014/main" id="{651F2AE8-D9A6-45F5-BF88-32980F54C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54CE1-8446-6C23-7EC7-5ED3DB20A924}"/>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4378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DFF8-01FB-D44E-3012-E8B19D3A2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886A2-7ACD-91C4-9DC4-C90BC144C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CAD1F-E5F4-5D57-D008-B531F2905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B5D96-3492-FA03-F546-6DA5133B1D12}"/>
              </a:ext>
            </a:extLst>
          </p:cNvPr>
          <p:cNvSpPr>
            <a:spLocks noGrp="1"/>
          </p:cNvSpPr>
          <p:nvPr>
            <p:ph type="dt" sz="half" idx="10"/>
          </p:nvPr>
        </p:nvSpPr>
        <p:spPr/>
        <p:txBody>
          <a:bodyPr/>
          <a:lstStyle/>
          <a:p>
            <a:fld id="{760A0150-24AC-4FFC-8003-00761CB9D3C1}" type="datetimeFigureOut">
              <a:rPr lang="en-US" smtClean="0"/>
              <a:t>4/5/2025</a:t>
            </a:fld>
            <a:endParaRPr lang="en-US"/>
          </a:p>
        </p:txBody>
      </p:sp>
      <p:sp>
        <p:nvSpPr>
          <p:cNvPr id="6" name="Footer Placeholder 5">
            <a:extLst>
              <a:ext uri="{FF2B5EF4-FFF2-40B4-BE49-F238E27FC236}">
                <a16:creationId xmlns:a16="http://schemas.microsoft.com/office/drawing/2014/main" id="{ABE017D4-8A0F-69D6-0673-B68157AC7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7DA31-2D0F-B869-0CDD-2A1D89C69202}"/>
              </a:ext>
            </a:extLst>
          </p:cNvPr>
          <p:cNvSpPr>
            <a:spLocks noGrp="1"/>
          </p:cNvSpPr>
          <p:nvPr>
            <p:ph type="sldNum" sz="quarter" idx="12"/>
          </p:nvPr>
        </p:nvSpPr>
        <p:spPr/>
        <p:txBody>
          <a:bodyPr/>
          <a:lstStyle/>
          <a:p>
            <a:fld id="{A016B099-32E6-4250-AFB9-06B9042ED72D}" type="slidenum">
              <a:rPr lang="en-US" smtClean="0"/>
              <a:t>‹#›</a:t>
            </a:fld>
            <a:endParaRPr lang="en-US"/>
          </a:p>
        </p:txBody>
      </p:sp>
    </p:spTree>
    <p:extLst>
      <p:ext uri="{BB962C8B-B14F-4D97-AF65-F5344CB8AC3E}">
        <p14:creationId xmlns:p14="http://schemas.microsoft.com/office/powerpoint/2010/main" val="226035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6B07EA-8D40-BD9A-E285-A2178CB712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42291BC-F2B2-0E65-750A-61A971F79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862DA-7346-B2E9-7B67-0A9543A93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AF2C4-45AC-2262-76D0-7B10BEF23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A0150-24AC-4FFC-8003-00761CB9D3C1}" type="datetimeFigureOut">
              <a:rPr lang="en-US" smtClean="0"/>
              <a:t>4/5/2025</a:t>
            </a:fld>
            <a:endParaRPr lang="en-US"/>
          </a:p>
        </p:txBody>
      </p:sp>
      <p:sp>
        <p:nvSpPr>
          <p:cNvPr id="5" name="Footer Placeholder 4">
            <a:extLst>
              <a:ext uri="{FF2B5EF4-FFF2-40B4-BE49-F238E27FC236}">
                <a16:creationId xmlns:a16="http://schemas.microsoft.com/office/drawing/2014/main" id="{4309F7D1-D26A-2A39-63EB-290023225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30D16A-3E58-ACC8-3FA4-524313703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6B099-32E6-4250-AFB9-06B9042ED72D}" type="slidenum">
              <a:rPr lang="en-US" smtClean="0"/>
              <a:t>‹#›</a:t>
            </a:fld>
            <a:endParaRPr lang="en-US"/>
          </a:p>
        </p:txBody>
      </p:sp>
      <p:grpSp>
        <p:nvGrpSpPr>
          <p:cNvPr id="7" name="Group 6">
            <a:extLst>
              <a:ext uri="{FF2B5EF4-FFF2-40B4-BE49-F238E27FC236}">
                <a16:creationId xmlns:a16="http://schemas.microsoft.com/office/drawing/2014/main" id="{A1A40E18-3FD7-89B8-E147-D19FCAA42FBC}"/>
              </a:ext>
            </a:extLst>
          </p:cNvPr>
          <p:cNvGrpSpPr/>
          <p:nvPr userDrawn="1"/>
        </p:nvGrpSpPr>
        <p:grpSpPr>
          <a:xfrm>
            <a:off x="-3004765" y="-263945"/>
            <a:ext cx="3842965" cy="2357824"/>
            <a:chOff x="5586065" y="1777554"/>
            <a:chExt cx="2882224" cy="1768368"/>
          </a:xfrm>
        </p:grpSpPr>
        <p:grpSp>
          <p:nvGrpSpPr>
            <p:cNvPr id="9" name="Group 8">
              <a:extLst>
                <a:ext uri="{FF2B5EF4-FFF2-40B4-BE49-F238E27FC236}">
                  <a16:creationId xmlns:a16="http://schemas.microsoft.com/office/drawing/2014/main" id="{4417D924-7CD1-4BEE-F4B0-FD28A14E1E27}"/>
                </a:ext>
              </a:extLst>
            </p:cNvPr>
            <p:cNvGrpSpPr/>
            <p:nvPr userDrawn="1"/>
          </p:nvGrpSpPr>
          <p:grpSpPr>
            <a:xfrm>
              <a:off x="5586065" y="1777554"/>
              <a:ext cx="2882224" cy="1768368"/>
              <a:chOff x="6282158" y="1877677"/>
              <a:chExt cx="4326340" cy="2783227"/>
            </a:xfrm>
          </p:grpSpPr>
          <p:sp>
            <p:nvSpPr>
              <p:cNvPr id="11" name="Freeform: Shape 10">
                <a:extLst>
                  <a:ext uri="{FF2B5EF4-FFF2-40B4-BE49-F238E27FC236}">
                    <a16:creationId xmlns:a16="http://schemas.microsoft.com/office/drawing/2014/main" id="{5A365F33-D925-AD65-FCCB-FB43190F4CED}"/>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2" name="TextBox 11">
                <a:extLst>
                  <a:ext uri="{FF2B5EF4-FFF2-40B4-BE49-F238E27FC236}">
                    <a16:creationId xmlns:a16="http://schemas.microsoft.com/office/drawing/2014/main" id="{8B10EF00-0BC6-F362-C9CD-ED78BD1DEDDF}"/>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3" name="TextBox 12">
                <a:extLst>
                  <a:ext uri="{FF2B5EF4-FFF2-40B4-BE49-F238E27FC236}">
                    <a16:creationId xmlns:a16="http://schemas.microsoft.com/office/drawing/2014/main" id="{B6956B98-411F-6B1F-3545-17BD90C9EA31}"/>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10" name="Picture 9">
              <a:extLst>
                <a:ext uri="{FF2B5EF4-FFF2-40B4-BE49-F238E27FC236}">
                  <a16:creationId xmlns:a16="http://schemas.microsoft.com/office/drawing/2014/main" id="{54A5DCF8-1C64-F0DE-CC25-0FF9CB7E308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877206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 cartoon of kids riding on a pencil&#10;&#10;Description automatically generated">
            <a:extLst>
              <a:ext uri="{FF2B5EF4-FFF2-40B4-BE49-F238E27FC236}">
                <a16:creationId xmlns:a16="http://schemas.microsoft.com/office/drawing/2014/main" id="{36FA98FF-B9BD-097C-6D02-F5FA851F777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585" b="89617" l="3355" r="96805">
                        <a14:foregroundMark x1="5751" y1="40735" x2="5751" y2="40735"/>
                        <a14:foregroundMark x1="9265" y1="35304" x2="9265" y2="35304"/>
                        <a14:foregroundMark x1="91693" y1="37540" x2="92971" y2="46326"/>
                        <a14:foregroundMark x1="95847" y1="37061" x2="95847" y2="37061"/>
                        <a14:foregroundMark x1="3355" y1="78914" x2="3355" y2="78914"/>
                        <a14:foregroundMark x1="52556" y1="63419" x2="58626" y2="73482"/>
                        <a14:foregroundMark x1="47444" y1="64377" x2="62620" y2="82109"/>
                        <a14:foregroundMark x1="33387" y1="75399" x2="42013" y2="84824"/>
                        <a14:foregroundMark x1="36581" y1="84984" x2="36581" y2="84984"/>
                        <a14:foregroundMark x1="37061" y1="85783" x2="37061" y2="85783"/>
                        <a14:foregroundMark x1="64856" y1="73163" x2="80351" y2="72204"/>
                        <a14:foregroundMark x1="96645" y1="72684" x2="96645" y2="72684"/>
                        <a14:foregroundMark x1="96805" y1="39457" x2="96805" y2="39457"/>
                      </a14:backgroundRemoval>
                    </a14:imgEffect>
                  </a14:imgLayer>
                </a14:imgProps>
              </a:ext>
              <a:ext uri="{28A0092B-C50C-407E-A947-70E740481C1C}">
                <a14:useLocalDpi xmlns:a14="http://schemas.microsoft.com/office/drawing/2010/main" val="0"/>
              </a:ext>
            </a:extLst>
          </a:blip>
          <a:srcRect t="14129" b="13760"/>
          <a:stretch/>
        </p:blipFill>
        <p:spPr>
          <a:xfrm rot="21258709">
            <a:off x="52098" y="1754930"/>
            <a:ext cx="2528288" cy="1823163"/>
          </a:xfrm>
          <a:prstGeom prst="rect">
            <a:avLst/>
          </a:prstGeom>
        </p:spPr>
      </p:pic>
      <p:pic>
        <p:nvPicPr>
          <p:cNvPr id="38" name="Picture 37" descr="Cartoon kids flying on a book&#10;&#10;Description automatically generated">
            <a:extLst>
              <a:ext uri="{FF2B5EF4-FFF2-40B4-BE49-F238E27FC236}">
                <a16:creationId xmlns:a16="http://schemas.microsoft.com/office/drawing/2014/main" id="{A1A2134F-8E3D-9A0B-C7D9-0654FE8C5E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355" r="98882">
                        <a14:foregroundMark x1="5272" y1="48302" x2="5272" y2="48302"/>
                        <a14:foregroundMark x1="21246" y1="46226" x2="28914" y2="46226"/>
                        <a14:foregroundMark x1="80032" y1="26604" x2="84824" y2="46226"/>
                        <a14:foregroundMark x1="74920" y1="32075" x2="78115" y2="43396"/>
                        <a14:foregroundMark x1="78115" y1="43396" x2="78115" y2="43396"/>
                        <a14:foregroundMark x1="78914" y1="49245" x2="78914" y2="49245"/>
                        <a14:foregroundMark x1="78435" y1="49245" x2="81150" y2="46226"/>
                        <a14:foregroundMark x1="73642" y1="48679" x2="79872" y2="43396"/>
                        <a14:foregroundMark x1="3514" y1="64340" x2="32428" y2="69434"/>
                        <a14:foregroundMark x1="32428" y1="69434" x2="82588" y2="63208"/>
                        <a14:foregroundMark x1="82588" y1="63208" x2="82588" y2="63208"/>
                        <a14:foregroundMark x1="12620" y1="69057" x2="28115" y2="71887"/>
                        <a14:foregroundMark x1="40256" y1="78302" x2="62939" y2="79811"/>
                        <a14:foregroundMark x1="67572" y1="54151" x2="98882" y2="64528"/>
                        <a14:foregroundMark x1="81789" y1="65472" x2="96326" y2="73019"/>
                        <a14:foregroundMark x1="54313" y1="41132" x2="60863" y2="56981"/>
                      </a14:backgroundRemoval>
                    </a14:imgEffect>
                  </a14:imgLayer>
                </a14:imgProps>
              </a:ext>
              <a:ext uri="{28A0092B-C50C-407E-A947-70E740481C1C}">
                <a14:useLocalDpi xmlns:a14="http://schemas.microsoft.com/office/drawing/2010/main" val="0"/>
              </a:ext>
            </a:extLst>
          </a:blip>
          <a:stretch>
            <a:fillRect/>
          </a:stretch>
        </p:blipFill>
        <p:spPr>
          <a:xfrm>
            <a:off x="9114139" y="868089"/>
            <a:ext cx="3037681" cy="2571838"/>
          </a:xfrm>
          <a:prstGeom prst="rect">
            <a:avLst/>
          </a:prstGeom>
        </p:spPr>
      </p:pic>
      <p:pic>
        <p:nvPicPr>
          <p:cNvPr id="3" name="Picture 2">
            <a:extLst>
              <a:ext uri="{FF2B5EF4-FFF2-40B4-BE49-F238E27FC236}">
                <a16:creationId xmlns:a16="http://schemas.microsoft.com/office/drawing/2014/main" id="{2C825EE6-524B-DE07-A516-15B67505EDFA}"/>
              </a:ext>
            </a:extLst>
          </p:cNvPr>
          <p:cNvPicPr>
            <a:picLocks noChangeAspect="1"/>
          </p:cNvPicPr>
          <p:nvPr/>
        </p:nvPicPr>
        <p:blipFill>
          <a:blip r:embed="rId7"/>
          <a:stretch>
            <a:fillRect/>
          </a:stretch>
        </p:blipFill>
        <p:spPr>
          <a:xfrm>
            <a:off x="4742944" y="1509092"/>
            <a:ext cx="2877561" cy="1115665"/>
          </a:xfrm>
          <a:prstGeom prst="rect">
            <a:avLst/>
          </a:prstGeom>
        </p:spPr>
      </p:pic>
      <p:pic>
        <p:nvPicPr>
          <p:cNvPr id="4" name="Picture 3">
            <a:extLst>
              <a:ext uri="{FF2B5EF4-FFF2-40B4-BE49-F238E27FC236}">
                <a16:creationId xmlns:a16="http://schemas.microsoft.com/office/drawing/2014/main" id="{7DD517B1-4D15-A218-6FB3-CD7B717FC621}"/>
              </a:ext>
            </a:extLst>
          </p:cNvPr>
          <p:cNvPicPr>
            <a:picLocks noChangeAspect="1"/>
          </p:cNvPicPr>
          <p:nvPr/>
        </p:nvPicPr>
        <p:blipFill>
          <a:blip r:embed="rId8"/>
          <a:stretch>
            <a:fillRect/>
          </a:stretch>
        </p:blipFill>
        <p:spPr>
          <a:xfrm>
            <a:off x="2563442" y="2080573"/>
            <a:ext cx="7084166" cy="1572904"/>
          </a:xfrm>
          <a:prstGeom prst="rect">
            <a:avLst/>
          </a:prstGeom>
        </p:spPr>
      </p:pic>
      <p:pic>
        <p:nvPicPr>
          <p:cNvPr id="5" name="Picture 4">
            <a:extLst>
              <a:ext uri="{FF2B5EF4-FFF2-40B4-BE49-F238E27FC236}">
                <a16:creationId xmlns:a16="http://schemas.microsoft.com/office/drawing/2014/main" id="{3B851BB8-C1C2-C286-2077-F31BB249D8B9}"/>
              </a:ext>
            </a:extLst>
          </p:cNvPr>
          <p:cNvPicPr>
            <a:picLocks noChangeAspect="1"/>
          </p:cNvPicPr>
          <p:nvPr/>
        </p:nvPicPr>
        <p:blipFill>
          <a:blip r:embed="rId9"/>
          <a:stretch>
            <a:fillRect/>
          </a:stretch>
        </p:blipFill>
        <p:spPr>
          <a:xfrm>
            <a:off x="4252174" y="3736362"/>
            <a:ext cx="3859102" cy="2414225"/>
          </a:xfrm>
          <a:prstGeom prst="rect">
            <a:avLst/>
          </a:prstGeom>
        </p:spPr>
      </p:pic>
      <p:sp>
        <p:nvSpPr>
          <p:cNvPr id="8" name="TextBox 7">
            <a:extLst>
              <a:ext uri="{FF2B5EF4-FFF2-40B4-BE49-F238E27FC236}">
                <a16:creationId xmlns:a16="http://schemas.microsoft.com/office/drawing/2014/main" id="{F964D21C-AFF5-915C-2E89-8FFF036032B3}"/>
              </a:ext>
            </a:extLst>
          </p:cNvPr>
          <p:cNvSpPr txBox="1"/>
          <p:nvPr/>
        </p:nvSpPr>
        <p:spPr>
          <a:xfrm>
            <a:off x="1793081" y="381550"/>
            <a:ext cx="760571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1959625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thơ Ngày mai lên sao Kim (Phùng Ngọc Hùng) | GợiÝ.vn">
            <a:extLst>
              <a:ext uri="{FF2B5EF4-FFF2-40B4-BE49-F238E27FC236}">
                <a16:creationId xmlns:a16="http://schemas.microsoft.com/office/drawing/2014/main" id="{C7BCF030-5B5C-53BC-6630-7829CDD3A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7" y="71919"/>
            <a:ext cx="11942868" cy="650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07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B62D-6ED4-AC37-BE13-9B0474D2F21D}"/>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B87F8C16-84F3-8ACA-8D70-620F0342C8F3}"/>
              </a:ext>
            </a:extLst>
          </p:cNvPr>
          <p:cNvSpPr/>
          <p:nvPr/>
        </p:nvSpPr>
        <p:spPr>
          <a:xfrm>
            <a:off x="440131" y="538573"/>
            <a:ext cx="11601543" cy="5780853"/>
          </a:xfrm>
          <a:custGeom>
            <a:avLst/>
            <a:gdLst>
              <a:gd name="connsiteX0" fmla="*/ 0 w 11601543"/>
              <a:gd name="connsiteY0" fmla="*/ 2440734 h 5780853"/>
              <a:gd name="connsiteX1" fmla="*/ 2440734 w 11601543"/>
              <a:gd name="connsiteY1" fmla="*/ 0 h 5780853"/>
              <a:gd name="connsiteX2" fmla="*/ 3045541 w 11601543"/>
              <a:gd name="connsiteY2" fmla="*/ 0 h 5780853"/>
              <a:gd name="connsiteX3" fmla="*/ 3717548 w 11601543"/>
              <a:gd name="connsiteY3" fmla="*/ 0 h 5780853"/>
              <a:gd name="connsiteX4" fmla="*/ 4322355 w 11601543"/>
              <a:gd name="connsiteY4" fmla="*/ 0 h 5780853"/>
              <a:gd name="connsiteX5" fmla="*/ 5128764 w 11601543"/>
              <a:gd name="connsiteY5" fmla="*/ 0 h 5780853"/>
              <a:gd name="connsiteX6" fmla="*/ 5867972 w 11601543"/>
              <a:gd name="connsiteY6" fmla="*/ 0 h 5780853"/>
              <a:gd name="connsiteX7" fmla="*/ 6607181 w 11601543"/>
              <a:gd name="connsiteY7" fmla="*/ 0 h 5780853"/>
              <a:gd name="connsiteX8" fmla="*/ 7144787 w 11601543"/>
              <a:gd name="connsiteY8" fmla="*/ 0 h 5780853"/>
              <a:gd name="connsiteX9" fmla="*/ 7951196 w 11601543"/>
              <a:gd name="connsiteY9" fmla="*/ 0 h 5780853"/>
              <a:gd name="connsiteX10" fmla="*/ 9160809 w 11601543"/>
              <a:gd name="connsiteY10" fmla="*/ 0 h 5780853"/>
              <a:gd name="connsiteX11" fmla="*/ 11601543 w 11601543"/>
              <a:gd name="connsiteY11" fmla="*/ 2440734 h 5780853"/>
              <a:gd name="connsiteX12" fmla="*/ 11601543 w 11601543"/>
              <a:gd name="connsiteY12" fmla="*/ 2899420 h 5780853"/>
              <a:gd name="connsiteX13" fmla="*/ 11601543 w 11601543"/>
              <a:gd name="connsiteY13" fmla="*/ 3340119 h 5780853"/>
              <a:gd name="connsiteX14" fmla="*/ 9160809 w 11601543"/>
              <a:gd name="connsiteY14" fmla="*/ 5780853 h 5780853"/>
              <a:gd name="connsiteX15" fmla="*/ 8690404 w 11601543"/>
              <a:gd name="connsiteY15" fmla="*/ 5780853 h 5780853"/>
              <a:gd name="connsiteX16" fmla="*/ 7951196 w 11601543"/>
              <a:gd name="connsiteY16" fmla="*/ 5780853 h 5780853"/>
              <a:gd name="connsiteX17" fmla="*/ 7480790 w 11601543"/>
              <a:gd name="connsiteY17" fmla="*/ 5780853 h 5780853"/>
              <a:gd name="connsiteX18" fmla="*/ 6875984 w 11601543"/>
              <a:gd name="connsiteY18" fmla="*/ 5780853 h 5780853"/>
              <a:gd name="connsiteX19" fmla="*/ 6338378 w 11601543"/>
              <a:gd name="connsiteY19" fmla="*/ 5780853 h 5780853"/>
              <a:gd name="connsiteX20" fmla="*/ 5666370 w 11601543"/>
              <a:gd name="connsiteY20" fmla="*/ 5780853 h 5780853"/>
              <a:gd name="connsiteX21" fmla="*/ 4927162 w 11601543"/>
              <a:gd name="connsiteY21" fmla="*/ 5780853 h 5780853"/>
              <a:gd name="connsiteX22" fmla="*/ 4255154 w 11601543"/>
              <a:gd name="connsiteY22" fmla="*/ 5780853 h 5780853"/>
              <a:gd name="connsiteX23" fmla="*/ 3448745 w 11601543"/>
              <a:gd name="connsiteY23" fmla="*/ 5780853 h 5780853"/>
              <a:gd name="connsiteX24" fmla="*/ 2440734 w 11601543"/>
              <a:gd name="connsiteY24" fmla="*/ 5780853 h 5780853"/>
              <a:gd name="connsiteX25" fmla="*/ 0 w 11601543"/>
              <a:gd name="connsiteY25" fmla="*/ 3340119 h 5780853"/>
              <a:gd name="connsiteX26" fmla="*/ 0 w 11601543"/>
              <a:gd name="connsiteY26" fmla="*/ 2872439 h 5780853"/>
              <a:gd name="connsiteX27" fmla="*/ 0 w 11601543"/>
              <a:gd name="connsiteY27" fmla="*/ 2440734 h 578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01543" h="5780853" fill="none" extrusionOk="0">
                <a:moveTo>
                  <a:pt x="0" y="2440734"/>
                </a:moveTo>
                <a:cubicBezTo>
                  <a:pt x="65183" y="923762"/>
                  <a:pt x="1404071" y="-93809"/>
                  <a:pt x="2440734" y="0"/>
                </a:cubicBezTo>
                <a:cubicBezTo>
                  <a:pt x="2669308" y="2715"/>
                  <a:pt x="2874296" y="2947"/>
                  <a:pt x="3045541" y="0"/>
                </a:cubicBezTo>
                <a:cubicBezTo>
                  <a:pt x="3216786" y="-2947"/>
                  <a:pt x="3504443" y="-18070"/>
                  <a:pt x="3717548" y="0"/>
                </a:cubicBezTo>
                <a:cubicBezTo>
                  <a:pt x="3930653" y="18070"/>
                  <a:pt x="4070439" y="-19521"/>
                  <a:pt x="4322355" y="0"/>
                </a:cubicBezTo>
                <a:cubicBezTo>
                  <a:pt x="4574271" y="19521"/>
                  <a:pt x="4799308" y="25458"/>
                  <a:pt x="5128764" y="0"/>
                </a:cubicBezTo>
                <a:cubicBezTo>
                  <a:pt x="5458220" y="-25458"/>
                  <a:pt x="5715630" y="-13311"/>
                  <a:pt x="5867972" y="0"/>
                </a:cubicBezTo>
                <a:cubicBezTo>
                  <a:pt x="6020314" y="13311"/>
                  <a:pt x="6450088" y="-12457"/>
                  <a:pt x="6607181" y="0"/>
                </a:cubicBezTo>
                <a:cubicBezTo>
                  <a:pt x="6764274" y="12457"/>
                  <a:pt x="6928461" y="26706"/>
                  <a:pt x="7144787" y="0"/>
                </a:cubicBezTo>
                <a:cubicBezTo>
                  <a:pt x="7361113" y="-26706"/>
                  <a:pt x="7664838" y="37325"/>
                  <a:pt x="7951196" y="0"/>
                </a:cubicBezTo>
                <a:cubicBezTo>
                  <a:pt x="8237554" y="-37325"/>
                  <a:pt x="8556419" y="50830"/>
                  <a:pt x="9160809" y="0"/>
                </a:cubicBezTo>
                <a:cubicBezTo>
                  <a:pt x="10549335" y="198094"/>
                  <a:pt x="11882568" y="1101793"/>
                  <a:pt x="11601543" y="2440734"/>
                </a:cubicBezTo>
                <a:cubicBezTo>
                  <a:pt x="11590287" y="2602787"/>
                  <a:pt x="11604077" y="2735079"/>
                  <a:pt x="11601543" y="2899420"/>
                </a:cubicBezTo>
                <a:cubicBezTo>
                  <a:pt x="11599009" y="3063761"/>
                  <a:pt x="11585409" y="3162204"/>
                  <a:pt x="11601543" y="3340119"/>
                </a:cubicBezTo>
                <a:cubicBezTo>
                  <a:pt x="11449348" y="4907680"/>
                  <a:pt x="10412984" y="5972682"/>
                  <a:pt x="9160809" y="5780853"/>
                </a:cubicBezTo>
                <a:cubicBezTo>
                  <a:pt x="8979447" y="5802671"/>
                  <a:pt x="8807428" y="5778609"/>
                  <a:pt x="8690404" y="5780853"/>
                </a:cubicBezTo>
                <a:cubicBezTo>
                  <a:pt x="8573381" y="5783097"/>
                  <a:pt x="8230570" y="5795953"/>
                  <a:pt x="7951196" y="5780853"/>
                </a:cubicBezTo>
                <a:cubicBezTo>
                  <a:pt x="7671822" y="5765753"/>
                  <a:pt x="7617444" y="5802783"/>
                  <a:pt x="7480790" y="5780853"/>
                </a:cubicBezTo>
                <a:cubicBezTo>
                  <a:pt x="7344136" y="5758923"/>
                  <a:pt x="7066913" y="5764489"/>
                  <a:pt x="6875984" y="5780853"/>
                </a:cubicBezTo>
                <a:cubicBezTo>
                  <a:pt x="6685055" y="5797217"/>
                  <a:pt x="6598589" y="5806667"/>
                  <a:pt x="6338378" y="5780853"/>
                </a:cubicBezTo>
                <a:cubicBezTo>
                  <a:pt x="6078167" y="5755039"/>
                  <a:pt x="5876938" y="5768697"/>
                  <a:pt x="5666370" y="5780853"/>
                </a:cubicBezTo>
                <a:cubicBezTo>
                  <a:pt x="5455802" y="5793009"/>
                  <a:pt x="5174666" y="5753067"/>
                  <a:pt x="4927162" y="5780853"/>
                </a:cubicBezTo>
                <a:cubicBezTo>
                  <a:pt x="4679658" y="5808639"/>
                  <a:pt x="4462635" y="5772432"/>
                  <a:pt x="4255154" y="5780853"/>
                </a:cubicBezTo>
                <a:cubicBezTo>
                  <a:pt x="4047673" y="5789274"/>
                  <a:pt x="3791015" y="5805976"/>
                  <a:pt x="3448745" y="5780853"/>
                </a:cubicBezTo>
                <a:cubicBezTo>
                  <a:pt x="3106475" y="5755730"/>
                  <a:pt x="2652916" y="5751539"/>
                  <a:pt x="2440734" y="5780853"/>
                </a:cubicBezTo>
                <a:cubicBezTo>
                  <a:pt x="1028276" y="5991600"/>
                  <a:pt x="-179201" y="4643493"/>
                  <a:pt x="0" y="3340119"/>
                </a:cubicBezTo>
                <a:cubicBezTo>
                  <a:pt x="-12116" y="3182102"/>
                  <a:pt x="-9562" y="3055029"/>
                  <a:pt x="0" y="2872439"/>
                </a:cubicBezTo>
                <a:cubicBezTo>
                  <a:pt x="9562" y="2689849"/>
                  <a:pt x="-10479" y="2550642"/>
                  <a:pt x="0" y="2440734"/>
                </a:cubicBezTo>
                <a:close/>
              </a:path>
              <a:path w="11601543" h="5780853" stroke="0" extrusionOk="0">
                <a:moveTo>
                  <a:pt x="0" y="2440734"/>
                </a:moveTo>
                <a:cubicBezTo>
                  <a:pt x="-103631" y="1274570"/>
                  <a:pt x="889170" y="-84068"/>
                  <a:pt x="2440734" y="0"/>
                </a:cubicBezTo>
                <a:cubicBezTo>
                  <a:pt x="2687080" y="18005"/>
                  <a:pt x="2907209" y="-9561"/>
                  <a:pt x="3112742" y="0"/>
                </a:cubicBezTo>
                <a:cubicBezTo>
                  <a:pt x="3318275" y="9561"/>
                  <a:pt x="3705650" y="2748"/>
                  <a:pt x="3919151" y="0"/>
                </a:cubicBezTo>
                <a:cubicBezTo>
                  <a:pt x="4132652" y="-2748"/>
                  <a:pt x="4547922" y="-35975"/>
                  <a:pt x="4725560" y="0"/>
                </a:cubicBezTo>
                <a:cubicBezTo>
                  <a:pt x="4903198" y="35975"/>
                  <a:pt x="5023871" y="-14476"/>
                  <a:pt x="5263166" y="0"/>
                </a:cubicBezTo>
                <a:cubicBezTo>
                  <a:pt x="5502461" y="14476"/>
                  <a:pt x="5631504" y="-9388"/>
                  <a:pt x="5733571" y="0"/>
                </a:cubicBezTo>
                <a:cubicBezTo>
                  <a:pt x="5835638" y="9388"/>
                  <a:pt x="6153004" y="-1517"/>
                  <a:pt x="6271177" y="0"/>
                </a:cubicBezTo>
                <a:cubicBezTo>
                  <a:pt x="6389350" y="1517"/>
                  <a:pt x="6817594" y="1259"/>
                  <a:pt x="7010385" y="0"/>
                </a:cubicBezTo>
                <a:cubicBezTo>
                  <a:pt x="7203176" y="-1259"/>
                  <a:pt x="7578961" y="-7464"/>
                  <a:pt x="7749593" y="0"/>
                </a:cubicBezTo>
                <a:cubicBezTo>
                  <a:pt x="7920225" y="7464"/>
                  <a:pt x="8067454" y="986"/>
                  <a:pt x="8219999" y="0"/>
                </a:cubicBezTo>
                <a:cubicBezTo>
                  <a:pt x="8372544" y="-986"/>
                  <a:pt x="8947064" y="-27643"/>
                  <a:pt x="9160809" y="0"/>
                </a:cubicBezTo>
                <a:cubicBezTo>
                  <a:pt x="10386860" y="32333"/>
                  <a:pt x="11540978" y="896766"/>
                  <a:pt x="11601543" y="2440734"/>
                </a:cubicBezTo>
                <a:cubicBezTo>
                  <a:pt x="11616206" y="2554734"/>
                  <a:pt x="11586268" y="2799460"/>
                  <a:pt x="11601543" y="2899420"/>
                </a:cubicBezTo>
                <a:cubicBezTo>
                  <a:pt x="11616818" y="2999380"/>
                  <a:pt x="11610651" y="3149889"/>
                  <a:pt x="11601543" y="3340119"/>
                </a:cubicBezTo>
                <a:cubicBezTo>
                  <a:pt x="11810037" y="4829373"/>
                  <a:pt x="10496227" y="5817350"/>
                  <a:pt x="9160809" y="5780853"/>
                </a:cubicBezTo>
                <a:cubicBezTo>
                  <a:pt x="8939485" y="5758476"/>
                  <a:pt x="8773407" y="5804159"/>
                  <a:pt x="8556002" y="5780853"/>
                </a:cubicBezTo>
                <a:cubicBezTo>
                  <a:pt x="8338597" y="5757547"/>
                  <a:pt x="8085145" y="5775120"/>
                  <a:pt x="7883995" y="5780853"/>
                </a:cubicBezTo>
                <a:cubicBezTo>
                  <a:pt x="7682845" y="5786586"/>
                  <a:pt x="7594139" y="5789946"/>
                  <a:pt x="7413590" y="5780853"/>
                </a:cubicBezTo>
                <a:cubicBezTo>
                  <a:pt x="7233041" y="5771760"/>
                  <a:pt x="6911676" y="5806314"/>
                  <a:pt x="6741582" y="5780853"/>
                </a:cubicBezTo>
                <a:cubicBezTo>
                  <a:pt x="6571488" y="5755392"/>
                  <a:pt x="6175167" y="5746675"/>
                  <a:pt x="5935173" y="5780853"/>
                </a:cubicBezTo>
                <a:cubicBezTo>
                  <a:pt x="5695179" y="5815031"/>
                  <a:pt x="5307744" y="5763426"/>
                  <a:pt x="5128764" y="5780853"/>
                </a:cubicBezTo>
                <a:cubicBezTo>
                  <a:pt x="4949784" y="5798280"/>
                  <a:pt x="4726912" y="5809265"/>
                  <a:pt x="4456757" y="5780853"/>
                </a:cubicBezTo>
                <a:cubicBezTo>
                  <a:pt x="4186602" y="5752441"/>
                  <a:pt x="3947128" y="5811025"/>
                  <a:pt x="3784749" y="5780853"/>
                </a:cubicBezTo>
                <a:cubicBezTo>
                  <a:pt x="3622370" y="5750681"/>
                  <a:pt x="3267730" y="5777785"/>
                  <a:pt x="3045541" y="5780853"/>
                </a:cubicBezTo>
                <a:cubicBezTo>
                  <a:pt x="2823352" y="5783921"/>
                  <a:pt x="2723207" y="5772642"/>
                  <a:pt x="2440734" y="5780853"/>
                </a:cubicBezTo>
                <a:cubicBezTo>
                  <a:pt x="1258214" y="5715548"/>
                  <a:pt x="-91225" y="4836453"/>
                  <a:pt x="0" y="3340119"/>
                </a:cubicBezTo>
                <a:cubicBezTo>
                  <a:pt x="-16322" y="3146114"/>
                  <a:pt x="-5007" y="3078878"/>
                  <a:pt x="0" y="2881433"/>
                </a:cubicBezTo>
                <a:cubicBezTo>
                  <a:pt x="5007" y="2683988"/>
                  <a:pt x="3364" y="2594819"/>
                  <a:pt x="0" y="2440734"/>
                </a:cubicBezTo>
                <a:close/>
              </a:path>
            </a:pathLst>
          </a:custGeom>
          <a:solidFill>
            <a:schemeClr val="bg1"/>
          </a:solidFill>
          <a:ln w="28575">
            <a:extLst>
              <a:ext uri="{C807C97D-BFC1-408E-A445-0C87EB9F89A2}">
                <ask:lineSketchStyleProps xmlns:ask="http://schemas.microsoft.com/office/drawing/2018/sketchyshapes" sd="981765707">
                  <a:prstGeom prst="roundRect">
                    <a:avLst>
                      <a:gd name="adj" fmla="val 4222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72 bài thơ về ước mơ hay, chùm thơ về ước mơ hoài bão ý nghĩa nhất - Bút  Chì Xanh">
            <a:extLst>
              <a:ext uri="{FF2B5EF4-FFF2-40B4-BE49-F238E27FC236}">
                <a16:creationId xmlns:a16="http://schemas.microsoft.com/office/drawing/2014/main" id="{C9042767-E425-F3DF-C8C1-B3DFB287D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6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thơ: Ước Mơ Của Bé - YouTube">
            <a:extLst>
              <a:ext uri="{FF2B5EF4-FFF2-40B4-BE49-F238E27FC236}">
                <a16:creationId xmlns:a16="http://schemas.microsoft.com/office/drawing/2014/main" id="{E4C76F4F-8B8B-C7F8-1E23-74666729D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6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39623F52-6814-CDF2-E1C3-67445B14A106}"/>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F65356-07CD-9DD5-5E47-67E8C7F1CABB}"/>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E8F14BE8-9C27-5660-D734-A045EA102058}"/>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id="{359031C9-F023-F160-D2F4-725559767B34}"/>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A992B62C-51CB-BAC3-D4A0-6C32F89354A0}"/>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id="{59A763CB-AFB7-2B2A-BA8F-1D2F5B3E5F0E}"/>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89B49B90-7AA0-1987-3105-27ED0D388204}"/>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id="{3E850768-1682-2F00-1B13-A5F7B94E0BCC}"/>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F475A20C-E147-F23B-136E-73840DD16F6B}"/>
              </a:ext>
            </a:extLst>
          </p:cNvPr>
          <p:cNvPicPr>
            <a:picLocks noChangeAspect="1"/>
          </p:cNvPicPr>
          <p:nvPr/>
        </p:nvPicPr>
        <p:blipFill>
          <a:blip r:embed="rId3"/>
          <a:stretch>
            <a:fillRect/>
          </a:stretch>
        </p:blipFill>
        <p:spPr>
          <a:xfrm rot="737208" flipH="1">
            <a:off x="755225" y="5080985"/>
            <a:ext cx="919996" cy="919996"/>
          </a:xfrm>
          <a:prstGeom prst="rect">
            <a:avLst/>
          </a:prstGeom>
        </p:spPr>
      </p:pic>
      <p:pic>
        <p:nvPicPr>
          <p:cNvPr id="19" name="Hình ảnh 6" descr="Ảnh có chứa trang phục, Mặt người, phim hoạt hình, người&#10;&#10;Mô tả được tạo tự động">
            <a:extLst>
              <a:ext uri="{FF2B5EF4-FFF2-40B4-BE49-F238E27FC236}">
                <a16:creationId xmlns:a16="http://schemas.microsoft.com/office/drawing/2014/main" id="{808F86E3-1A29-9AF9-8671-BB4E4567FE00}"/>
              </a:ext>
            </a:extLst>
          </p:cNvPr>
          <p:cNvPicPr>
            <a:picLocks noChangeAspect="1"/>
          </p:cNvPicPr>
          <p:nvPr/>
        </p:nvPicPr>
        <p:blipFill>
          <a:blip r:embed="rId4"/>
          <a:stretch>
            <a:fillRect/>
          </a:stretch>
        </p:blipFill>
        <p:spPr>
          <a:xfrm>
            <a:off x="7236609" y="2495550"/>
            <a:ext cx="4715907" cy="3830612"/>
          </a:xfrm>
          <a:prstGeom prst="rect">
            <a:avLst/>
          </a:prstGeom>
        </p:spPr>
      </p:pic>
      <p:pic>
        <p:nvPicPr>
          <p:cNvPr id="2" name="Picture 1">
            <a:extLst>
              <a:ext uri="{FF2B5EF4-FFF2-40B4-BE49-F238E27FC236}">
                <a16:creationId xmlns:a16="http://schemas.microsoft.com/office/drawing/2014/main" id="{809B7B12-1E9A-E3BB-3A31-353C7CF353F9}"/>
              </a:ext>
            </a:extLst>
          </p:cNvPr>
          <p:cNvPicPr>
            <a:picLocks noChangeAspect="1"/>
          </p:cNvPicPr>
          <p:nvPr/>
        </p:nvPicPr>
        <p:blipFill>
          <a:blip r:embed="rId5"/>
          <a:stretch>
            <a:fillRect/>
          </a:stretch>
        </p:blipFill>
        <p:spPr>
          <a:xfrm>
            <a:off x="2522294" y="170653"/>
            <a:ext cx="6572058" cy="1585097"/>
          </a:xfrm>
          <a:prstGeom prst="rect">
            <a:avLst/>
          </a:prstGeom>
        </p:spPr>
      </p:pic>
    </p:spTree>
    <p:extLst>
      <p:ext uri="{BB962C8B-B14F-4D97-AF65-F5344CB8AC3E}">
        <p14:creationId xmlns:p14="http://schemas.microsoft.com/office/powerpoint/2010/main" val="3444361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par>
                          <p:cTn id="42" fill="hold">
                            <p:stCondLst>
                              <p:cond delay="4500"/>
                            </p:stCondLst>
                            <p:childTnLst>
                              <p:par>
                                <p:cTn id="43" presetID="16" presetClass="entr" presetSubtype="2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9" grpId="0" uiExpand="1" build="p"/>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E6937F-C355-0F17-57AF-B0849B35692E}"/>
              </a:ext>
            </a:extLst>
          </p:cNvPr>
          <p:cNvSpPr/>
          <p:nvPr/>
        </p:nvSpPr>
        <p:spPr>
          <a:xfrm>
            <a:off x="1828800" y="895350"/>
            <a:ext cx="7772400" cy="3314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3ED3C78-D808-83E4-0A07-4452E9E027FA}"/>
              </a:ext>
            </a:extLst>
          </p:cNvPr>
          <p:cNvSpPr/>
          <p:nvPr/>
        </p:nvSpPr>
        <p:spPr>
          <a:xfrm>
            <a:off x="10363200" y="123825"/>
            <a:ext cx="1828800" cy="1543050"/>
          </a:xfrm>
          <a:prstGeom prst="ellipse">
            <a:avLst/>
          </a:prstGeom>
          <a:solidFill>
            <a:srgbClr val="62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9FD20DA-F414-3D2E-D6B5-51C4697DE608}"/>
              </a:ext>
            </a:extLst>
          </p:cNvPr>
          <p:cNvPicPr>
            <a:picLocks noChangeAspect="1"/>
          </p:cNvPicPr>
          <p:nvPr/>
        </p:nvPicPr>
        <p:blipFill>
          <a:blip r:embed="rId3"/>
          <a:stretch>
            <a:fillRect/>
          </a:stretch>
        </p:blipFill>
        <p:spPr>
          <a:xfrm>
            <a:off x="1927553" y="862561"/>
            <a:ext cx="8254699" cy="3694496"/>
          </a:xfrm>
          <a:prstGeom prst="rect">
            <a:avLst/>
          </a:prstGeom>
        </p:spPr>
      </p:pic>
    </p:spTree>
    <p:extLst>
      <p:ext uri="{BB962C8B-B14F-4D97-AF65-F5344CB8AC3E}">
        <p14:creationId xmlns:p14="http://schemas.microsoft.com/office/powerpoint/2010/main" val="2470651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20A170-0EC2-0582-65B6-D8B0D5824CEC}"/>
              </a:ext>
            </a:extLst>
          </p:cNvPr>
          <p:cNvSpPr txBox="1"/>
          <p:nvPr/>
        </p:nvSpPr>
        <p:spPr>
          <a:xfrm>
            <a:off x="3879741" y="1923003"/>
            <a:ext cx="471148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Calibri" panose="020F0502020204030204"/>
                <a:ea typeface="+mn-ea"/>
                <a:cs typeface="+mn-cs"/>
              </a:rPr>
              <a:t>Biết nói trước nhóm, trước lớp về những ước mơ của mình.</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BC27A8D-E531-26CB-ADA8-A2DB66A09E9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10060" y="1675353"/>
            <a:ext cx="1053562" cy="1053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4EDA64-CC0E-6D3C-68A0-D471F7E0716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112" b="89522" l="533" r="96803">
                        <a14:foregroundMark x1="6750" y1="33257" x2="13677" y2="44647"/>
                        <a14:foregroundMark x1="3375" y1="43964" x2="7815" y2="46241"/>
                        <a14:foregroundMark x1="888" y1="43280" x2="4796" y2="46469"/>
                        <a14:foregroundMark x1="3908" y1="42597" x2="5151" y2="42141"/>
                        <a14:foregroundMark x1="34103" y1="9112" x2="34103" y2="9112"/>
                        <a14:foregroundMark x1="17584" y1="59453" x2="16723" y2="79710"/>
                        <a14:foregroundMark x1="83837" y1="11390" x2="85258" y2="56264"/>
                        <a14:foregroundMark x1="85258" y1="56264" x2="85258" y2="56264"/>
                        <a14:foregroundMark x1="74067" y1="41913" x2="63588" y2="61276"/>
                        <a14:foregroundMark x1="63588" y1="61276" x2="63588" y2="63781"/>
                        <a14:foregroundMark x1="96803" y1="22779" x2="86146" y2="41230"/>
                        <a14:foregroundMark x1="80639" y1="13212" x2="81883" y2="29613"/>
                        <a14:foregroundMark x1="78863" y1="55353" x2="76909" y2="79043"/>
                        <a14:foregroundMark x1="90941" y1="80866" x2="90941" y2="80866"/>
                        <a14:foregroundMark x1="90409" y1="82460" x2="90409" y2="82460"/>
                        <a14:foregroundMark x1="88099" y1="81321" x2="90586" y2="80182"/>
                        <a14:foregroundMark x1="75488" y1="83144" x2="74778" y2="79043"/>
                        <a14:foregroundMark x1="55886" y1="59453" x2="64121" y2="63326"/>
                        <a14:foregroundMark x1="53464" y1="58314" x2="55886" y2="59453"/>
                        <a14:foregroundMark x1="55721" y1="59453" x2="57016" y2="60137"/>
                        <a14:foregroundMark x1="50977" y1="56948" x2="55721" y2="59453"/>
                        <a14:foregroundMark x1="12966" y1="20046" x2="12966" y2="27563"/>
                        <a14:foregroundMark x1="58970" y1="51936" x2="58970" y2="51936"/>
                        <a14:foregroundMark x1="55950" y1="55809" x2="55950" y2="55809"/>
                        <a14:foregroundMark x1="58437" y1="67654" x2="60924" y2="68793"/>
                        <a14:foregroundMark x1="32504" y1="81549" x2="35879" y2="79043"/>
                        <a14:foregroundMark x1="35879" y1="81549" x2="35879" y2="79499"/>
                        <a14:foregroundMark x1="23623" y1="78360" x2="23623" y2="76310"/>
                        <a14:backgroundMark x1="10657" y1="83827" x2="21314" y2="82005"/>
                        <a14:backgroundMark x1="57904" y1="58314" x2="57904" y2="58314"/>
                        <a14:backgroundMark x1="58259" y1="59453" x2="58259" y2="59453"/>
                      </a14:backgroundRemoval>
                    </a14:imgEffect>
                  </a14:imgLayer>
                </a14:imgProps>
              </a:ext>
              <a:ext uri="{28A0092B-C50C-407E-A947-70E740481C1C}">
                <a14:useLocalDpi xmlns:a14="http://schemas.microsoft.com/office/drawing/2010/main" val="0"/>
              </a:ext>
            </a:extLst>
          </a:blip>
          <a:srcRect l="50991"/>
          <a:stretch/>
        </p:blipFill>
        <p:spPr bwMode="auto">
          <a:xfrm>
            <a:off x="9430950" y="3443340"/>
            <a:ext cx="2489440" cy="3960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72BB6CA8-C378-4939-AEC2-B4738C64496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112" b="89522" l="533" r="96803">
                        <a14:foregroundMark x1="6750" y1="33257" x2="13677" y2="44647"/>
                        <a14:foregroundMark x1="3375" y1="43964" x2="7815" y2="46241"/>
                        <a14:foregroundMark x1="888" y1="43280" x2="4796" y2="46469"/>
                        <a14:foregroundMark x1="3908" y1="42597" x2="5151" y2="42141"/>
                        <a14:foregroundMark x1="34103" y1="9112" x2="34103" y2="9112"/>
                        <a14:foregroundMark x1="17584" y1="59453" x2="16723" y2="79710"/>
                        <a14:foregroundMark x1="83837" y1="11390" x2="85258" y2="56264"/>
                        <a14:foregroundMark x1="85258" y1="56264" x2="85258" y2="56264"/>
                        <a14:foregroundMark x1="74067" y1="41913" x2="63588" y2="61276"/>
                        <a14:foregroundMark x1="63588" y1="61276" x2="63588" y2="63781"/>
                        <a14:foregroundMark x1="96803" y1="22779" x2="86146" y2="41230"/>
                        <a14:foregroundMark x1="80639" y1="13212" x2="81883" y2="29613"/>
                        <a14:foregroundMark x1="78863" y1="55353" x2="76909" y2="79043"/>
                        <a14:foregroundMark x1="90941" y1="80866" x2="90941" y2="80866"/>
                        <a14:foregroundMark x1="90409" y1="82460" x2="90409" y2="82460"/>
                        <a14:foregroundMark x1="88099" y1="81321" x2="90586" y2="80182"/>
                        <a14:foregroundMark x1="75488" y1="83144" x2="74778" y2="79043"/>
                        <a14:foregroundMark x1="55886" y1="59453" x2="64121" y2="63326"/>
                        <a14:foregroundMark x1="53464" y1="58314" x2="55886" y2="59453"/>
                        <a14:foregroundMark x1="55721" y1="59453" x2="57016" y2="60137"/>
                        <a14:foregroundMark x1="50977" y1="56948" x2="55721" y2="59453"/>
                        <a14:foregroundMark x1="12966" y1="20046" x2="12966" y2="27563"/>
                        <a14:foregroundMark x1="58970" y1="51936" x2="58970" y2="51936"/>
                        <a14:foregroundMark x1="55950" y1="55809" x2="55950" y2="55809"/>
                        <a14:foregroundMark x1="58437" y1="67654" x2="60924" y2="68793"/>
                        <a14:foregroundMark x1="32504" y1="81549" x2="35879" y2="79043"/>
                        <a14:foregroundMark x1="35879" y1="81549" x2="35879" y2="79499"/>
                        <a14:foregroundMark x1="23623" y1="78360" x2="23623" y2="76310"/>
                        <a14:backgroundMark x1="10657" y1="83827" x2="21314" y2="82005"/>
                        <a14:backgroundMark x1="57904" y1="58314" x2="57904" y2="58314"/>
                        <a14:backgroundMark x1="58259" y1="59453" x2="58259" y2="59453"/>
                      </a14:backgroundRemoval>
                    </a14:imgEffect>
                  </a14:imgLayer>
                </a14:imgProps>
              </a:ext>
              <a:ext uri="{28A0092B-C50C-407E-A947-70E740481C1C}">
                <a14:useLocalDpi xmlns:a14="http://schemas.microsoft.com/office/drawing/2010/main" val="0"/>
              </a:ext>
            </a:extLst>
          </a:blip>
          <a:srcRect r="47504"/>
          <a:stretch/>
        </p:blipFill>
        <p:spPr bwMode="auto">
          <a:xfrm>
            <a:off x="271610" y="3492663"/>
            <a:ext cx="2666577" cy="39608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90DA5D2-3E7C-68CF-DE4B-9D87ED95861B}"/>
              </a:ext>
            </a:extLst>
          </p:cNvPr>
          <p:cNvPicPr>
            <a:picLocks noChangeAspect="1"/>
          </p:cNvPicPr>
          <p:nvPr/>
        </p:nvPicPr>
        <p:blipFill>
          <a:blip r:embed="rId7"/>
          <a:stretch>
            <a:fillRect/>
          </a:stretch>
        </p:blipFill>
        <p:spPr>
          <a:xfrm>
            <a:off x="3492789" y="420201"/>
            <a:ext cx="5054022" cy="969348"/>
          </a:xfrm>
          <a:prstGeom prst="rect">
            <a:avLst/>
          </a:prstGeom>
        </p:spPr>
      </p:pic>
    </p:spTree>
    <p:extLst>
      <p:ext uri="{BB962C8B-B14F-4D97-AF65-F5344CB8AC3E}">
        <p14:creationId xmlns:p14="http://schemas.microsoft.com/office/powerpoint/2010/main" val="3829530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87F8C16-84F3-8ACA-8D70-620F0342C8F3}"/>
              </a:ext>
            </a:extLst>
          </p:cNvPr>
          <p:cNvSpPr/>
          <p:nvPr/>
        </p:nvSpPr>
        <p:spPr>
          <a:xfrm>
            <a:off x="127191" y="72217"/>
            <a:ext cx="3109169" cy="943219"/>
          </a:xfrm>
          <a:custGeom>
            <a:avLst/>
            <a:gdLst>
              <a:gd name="connsiteX0" fmla="*/ 0 w 3109169"/>
              <a:gd name="connsiteY0" fmla="*/ 0 h 943219"/>
              <a:gd name="connsiteX1" fmla="*/ 559650 w 3109169"/>
              <a:gd name="connsiteY1" fmla="*/ 0 h 943219"/>
              <a:gd name="connsiteX2" fmla="*/ 1243668 w 3109169"/>
              <a:gd name="connsiteY2" fmla="*/ 0 h 943219"/>
              <a:gd name="connsiteX3" fmla="*/ 1834410 w 3109169"/>
              <a:gd name="connsiteY3" fmla="*/ 0 h 943219"/>
              <a:gd name="connsiteX4" fmla="*/ 2394060 w 3109169"/>
              <a:gd name="connsiteY4" fmla="*/ 0 h 943219"/>
              <a:gd name="connsiteX5" fmla="*/ 3109169 w 3109169"/>
              <a:gd name="connsiteY5" fmla="*/ 0 h 943219"/>
              <a:gd name="connsiteX6" fmla="*/ 3109169 w 3109169"/>
              <a:gd name="connsiteY6" fmla="*/ 471610 h 943219"/>
              <a:gd name="connsiteX7" fmla="*/ 3109169 w 3109169"/>
              <a:gd name="connsiteY7" fmla="*/ 943219 h 943219"/>
              <a:gd name="connsiteX8" fmla="*/ 2487335 w 3109169"/>
              <a:gd name="connsiteY8" fmla="*/ 943219 h 943219"/>
              <a:gd name="connsiteX9" fmla="*/ 1803318 w 3109169"/>
              <a:gd name="connsiteY9" fmla="*/ 943219 h 943219"/>
              <a:gd name="connsiteX10" fmla="*/ 1119301 w 3109169"/>
              <a:gd name="connsiteY10" fmla="*/ 943219 h 943219"/>
              <a:gd name="connsiteX11" fmla="*/ 0 w 3109169"/>
              <a:gd name="connsiteY11" fmla="*/ 943219 h 943219"/>
              <a:gd name="connsiteX12" fmla="*/ 0 w 3109169"/>
              <a:gd name="connsiteY12" fmla="*/ 490474 h 943219"/>
              <a:gd name="connsiteX13" fmla="*/ 0 w 3109169"/>
              <a:gd name="connsiteY13" fmla="*/ 0 h 9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9169" h="943219" fill="none" extrusionOk="0">
                <a:moveTo>
                  <a:pt x="0" y="0"/>
                </a:moveTo>
                <a:cubicBezTo>
                  <a:pt x="181307" y="-6012"/>
                  <a:pt x="349440" y="-18028"/>
                  <a:pt x="559650" y="0"/>
                </a:cubicBezTo>
                <a:cubicBezTo>
                  <a:pt x="769860" y="18028"/>
                  <a:pt x="971197" y="-13724"/>
                  <a:pt x="1243668" y="0"/>
                </a:cubicBezTo>
                <a:cubicBezTo>
                  <a:pt x="1516139" y="13724"/>
                  <a:pt x="1664226" y="14918"/>
                  <a:pt x="1834410" y="0"/>
                </a:cubicBezTo>
                <a:cubicBezTo>
                  <a:pt x="2004594" y="-14918"/>
                  <a:pt x="2171082" y="11774"/>
                  <a:pt x="2394060" y="0"/>
                </a:cubicBezTo>
                <a:cubicBezTo>
                  <a:pt x="2617038" y="-11774"/>
                  <a:pt x="2846314" y="1312"/>
                  <a:pt x="3109169" y="0"/>
                </a:cubicBezTo>
                <a:cubicBezTo>
                  <a:pt x="3097738" y="215529"/>
                  <a:pt x="3120816" y="286119"/>
                  <a:pt x="3109169" y="471610"/>
                </a:cubicBezTo>
                <a:cubicBezTo>
                  <a:pt x="3097523" y="657101"/>
                  <a:pt x="3116908" y="754269"/>
                  <a:pt x="3109169" y="943219"/>
                </a:cubicBezTo>
                <a:cubicBezTo>
                  <a:pt x="2873147" y="945309"/>
                  <a:pt x="2645376" y="923241"/>
                  <a:pt x="2487335" y="943219"/>
                </a:cubicBezTo>
                <a:cubicBezTo>
                  <a:pt x="2329294" y="963197"/>
                  <a:pt x="2061808" y="936825"/>
                  <a:pt x="1803318" y="943219"/>
                </a:cubicBezTo>
                <a:cubicBezTo>
                  <a:pt x="1544828" y="949613"/>
                  <a:pt x="1257257" y="936811"/>
                  <a:pt x="1119301" y="943219"/>
                </a:cubicBezTo>
                <a:cubicBezTo>
                  <a:pt x="981345" y="949627"/>
                  <a:pt x="429148" y="965943"/>
                  <a:pt x="0" y="943219"/>
                </a:cubicBezTo>
                <a:cubicBezTo>
                  <a:pt x="-6394" y="806876"/>
                  <a:pt x="-16742" y="581029"/>
                  <a:pt x="0" y="490474"/>
                </a:cubicBezTo>
                <a:cubicBezTo>
                  <a:pt x="16742" y="399919"/>
                  <a:pt x="5775" y="119655"/>
                  <a:pt x="0" y="0"/>
                </a:cubicBezTo>
                <a:close/>
              </a:path>
              <a:path w="3109169" h="943219" stroke="0" extrusionOk="0">
                <a:moveTo>
                  <a:pt x="0" y="0"/>
                </a:moveTo>
                <a:cubicBezTo>
                  <a:pt x="193877" y="-859"/>
                  <a:pt x="406395" y="-20457"/>
                  <a:pt x="684017" y="0"/>
                </a:cubicBezTo>
                <a:cubicBezTo>
                  <a:pt x="961639" y="20457"/>
                  <a:pt x="1008189" y="20774"/>
                  <a:pt x="1305851" y="0"/>
                </a:cubicBezTo>
                <a:cubicBezTo>
                  <a:pt x="1603513" y="-20774"/>
                  <a:pt x="1652395" y="784"/>
                  <a:pt x="1865501" y="0"/>
                </a:cubicBezTo>
                <a:cubicBezTo>
                  <a:pt x="2078607" y="-784"/>
                  <a:pt x="2203799" y="-26751"/>
                  <a:pt x="2487335" y="0"/>
                </a:cubicBezTo>
                <a:cubicBezTo>
                  <a:pt x="2770871" y="26751"/>
                  <a:pt x="2902411" y="-26754"/>
                  <a:pt x="3109169" y="0"/>
                </a:cubicBezTo>
                <a:cubicBezTo>
                  <a:pt x="3104163" y="151738"/>
                  <a:pt x="3106905" y="322099"/>
                  <a:pt x="3109169" y="452745"/>
                </a:cubicBezTo>
                <a:cubicBezTo>
                  <a:pt x="3111433" y="583392"/>
                  <a:pt x="3109047" y="804175"/>
                  <a:pt x="3109169" y="943219"/>
                </a:cubicBezTo>
                <a:cubicBezTo>
                  <a:pt x="2978835" y="955531"/>
                  <a:pt x="2718019" y="949136"/>
                  <a:pt x="2580610" y="943219"/>
                </a:cubicBezTo>
                <a:cubicBezTo>
                  <a:pt x="2443201" y="937302"/>
                  <a:pt x="2199567" y="966242"/>
                  <a:pt x="2052052" y="943219"/>
                </a:cubicBezTo>
                <a:cubicBezTo>
                  <a:pt x="1904537" y="920196"/>
                  <a:pt x="1579926" y="958383"/>
                  <a:pt x="1461309" y="943219"/>
                </a:cubicBezTo>
                <a:cubicBezTo>
                  <a:pt x="1342692" y="928055"/>
                  <a:pt x="1098144" y="952812"/>
                  <a:pt x="870567" y="943219"/>
                </a:cubicBezTo>
                <a:cubicBezTo>
                  <a:pt x="642990" y="933626"/>
                  <a:pt x="369338" y="938972"/>
                  <a:pt x="0" y="943219"/>
                </a:cubicBezTo>
                <a:cubicBezTo>
                  <a:pt x="21516" y="852203"/>
                  <a:pt x="7925" y="655962"/>
                  <a:pt x="0" y="490474"/>
                </a:cubicBezTo>
                <a:cubicBezTo>
                  <a:pt x="-7925" y="324986"/>
                  <a:pt x="17958" y="192369"/>
                  <a:pt x="0" y="0"/>
                </a:cubicBezTo>
                <a:close/>
              </a:path>
            </a:pathLst>
          </a:custGeom>
          <a:solidFill>
            <a:schemeClr val="bg1"/>
          </a:solidFill>
          <a:ln w="28575">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425D3D-69A5-0CD6-AD3F-6FD37B1F4880}"/>
              </a:ext>
            </a:extLst>
          </p:cNvPr>
          <p:cNvSpPr txBox="1"/>
          <p:nvPr/>
        </p:nvSpPr>
        <p:spPr>
          <a:xfrm>
            <a:off x="127192" y="178644"/>
            <a:ext cx="30475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Chuẩn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bị</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ounded Rectangle 3">
            <a:extLst>
              <a:ext uri="{FF2B5EF4-FFF2-40B4-BE49-F238E27FC236}">
                <a16:creationId xmlns:a16="http://schemas.microsoft.com/office/drawing/2014/main" id="{7CA4225F-6C82-A031-C5A1-D6ADDCC8AB49}"/>
              </a:ext>
            </a:extLst>
          </p:cNvPr>
          <p:cNvSpPr/>
          <p:nvPr/>
        </p:nvSpPr>
        <p:spPr>
          <a:xfrm>
            <a:off x="4078840" y="600075"/>
            <a:ext cx="4671104"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0000">
                    <a:lumMod val="95000"/>
                    <a:lumOff val="5000"/>
                  </a:srgbClr>
                </a:solidFill>
                <a:latin typeface="Cambria" panose="02040503050406030204" pitchFamily="18" charset="0"/>
                <a:ea typeface="Cambria" panose="02040503050406030204" pitchFamily="18" charset="0"/>
              </a:rPr>
              <a:t>Ước</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mơ</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của</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em</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dành</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cho</a:t>
            </a:r>
            <a:r>
              <a:rPr lang="en-US" sz="4000" b="1" dirty="0">
                <a:solidFill>
                  <a:srgbClr val="000000">
                    <a:lumMod val="95000"/>
                    <a:lumOff val="5000"/>
                  </a:srgbClr>
                </a:solidFill>
                <a:latin typeface="Cambria" panose="02040503050406030204" pitchFamily="18" charset="0"/>
                <a:ea typeface="Cambria" panose="02040503050406030204" pitchFamily="18" charset="0"/>
              </a:rPr>
              <a:t> ai?</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grpSp>
        <p:nvGrpSpPr>
          <p:cNvPr id="15" name="Google Shape;970;p16">
            <a:extLst>
              <a:ext uri="{FF2B5EF4-FFF2-40B4-BE49-F238E27FC236}">
                <a16:creationId xmlns:a16="http://schemas.microsoft.com/office/drawing/2014/main" id="{D96E80AA-0ECF-69A0-3940-46BD52FE0D0F}"/>
              </a:ext>
            </a:extLst>
          </p:cNvPr>
          <p:cNvGrpSpPr/>
          <p:nvPr/>
        </p:nvGrpSpPr>
        <p:grpSpPr>
          <a:xfrm>
            <a:off x="1212352" y="2738876"/>
            <a:ext cx="2822718" cy="1155029"/>
            <a:chOff x="6019800" y="2256123"/>
            <a:chExt cx="2819400" cy="1066800"/>
          </a:xfrm>
        </p:grpSpPr>
        <p:sp>
          <p:nvSpPr>
            <p:cNvPr id="16" name="Google Shape;971;p16">
              <a:extLst>
                <a:ext uri="{FF2B5EF4-FFF2-40B4-BE49-F238E27FC236}">
                  <a16:creationId xmlns:a16="http://schemas.microsoft.com/office/drawing/2014/main" id="{AEE431B7-285D-6F9E-6FF1-484AE4DF983A}"/>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0070C0"/>
                </a:solidFill>
                <a:latin typeface="Calibri"/>
                <a:ea typeface="Calibri"/>
                <a:cs typeface="Calibri"/>
                <a:sym typeface="Calibri"/>
              </a:endParaRPr>
            </a:p>
          </p:txBody>
        </p:sp>
        <p:sp>
          <p:nvSpPr>
            <p:cNvPr id="17" name="Google Shape;972;p16">
              <a:extLst>
                <a:ext uri="{FF2B5EF4-FFF2-40B4-BE49-F238E27FC236}">
                  <a16:creationId xmlns:a16="http://schemas.microsoft.com/office/drawing/2014/main" id="{5F8793C5-48AC-1693-61A7-16A4FBA6C8A5}"/>
                </a:ext>
              </a:extLst>
            </p:cNvPr>
            <p:cNvSpPr/>
            <p:nvPr/>
          </p:nvSpPr>
          <p:spPr>
            <a:xfrm>
              <a:off x="6172200" y="2408523"/>
              <a:ext cx="2667000" cy="914400"/>
            </a:xfrm>
            <a:prstGeom prst="roundRect">
              <a:avLst>
                <a:gd name="adj" fmla="val 16667"/>
              </a:avLst>
            </a:prstGeom>
            <a:solidFill>
              <a:schemeClr val="lt1"/>
            </a:solidFill>
            <a:ln w="38100" cap="flat" cmpd="sng">
              <a:solidFill>
                <a:srgbClr val="974806"/>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200" b="1" kern="0" dirty="0" err="1">
                  <a:solidFill>
                    <a:srgbClr val="0070C0"/>
                  </a:solidFill>
                  <a:latin typeface="Cambria" panose="02040503050406030204" pitchFamily="18" charset="0"/>
                  <a:ea typeface="Cambria" panose="02040503050406030204" pitchFamily="18" charset="0"/>
                  <a:cs typeface="Lobster"/>
                  <a:sym typeface="Lobster"/>
                </a:rPr>
                <a:t>Bản</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thân</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em</a:t>
              </a:r>
              <a:endParaRPr sz="1050" kern="0" dirty="0">
                <a:solidFill>
                  <a:srgbClr val="000000"/>
                </a:solidFill>
                <a:latin typeface="Cambria" panose="02040503050406030204" pitchFamily="18" charset="0"/>
                <a:ea typeface="Cambria" panose="02040503050406030204" pitchFamily="18" charset="0"/>
                <a:cs typeface="Arial"/>
                <a:sym typeface="Arial"/>
              </a:endParaRPr>
            </a:p>
          </p:txBody>
        </p:sp>
      </p:grpSp>
      <p:cxnSp>
        <p:nvCxnSpPr>
          <p:cNvPr id="18" name="Straight Arrow Connector 17">
            <a:extLst>
              <a:ext uri="{FF2B5EF4-FFF2-40B4-BE49-F238E27FC236}">
                <a16:creationId xmlns:a16="http://schemas.microsoft.com/office/drawing/2014/main" id="{6B07F550-D563-DECA-0737-9F207FCCE83F}"/>
              </a:ext>
            </a:extLst>
          </p:cNvPr>
          <p:cNvCxnSpPr>
            <a:cxnSpLocks/>
          </p:cNvCxnSpPr>
          <p:nvPr/>
        </p:nvCxnSpPr>
        <p:spPr>
          <a:xfrm flipH="1">
            <a:off x="3406419" y="1885950"/>
            <a:ext cx="2486025" cy="89535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oogle Shape;970;p16">
            <a:extLst>
              <a:ext uri="{FF2B5EF4-FFF2-40B4-BE49-F238E27FC236}">
                <a16:creationId xmlns:a16="http://schemas.microsoft.com/office/drawing/2014/main" id="{F925D876-25A6-5059-06D7-D6F9ACABC78B}"/>
              </a:ext>
            </a:extLst>
          </p:cNvPr>
          <p:cNvGrpSpPr/>
          <p:nvPr/>
        </p:nvGrpSpPr>
        <p:grpSpPr>
          <a:xfrm>
            <a:off x="5373385" y="2759424"/>
            <a:ext cx="2822718" cy="1155029"/>
            <a:chOff x="6019800" y="2256123"/>
            <a:chExt cx="2819400" cy="1066800"/>
          </a:xfrm>
        </p:grpSpPr>
        <p:sp>
          <p:nvSpPr>
            <p:cNvPr id="23" name="Google Shape;971;p16">
              <a:extLst>
                <a:ext uri="{FF2B5EF4-FFF2-40B4-BE49-F238E27FC236}">
                  <a16:creationId xmlns:a16="http://schemas.microsoft.com/office/drawing/2014/main" id="{0FEBB680-FA4D-ED2E-4972-51195A1DD004}"/>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0070C0"/>
                </a:solidFill>
                <a:latin typeface="Calibri"/>
                <a:ea typeface="Calibri"/>
                <a:cs typeface="Calibri"/>
                <a:sym typeface="Calibri"/>
              </a:endParaRPr>
            </a:p>
          </p:txBody>
        </p:sp>
        <p:sp>
          <p:nvSpPr>
            <p:cNvPr id="24" name="Google Shape;972;p16">
              <a:extLst>
                <a:ext uri="{FF2B5EF4-FFF2-40B4-BE49-F238E27FC236}">
                  <a16:creationId xmlns:a16="http://schemas.microsoft.com/office/drawing/2014/main" id="{165C342F-27F4-FB80-2EAA-29B1578E9BAE}"/>
                </a:ext>
              </a:extLst>
            </p:cNvPr>
            <p:cNvSpPr/>
            <p:nvPr/>
          </p:nvSpPr>
          <p:spPr>
            <a:xfrm>
              <a:off x="6172200" y="2408523"/>
              <a:ext cx="2667000" cy="914400"/>
            </a:xfrm>
            <a:prstGeom prst="roundRect">
              <a:avLst>
                <a:gd name="adj" fmla="val 16667"/>
              </a:avLst>
            </a:prstGeom>
            <a:solidFill>
              <a:schemeClr val="lt1"/>
            </a:solidFill>
            <a:ln w="38100" cap="flat" cmpd="sng">
              <a:solidFill>
                <a:srgbClr val="974806"/>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200" b="1" kern="0" dirty="0">
                  <a:solidFill>
                    <a:srgbClr val="0070C0"/>
                  </a:solidFill>
                  <a:latin typeface="Cambria" panose="02040503050406030204" pitchFamily="18" charset="0"/>
                  <a:ea typeface="Cambria" panose="02040503050406030204" pitchFamily="18" charset="0"/>
                  <a:cs typeface="Lobster"/>
                  <a:sym typeface="Lobster"/>
                </a:rPr>
                <a:t>Gia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đình</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bạn</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bè</a:t>
              </a:r>
              <a:endParaRPr sz="1050" kern="0" dirty="0">
                <a:solidFill>
                  <a:srgbClr val="000000"/>
                </a:solidFill>
                <a:latin typeface="Cambria" panose="02040503050406030204" pitchFamily="18" charset="0"/>
                <a:ea typeface="Cambria" panose="02040503050406030204" pitchFamily="18" charset="0"/>
                <a:cs typeface="Arial"/>
                <a:sym typeface="Arial"/>
              </a:endParaRPr>
            </a:p>
          </p:txBody>
        </p:sp>
      </p:grpSp>
      <p:cxnSp>
        <p:nvCxnSpPr>
          <p:cNvPr id="28" name="Straight Arrow Connector 27">
            <a:extLst>
              <a:ext uri="{FF2B5EF4-FFF2-40B4-BE49-F238E27FC236}">
                <a16:creationId xmlns:a16="http://schemas.microsoft.com/office/drawing/2014/main" id="{F1262F09-4B76-7E2F-2069-A03E727FC250}"/>
              </a:ext>
            </a:extLst>
          </p:cNvPr>
          <p:cNvCxnSpPr>
            <a:cxnSpLocks/>
          </p:cNvCxnSpPr>
          <p:nvPr/>
        </p:nvCxnSpPr>
        <p:spPr>
          <a:xfrm>
            <a:off x="6565187" y="1869897"/>
            <a:ext cx="1002265" cy="93195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oogle Shape;970;p16">
            <a:extLst>
              <a:ext uri="{FF2B5EF4-FFF2-40B4-BE49-F238E27FC236}">
                <a16:creationId xmlns:a16="http://schemas.microsoft.com/office/drawing/2014/main" id="{687C6144-DD0D-C0F3-9844-8165A91FBDF9}"/>
              </a:ext>
            </a:extLst>
          </p:cNvPr>
          <p:cNvGrpSpPr/>
          <p:nvPr/>
        </p:nvGrpSpPr>
        <p:grpSpPr>
          <a:xfrm>
            <a:off x="9287839" y="2666957"/>
            <a:ext cx="2822718" cy="1155029"/>
            <a:chOff x="6019800" y="2256123"/>
            <a:chExt cx="2819400" cy="1066800"/>
          </a:xfrm>
        </p:grpSpPr>
        <p:sp>
          <p:nvSpPr>
            <p:cNvPr id="34" name="Google Shape;971;p16">
              <a:extLst>
                <a:ext uri="{FF2B5EF4-FFF2-40B4-BE49-F238E27FC236}">
                  <a16:creationId xmlns:a16="http://schemas.microsoft.com/office/drawing/2014/main" id="{1A2EC6CF-E24E-511A-3636-21226D0B516E}"/>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0070C0"/>
                </a:solidFill>
                <a:latin typeface="Calibri"/>
                <a:ea typeface="Calibri"/>
                <a:cs typeface="Calibri"/>
                <a:sym typeface="Calibri"/>
              </a:endParaRPr>
            </a:p>
          </p:txBody>
        </p:sp>
        <p:sp>
          <p:nvSpPr>
            <p:cNvPr id="35" name="Google Shape;972;p16">
              <a:extLst>
                <a:ext uri="{FF2B5EF4-FFF2-40B4-BE49-F238E27FC236}">
                  <a16:creationId xmlns:a16="http://schemas.microsoft.com/office/drawing/2014/main" id="{A8B96863-031A-3961-5FB1-126754DC12DF}"/>
                </a:ext>
              </a:extLst>
            </p:cNvPr>
            <p:cNvSpPr/>
            <p:nvPr/>
          </p:nvSpPr>
          <p:spPr>
            <a:xfrm>
              <a:off x="6172200" y="2408523"/>
              <a:ext cx="2667000" cy="914400"/>
            </a:xfrm>
            <a:prstGeom prst="roundRect">
              <a:avLst>
                <a:gd name="adj" fmla="val 16667"/>
              </a:avLst>
            </a:prstGeom>
            <a:solidFill>
              <a:schemeClr val="lt1"/>
            </a:solidFill>
            <a:ln w="38100" cap="flat" cmpd="sng">
              <a:solidFill>
                <a:srgbClr val="974806"/>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200" b="1" kern="0" dirty="0" err="1">
                  <a:solidFill>
                    <a:srgbClr val="0070C0"/>
                  </a:solidFill>
                  <a:latin typeface="Cambria" panose="02040503050406030204" pitchFamily="18" charset="0"/>
                  <a:ea typeface="Cambria" panose="02040503050406030204" pitchFamily="18" charset="0"/>
                  <a:cs typeface="Lobster"/>
                  <a:sym typeface="Lobster"/>
                </a:rPr>
                <a:t>Vật</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nuôi</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trong</a:t>
              </a:r>
              <a:r>
                <a:rPr lang="en-US" sz="3200" b="1" kern="0" dirty="0">
                  <a:solidFill>
                    <a:srgbClr val="0070C0"/>
                  </a:solidFill>
                  <a:latin typeface="Cambria" panose="02040503050406030204" pitchFamily="18" charset="0"/>
                  <a:ea typeface="Cambria" panose="02040503050406030204" pitchFamily="18" charset="0"/>
                  <a:cs typeface="Lobster"/>
                  <a:sym typeface="Lobster"/>
                </a:rPr>
                <a:t> </a:t>
              </a:r>
              <a:r>
                <a:rPr lang="en-US" sz="3200" b="1" kern="0" dirty="0" err="1">
                  <a:solidFill>
                    <a:srgbClr val="0070C0"/>
                  </a:solidFill>
                  <a:latin typeface="Cambria" panose="02040503050406030204" pitchFamily="18" charset="0"/>
                  <a:ea typeface="Cambria" panose="02040503050406030204" pitchFamily="18" charset="0"/>
                  <a:cs typeface="Lobster"/>
                  <a:sym typeface="Lobster"/>
                </a:rPr>
                <a:t>nhà</a:t>
              </a:r>
              <a:endParaRPr sz="1050" kern="0" dirty="0">
                <a:solidFill>
                  <a:srgbClr val="000000"/>
                </a:solidFill>
                <a:latin typeface="Cambria" panose="02040503050406030204" pitchFamily="18" charset="0"/>
                <a:ea typeface="Cambria" panose="02040503050406030204" pitchFamily="18" charset="0"/>
                <a:cs typeface="Arial"/>
                <a:sym typeface="Arial"/>
              </a:endParaRPr>
            </a:p>
          </p:txBody>
        </p:sp>
      </p:grpSp>
      <p:cxnSp>
        <p:nvCxnSpPr>
          <p:cNvPr id="36" name="Straight Arrow Connector 35">
            <a:extLst>
              <a:ext uri="{FF2B5EF4-FFF2-40B4-BE49-F238E27FC236}">
                <a16:creationId xmlns:a16="http://schemas.microsoft.com/office/drawing/2014/main" id="{ADAB3D31-9744-F1F5-6B53-278D497E1AB5}"/>
              </a:ext>
            </a:extLst>
          </p:cNvPr>
          <p:cNvCxnSpPr>
            <a:cxnSpLocks/>
          </p:cNvCxnSpPr>
          <p:nvPr/>
        </p:nvCxnSpPr>
        <p:spPr>
          <a:xfrm>
            <a:off x="7520684" y="1890445"/>
            <a:ext cx="3961222" cy="8189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
            <a:extLst>
              <a:ext uri="{FF2B5EF4-FFF2-40B4-BE49-F238E27FC236}">
                <a16:creationId xmlns:a16="http://schemas.microsoft.com/office/drawing/2014/main" id="{B0922BFD-6795-0B35-90A7-EA0BA52D59A9}"/>
              </a:ext>
            </a:extLst>
          </p:cNvPr>
          <p:cNvSpPr/>
          <p:nvPr/>
        </p:nvSpPr>
        <p:spPr>
          <a:xfrm>
            <a:off x="205482" y="4709738"/>
            <a:ext cx="5024063"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a:solidFill>
                  <a:srgbClr val="000000">
                    <a:lumMod val="95000"/>
                    <a:lumOff val="5000"/>
                  </a:srgbClr>
                </a:solidFill>
                <a:latin typeface="Cambria" panose="02040503050406030204" pitchFamily="18" charset="0"/>
                <a:ea typeface="Cambria" panose="02040503050406030204" pitchFamily="18" charset="0"/>
              </a:rPr>
              <a:t>Em ước mơ điều gì?</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39" name="Rounded Rectangle 3">
            <a:extLst>
              <a:ext uri="{FF2B5EF4-FFF2-40B4-BE49-F238E27FC236}">
                <a16:creationId xmlns:a16="http://schemas.microsoft.com/office/drawing/2014/main" id="{8F8BFD14-5C04-C046-46F3-C5AD207AB6A8}"/>
              </a:ext>
            </a:extLst>
          </p:cNvPr>
          <p:cNvSpPr/>
          <p:nvPr/>
        </p:nvSpPr>
        <p:spPr>
          <a:xfrm>
            <a:off x="6596008" y="4802206"/>
            <a:ext cx="5024063"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lumMod val="95000"/>
                    <a:lumOff val="5000"/>
                  </a:srgbClr>
                </a:solidFill>
                <a:latin typeface="Cambria" panose="02040503050406030204" pitchFamily="18" charset="0"/>
                <a:ea typeface="Cambria" panose="02040503050406030204" pitchFamily="18" charset="0"/>
              </a:rPr>
              <a:t>Em làm gì để thực hiện ước mơ đó?</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4696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B62D-6ED4-AC37-BE13-9B0474D2F21D}"/>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B87F8C16-84F3-8ACA-8D70-620F0342C8F3}"/>
              </a:ext>
            </a:extLst>
          </p:cNvPr>
          <p:cNvSpPr/>
          <p:nvPr/>
        </p:nvSpPr>
        <p:spPr>
          <a:xfrm>
            <a:off x="440131" y="538573"/>
            <a:ext cx="11601543" cy="5780853"/>
          </a:xfrm>
          <a:custGeom>
            <a:avLst/>
            <a:gdLst>
              <a:gd name="connsiteX0" fmla="*/ 0 w 11601543"/>
              <a:gd name="connsiteY0" fmla="*/ 2440734 h 5780853"/>
              <a:gd name="connsiteX1" fmla="*/ 2440734 w 11601543"/>
              <a:gd name="connsiteY1" fmla="*/ 0 h 5780853"/>
              <a:gd name="connsiteX2" fmla="*/ 3045541 w 11601543"/>
              <a:gd name="connsiteY2" fmla="*/ 0 h 5780853"/>
              <a:gd name="connsiteX3" fmla="*/ 3717548 w 11601543"/>
              <a:gd name="connsiteY3" fmla="*/ 0 h 5780853"/>
              <a:gd name="connsiteX4" fmla="*/ 4322355 w 11601543"/>
              <a:gd name="connsiteY4" fmla="*/ 0 h 5780853"/>
              <a:gd name="connsiteX5" fmla="*/ 5128764 w 11601543"/>
              <a:gd name="connsiteY5" fmla="*/ 0 h 5780853"/>
              <a:gd name="connsiteX6" fmla="*/ 5867972 w 11601543"/>
              <a:gd name="connsiteY6" fmla="*/ 0 h 5780853"/>
              <a:gd name="connsiteX7" fmla="*/ 6607181 w 11601543"/>
              <a:gd name="connsiteY7" fmla="*/ 0 h 5780853"/>
              <a:gd name="connsiteX8" fmla="*/ 7144787 w 11601543"/>
              <a:gd name="connsiteY8" fmla="*/ 0 h 5780853"/>
              <a:gd name="connsiteX9" fmla="*/ 7951196 w 11601543"/>
              <a:gd name="connsiteY9" fmla="*/ 0 h 5780853"/>
              <a:gd name="connsiteX10" fmla="*/ 9160809 w 11601543"/>
              <a:gd name="connsiteY10" fmla="*/ 0 h 5780853"/>
              <a:gd name="connsiteX11" fmla="*/ 11601543 w 11601543"/>
              <a:gd name="connsiteY11" fmla="*/ 2440734 h 5780853"/>
              <a:gd name="connsiteX12" fmla="*/ 11601543 w 11601543"/>
              <a:gd name="connsiteY12" fmla="*/ 2899420 h 5780853"/>
              <a:gd name="connsiteX13" fmla="*/ 11601543 w 11601543"/>
              <a:gd name="connsiteY13" fmla="*/ 3340119 h 5780853"/>
              <a:gd name="connsiteX14" fmla="*/ 9160809 w 11601543"/>
              <a:gd name="connsiteY14" fmla="*/ 5780853 h 5780853"/>
              <a:gd name="connsiteX15" fmla="*/ 8690404 w 11601543"/>
              <a:gd name="connsiteY15" fmla="*/ 5780853 h 5780853"/>
              <a:gd name="connsiteX16" fmla="*/ 7951196 w 11601543"/>
              <a:gd name="connsiteY16" fmla="*/ 5780853 h 5780853"/>
              <a:gd name="connsiteX17" fmla="*/ 7480790 w 11601543"/>
              <a:gd name="connsiteY17" fmla="*/ 5780853 h 5780853"/>
              <a:gd name="connsiteX18" fmla="*/ 6875984 w 11601543"/>
              <a:gd name="connsiteY18" fmla="*/ 5780853 h 5780853"/>
              <a:gd name="connsiteX19" fmla="*/ 6338378 w 11601543"/>
              <a:gd name="connsiteY19" fmla="*/ 5780853 h 5780853"/>
              <a:gd name="connsiteX20" fmla="*/ 5666370 w 11601543"/>
              <a:gd name="connsiteY20" fmla="*/ 5780853 h 5780853"/>
              <a:gd name="connsiteX21" fmla="*/ 4927162 w 11601543"/>
              <a:gd name="connsiteY21" fmla="*/ 5780853 h 5780853"/>
              <a:gd name="connsiteX22" fmla="*/ 4255154 w 11601543"/>
              <a:gd name="connsiteY22" fmla="*/ 5780853 h 5780853"/>
              <a:gd name="connsiteX23" fmla="*/ 3448745 w 11601543"/>
              <a:gd name="connsiteY23" fmla="*/ 5780853 h 5780853"/>
              <a:gd name="connsiteX24" fmla="*/ 2440734 w 11601543"/>
              <a:gd name="connsiteY24" fmla="*/ 5780853 h 5780853"/>
              <a:gd name="connsiteX25" fmla="*/ 0 w 11601543"/>
              <a:gd name="connsiteY25" fmla="*/ 3340119 h 5780853"/>
              <a:gd name="connsiteX26" fmla="*/ 0 w 11601543"/>
              <a:gd name="connsiteY26" fmla="*/ 2872439 h 5780853"/>
              <a:gd name="connsiteX27" fmla="*/ 0 w 11601543"/>
              <a:gd name="connsiteY27" fmla="*/ 2440734 h 578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01543" h="5780853" fill="none" extrusionOk="0">
                <a:moveTo>
                  <a:pt x="0" y="2440734"/>
                </a:moveTo>
                <a:cubicBezTo>
                  <a:pt x="65183" y="923762"/>
                  <a:pt x="1404071" y="-93809"/>
                  <a:pt x="2440734" y="0"/>
                </a:cubicBezTo>
                <a:cubicBezTo>
                  <a:pt x="2669308" y="2715"/>
                  <a:pt x="2874296" y="2947"/>
                  <a:pt x="3045541" y="0"/>
                </a:cubicBezTo>
                <a:cubicBezTo>
                  <a:pt x="3216786" y="-2947"/>
                  <a:pt x="3504443" y="-18070"/>
                  <a:pt x="3717548" y="0"/>
                </a:cubicBezTo>
                <a:cubicBezTo>
                  <a:pt x="3930653" y="18070"/>
                  <a:pt x="4070439" y="-19521"/>
                  <a:pt x="4322355" y="0"/>
                </a:cubicBezTo>
                <a:cubicBezTo>
                  <a:pt x="4574271" y="19521"/>
                  <a:pt x="4799308" y="25458"/>
                  <a:pt x="5128764" y="0"/>
                </a:cubicBezTo>
                <a:cubicBezTo>
                  <a:pt x="5458220" y="-25458"/>
                  <a:pt x="5715630" y="-13311"/>
                  <a:pt x="5867972" y="0"/>
                </a:cubicBezTo>
                <a:cubicBezTo>
                  <a:pt x="6020314" y="13311"/>
                  <a:pt x="6450088" y="-12457"/>
                  <a:pt x="6607181" y="0"/>
                </a:cubicBezTo>
                <a:cubicBezTo>
                  <a:pt x="6764274" y="12457"/>
                  <a:pt x="6928461" y="26706"/>
                  <a:pt x="7144787" y="0"/>
                </a:cubicBezTo>
                <a:cubicBezTo>
                  <a:pt x="7361113" y="-26706"/>
                  <a:pt x="7664838" y="37325"/>
                  <a:pt x="7951196" y="0"/>
                </a:cubicBezTo>
                <a:cubicBezTo>
                  <a:pt x="8237554" y="-37325"/>
                  <a:pt x="8556419" y="50830"/>
                  <a:pt x="9160809" y="0"/>
                </a:cubicBezTo>
                <a:cubicBezTo>
                  <a:pt x="10549335" y="198094"/>
                  <a:pt x="11882568" y="1101793"/>
                  <a:pt x="11601543" y="2440734"/>
                </a:cubicBezTo>
                <a:cubicBezTo>
                  <a:pt x="11590287" y="2602787"/>
                  <a:pt x="11604077" y="2735079"/>
                  <a:pt x="11601543" y="2899420"/>
                </a:cubicBezTo>
                <a:cubicBezTo>
                  <a:pt x="11599009" y="3063761"/>
                  <a:pt x="11585409" y="3162204"/>
                  <a:pt x="11601543" y="3340119"/>
                </a:cubicBezTo>
                <a:cubicBezTo>
                  <a:pt x="11449348" y="4907680"/>
                  <a:pt x="10412984" y="5972682"/>
                  <a:pt x="9160809" y="5780853"/>
                </a:cubicBezTo>
                <a:cubicBezTo>
                  <a:pt x="8979447" y="5802671"/>
                  <a:pt x="8807428" y="5778609"/>
                  <a:pt x="8690404" y="5780853"/>
                </a:cubicBezTo>
                <a:cubicBezTo>
                  <a:pt x="8573381" y="5783097"/>
                  <a:pt x="8230570" y="5795953"/>
                  <a:pt x="7951196" y="5780853"/>
                </a:cubicBezTo>
                <a:cubicBezTo>
                  <a:pt x="7671822" y="5765753"/>
                  <a:pt x="7617444" y="5802783"/>
                  <a:pt x="7480790" y="5780853"/>
                </a:cubicBezTo>
                <a:cubicBezTo>
                  <a:pt x="7344136" y="5758923"/>
                  <a:pt x="7066913" y="5764489"/>
                  <a:pt x="6875984" y="5780853"/>
                </a:cubicBezTo>
                <a:cubicBezTo>
                  <a:pt x="6685055" y="5797217"/>
                  <a:pt x="6598589" y="5806667"/>
                  <a:pt x="6338378" y="5780853"/>
                </a:cubicBezTo>
                <a:cubicBezTo>
                  <a:pt x="6078167" y="5755039"/>
                  <a:pt x="5876938" y="5768697"/>
                  <a:pt x="5666370" y="5780853"/>
                </a:cubicBezTo>
                <a:cubicBezTo>
                  <a:pt x="5455802" y="5793009"/>
                  <a:pt x="5174666" y="5753067"/>
                  <a:pt x="4927162" y="5780853"/>
                </a:cubicBezTo>
                <a:cubicBezTo>
                  <a:pt x="4679658" y="5808639"/>
                  <a:pt x="4462635" y="5772432"/>
                  <a:pt x="4255154" y="5780853"/>
                </a:cubicBezTo>
                <a:cubicBezTo>
                  <a:pt x="4047673" y="5789274"/>
                  <a:pt x="3791015" y="5805976"/>
                  <a:pt x="3448745" y="5780853"/>
                </a:cubicBezTo>
                <a:cubicBezTo>
                  <a:pt x="3106475" y="5755730"/>
                  <a:pt x="2652916" y="5751539"/>
                  <a:pt x="2440734" y="5780853"/>
                </a:cubicBezTo>
                <a:cubicBezTo>
                  <a:pt x="1028276" y="5991600"/>
                  <a:pt x="-179201" y="4643493"/>
                  <a:pt x="0" y="3340119"/>
                </a:cubicBezTo>
                <a:cubicBezTo>
                  <a:pt x="-12116" y="3182102"/>
                  <a:pt x="-9562" y="3055029"/>
                  <a:pt x="0" y="2872439"/>
                </a:cubicBezTo>
                <a:cubicBezTo>
                  <a:pt x="9562" y="2689849"/>
                  <a:pt x="-10479" y="2550642"/>
                  <a:pt x="0" y="2440734"/>
                </a:cubicBezTo>
                <a:close/>
              </a:path>
              <a:path w="11601543" h="5780853" stroke="0" extrusionOk="0">
                <a:moveTo>
                  <a:pt x="0" y="2440734"/>
                </a:moveTo>
                <a:cubicBezTo>
                  <a:pt x="-103631" y="1274570"/>
                  <a:pt x="889170" y="-84068"/>
                  <a:pt x="2440734" y="0"/>
                </a:cubicBezTo>
                <a:cubicBezTo>
                  <a:pt x="2687080" y="18005"/>
                  <a:pt x="2907209" y="-9561"/>
                  <a:pt x="3112742" y="0"/>
                </a:cubicBezTo>
                <a:cubicBezTo>
                  <a:pt x="3318275" y="9561"/>
                  <a:pt x="3705650" y="2748"/>
                  <a:pt x="3919151" y="0"/>
                </a:cubicBezTo>
                <a:cubicBezTo>
                  <a:pt x="4132652" y="-2748"/>
                  <a:pt x="4547922" y="-35975"/>
                  <a:pt x="4725560" y="0"/>
                </a:cubicBezTo>
                <a:cubicBezTo>
                  <a:pt x="4903198" y="35975"/>
                  <a:pt x="5023871" y="-14476"/>
                  <a:pt x="5263166" y="0"/>
                </a:cubicBezTo>
                <a:cubicBezTo>
                  <a:pt x="5502461" y="14476"/>
                  <a:pt x="5631504" y="-9388"/>
                  <a:pt x="5733571" y="0"/>
                </a:cubicBezTo>
                <a:cubicBezTo>
                  <a:pt x="5835638" y="9388"/>
                  <a:pt x="6153004" y="-1517"/>
                  <a:pt x="6271177" y="0"/>
                </a:cubicBezTo>
                <a:cubicBezTo>
                  <a:pt x="6389350" y="1517"/>
                  <a:pt x="6817594" y="1259"/>
                  <a:pt x="7010385" y="0"/>
                </a:cubicBezTo>
                <a:cubicBezTo>
                  <a:pt x="7203176" y="-1259"/>
                  <a:pt x="7578961" y="-7464"/>
                  <a:pt x="7749593" y="0"/>
                </a:cubicBezTo>
                <a:cubicBezTo>
                  <a:pt x="7920225" y="7464"/>
                  <a:pt x="8067454" y="986"/>
                  <a:pt x="8219999" y="0"/>
                </a:cubicBezTo>
                <a:cubicBezTo>
                  <a:pt x="8372544" y="-986"/>
                  <a:pt x="8947064" y="-27643"/>
                  <a:pt x="9160809" y="0"/>
                </a:cubicBezTo>
                <a:cubicBezTo>
                  <a:pt x="10386860" y="32333"/>
                  <a:pt x="11540978" y="896766"/>
                  <a:pt x="11601543" y="2440734"/>
                </a:cubicBezTo>
                <a:cubicBezTo>
                  <a:pt x="11616206" y="2554734"/>
                  <a:pt x="11586268" y="2799460"/>
                  <a:pt x="11601543" y="2899420"/>
                </a:cubicBezTo>
                <a:cubicBezTo>
                  <a:pt x="11616818" y="2999380"/>
                  <a:pt x="11610651" y="3149889"/>
                  <a:pt x="11601543" y="3340119"/>
                </a:cubicBezTo>
                <a:cubicBezTo>
                  <a:pt x="11810037" y="4829373"/>
                  <a:pt x="10496227" y="5817350"/>
                  <a:pt x="9160809" y="5780853"/>
                </a:cubicBezTo>
                <a:cubicBezTo>
                  <a:pt x="8939485" y="5758476"/>
                  <a:pt x="8773407" y="5804159"/>
                  <a:pt x="8556002" y="5780853"/>
                </a:cubicBezTo>
                <a:cubicBezTo>
                  <a:pt x="8338597" y="5757547"/>
                  <a:pt x="8085145" y="5775120"/>
                  <a:pt x="7883995" y="5780853"/>
                </a:cubicBezTo>
                <a:cubicBezTo>
                  <a:pt x="7682845" y="5786586"/>
                  <a:pt x="7594139" y="5789946"/>
                  <a:pt x="7413590" y="5780853"/>
                </a:cubicBezTo>
                <a:cubicBezTo>
                  <a:pt x="7233041" y="5771760"/>
                  <a:pt x="6911676" y="5806314"/>
                  <a:pt x="6741582" y="5780853"/>
                </a:cubicBezTo>
                <a:cubicBezTo>
                  <a:pt x="6571488" y="5755392"/>
                  <a:pt x="6175167" y="5746675"/>
                  <a:pt x="5935173" y="5780853"/>
                </a:cubicBezTo>
                <a:cubicBezTo>
                  <a:pt x="5695179" y="5815031"/>
                  <a:pt x="5307744" y="5763426"/>
                  <a:pt x="5128764" y="5780853"/>
                </a:cubicBezTo>
                <a:cubicBezTo>
                  <a:pt x="4949784" y="5798280"/>
                  <a:pt x="4726912" y="5809265"/>
                  <a:pt x="4456757" y="5780853"/>
                </a:cubicBezTo>
                <a:cubicBezTo>
                  <a:pt x="4186602" y="5752441"/>
                  <a:pt x="3947128" y="5811025"/>
                  <a:pt x="3784749" y="5780853"/>
                </a:cubicBezTo>
                <a:cubicBezTo>
                  <a:pt x="3622370" y="5750681"/>
                  <a:pt x="3267730" y="5777785"/>
                  <a:pt x="3045541" y="5780853"/>
                </a:cubicBezTo>
                <a:cubicBezTo>
                  <a:pt x="2823352" y="5783921"/>
                  <a:pt x="2723207" y="5772642"/>
                  <a:pt x="2440734" y="5780853"/>
                </a:cubicBezTo>
                <a:cubicBezTo>
                  <a:pt x="1258214" y="5715548"/>
                  <a:pt x="-91225" y="4836453"/>
                  <a:pt x="0" y="3340119"/>
                </a:cubicBezTo>
                <a:cubicBezTo>
                  <a:pt x="-16322" y="3146114"/>
                  <a:pt x="-5007" y="3078878"/>
                  <a:pt x="0" y="2881433"/>
                </a:cubicBezTo>
                <a:cubicBezTo>
                  <a:pt x="5007" y="2683988"/>
                  <a:pt x="3364" y="2594819"/>
                  <a:pt x="0" y="2440734"/>
                </a:cubicBezTo>
                <a:close/>
              </a:path>
            </a:pathLst>
          </a:custGeom>
          <a:solidFill>
            <a:schemeClr val="bg1"/>
          </a:solidFill>
          <a:ln w="28575">
            <a:extLst>
              <a:ext uri="{C807C97D-BFC1-408E-A445-0C87EB9F89A2}">
                <ask:lineSketchStyleProps xmlns:ask="http://schemas.microsoft.com/office/drawing/2018/sketchyshapes" sd="981765707">
                  <a:prstGeom prst="roundRect">
                    <a:avLst>
                      <a:gd name="adj" fmla="val 4222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AD7C0EE4-2798-CDCA-B534-5C10788B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42"/>
          <a:stretch/>
        </p:blipFill>
        <p:spPr bwMode="auto">
          <a:xfrm>
            <a:off x="98955" y="4356243"/>
            <a:ext cx="4594160" cy="250175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a:extLst>
              <a:ext uri="{FF2B5EF4-FFF2-40B4-BE49-F238E27FC236}">
                <a16:creationId xmlns:a16="http://schemas.microsoft.com/office/drawing/2014/main" id="{83671E0B-A3E1-83C0-3FEC-5B75CA08C72D}"/>
              </a:ext>
            </a:extLst>
          </p:cNvPr>
          <p:cNvSpPr/>
          <p:nvPr/>
        </p:nvSpPr>
        <p:spPr>
          <a:xfrm>
            <a:off x="2363056" y="271302"/>
            <a:ext cx="7428215"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000000">
                    <a:lumMod val="95000"/>
                    <a:lumOff val="5000"/>
                  </a:srgbClr>
                </a:solidFill>
                <a:latin typeface="Cambria" panose="02040503050406030204" pitchFamily="18" charset="0"/>
                <a:ea typeface="Cambria" panose="02040503050406030204" pitchFamily="18" charset="0"/>
              </a:rPr>
              <a:t>2. </a:t>
            </a:r>
            <a:r>
              <a:rPr lang="vi-VN" sz="4000" b="1" dirty="0">
                <a:solidFill>
                  <a:srgbClr val="000000">
                    <a:lumMod val="95000"/>
                    <a:lumOff val="5000"/>
                  </a:srgbClr>
                </a:solidFill>
                <a:latin typeface="Cambria" panose="02040503050406030204" pitchFamily="18" charset="0"/>
                <a:ea typeface="Cambria" panose="02040503050406030204" pitchFamily="18" charset="0"/>
              </a:rPr>
              <a:t>Chia sẻ với các bạn ước mơ của em.</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BA812B41-E499-1FF4-E000-9DF9D17A94D0}"/>
              </a:ext>
            </a:extLst>
          </p:cNvPr>
          <p:cNvSpPr txBox="1"/>
          <p:nvPr/>
        </p:nvSpPr>
        <p:spPr>
          <a:xfrm>
            <a:off x="1530850" y="1849348"/>
            <a:ext cx="9544692" cy="2554545"/>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Lưu ý:</a:t>
            </a:r>
          </a:p>
          <a:p>
            <a:pPr algn="just"/>
            <a:r>
              <a:rPr lang="vi-VN" sz="3200" b="0" i="1" dirty="0">
                <a:solidFill>
                  <a:srgbClr val="000000"/>
                </a:solidFill>
                <a:effectLst/>
                <a:latin typeface="Cambria" panose="02040503050406030204" pitchFamily="18" charset="0"/>
                <a:ea typeface="Cambria" panose="02040503050406030204" pitchFamily="18" charset="0"/>
              </a:rPr>
              <a:t>- Sử dụng tranh ảnh minh hoạ để nội dung nói rõ ràng, thuyết phục hơn.</a:t>
            </a:r>
          </a:p>
          <a:p>
            <a:pPr algn="just"/>
            <a:r>
              <a:rPr lang="vi-VN" sz="3200" b="0" i="1" dirty="0">
                <a:solidFill>
                  <a:srgbClr val="000000"/>
                </a:solidFill>
                <a:effectLst/>
                <a:latin typeface="Cambria" panose="02040503050406030204" pitchFamily="18" charset="0"/>
                <a:ea typeface="Cambria" panose="02040503050406030204" pitchFamily="18" charset="0"/>
              </a:rPr>
              <a:t>- Dùng cử chỉ và từ ngữ bộc lộ cảm xúc để phần nói hấp dẫn, thu hút hơn.</a:t>
            </a:r>
          </a:p>
        </p:txBody>
      </p:sp>
    </p:spTree>
    <p:extLst>
      <p:ext uri="{BB962C8B-B14F-4D97-AF65-F5344CB8AC3E}">
        <p14:creationId xmlns:p14="http://schemas.microsoft.com/office/powerpoint/2010/main" val="4126062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FB2D86-A717-8846-3CAF-7DDA3B0C30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9711" y="431516"/>
            <a:ext cx="11587396" cy="5141078"/>
          </a:xfrm>
          <a:prstGeom prst="rect">
            <a:avLst/>
          </a:prstGeom>
        </p:spPr>
      </p:pic>
      <p:sp>
        <p:nvSpPr>
          <p:cNvPr id="9" name="TextBox 8">
            <a:extLst>
              <a:ext uri="{FF2B5EF4-FFF2-40B4-BE49-F238E27FC236}">
                <a16:creationId xmlns:a16="http://schemas.microsoft.com/office/drawing/2014/main" id="{F6C45003-4509-680E-6131-891FA4600669}"/>
              </a:ext>
            </a:extLst>
          </p:cNvPr>
          <p:cNvSpPr txBox="1"/>
          <p:nvPr/>
        </p:nvSpPr>
        <p:spPr>
          <a:xfrm>
            <a:off x="1502150" y="1387883"/>
            <a:ext cx="9638675" cy="255454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a:t>
            </a:r>
            <a:r>
              <a:rPr lang="en-US" sz="3200" b="1" dirty="0">
                <a:solidFill>
                  <a:prstClr val="black"/>
                </a:solidFill>
                <a:latin typeface="Calibri" panose="020F0502020204030204"/>
              </a:rPr>
              <a:t>ì</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nh có ước mơ dành cho bản thân mình đó là được trở thành một người giáo viên trong tương lai. Mình muốn được đem những kiến thức đến với các em học sinh. Để thực hiện ước mơ đó mình đã luôn cố gắng học tập thật chăm chỉ, nghe lời thầy cô, bố mẹ.</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paper airplane and envelopes&#10;&#10;Description automatically generated">
            <a:extLst>
              <a:ext uri="{FF2B5EF4-FFF2-40B4-BE49-F238E27FC236}">
                <a16:creationId xmlns:a16="http://schemas.microsoft.com/office/drawing/2014/main" id="{BC5F93F5-03F9-5EDA-EB1C-856817716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10281">
            <a:off x="284712" y="4603659"/>
            <a:ext cx="3356672" cy="3828988"/>
          </a:xfrm>
          <a:prstGeom prst="rect">
            <a:avLst/>
          </a:prstGeom>
        </p:spPr>
      </p:pic>
      <p:pic>
        <p:nvPicPr>
          <p:cNvPr id="12" name="Hình ảnh 6" descr="Ảnh có chứa trang phục, Mặt người, phim hoạt hình, người&#10;&#10;Mô tả được tạo tự động">
            <a:extLst>
              <a:ext uri="{FF2B5EF4-FFF2-40B4-BE49-F238E27FC236}">
                <a16:creationId xmlns:a16="http://schemas.microsoft.com/office/drawing/2014/main" id="{8EC31EA0-7AD6-353A-65A6-AE3FA981848E}"/>
              </a:ext>
            </a:extLst>
          </p:cNvPr>
          <p:cNvPicPr>
            <a:picLocks noChangeAspect="1"/>
          </p:cNvPicPr>
          <p:nvPr/>
        </p:nvPicPr>
        <p:blipFill>
          <a:blip r:embed="rId7"/>
          <a:stretch>
            <a:fillRect/>
          </a:stretch>
        </p:blipFill>
        <p:spPr>
          <a:xfrm>
            <a:off x="4784700" y="4286276"/>
            <a:ext cx="3162925" cy="2569164"/>
          </a:xfrm>
          <a:prstGeom prst="rect">
            <a:avLst/>
          </a:prstGeom>
        </p:spPr>
      </p:pic>
      <p:cxnSp>
        <p:nvCxnSpPr>
          <p:cNvPr id="19" name="Đường nối Thẳng 10">
            <a:extLst>
              <a:ext uri="{FF2B5EF4-FFF2-40B4-BE49-F238E27FC236}">
                <a16:creationId xmlns:a16="http://schemas.microsoft.com/office/drawing/2014/main" id="{3C16104E-B37D-DC8D-A08A-16FB53009B05}"/>
              </a:ext>
            </a:extLst>
          </p:cNvPr>
          <p:cNvCxnSpPr>
            <a:cxnSpLocks/>
          </p:cNvCxnSpPr>
          <p:nvPr/>
        </p:nvCxnSpPr>
        <p:spPr>
          <a:xfrm>
            <a:off x="1636062" y="4391423"/>
            <a:ext cx="679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247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B62D-6ED4-AC37-BE13-9B0474D2F21D}"/>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B87F8C16-84F3-8ACA-8D70-620F0342C8F3}"/>
              </a:ext>
            </a:extLst>
          </p:cNvPr>
          <p:cNvSpPr/>
          <p:nvPr/>
        </p:nvSpPr>
        <p:spPr>
          <a:xfrm>
            <a:off x="440131" y="538573"/>
            <a:ext cx="11601543" cy="5780853"/>
          </a:xfrm>
          <a:custGeom>
            <a:avLst/>
            <a:gdLst>
              <a:gd name="connsiteX0" fmla="*/ 0 w 11601543"/>
              <a:gd name="connsiteY0" fmla="*/ 2440734 h 5780853"/>
              <a:gd name="connsiteX1" fmla="*/ 2440734 w 11601543"/>
              <a:gd name="connsiteY1" fmla="*/ 0 h 5780853"/>
              <a:gd name="connsiteX2" fmla="*/ 3045541 w 11601543"/>
              <a:gd name="connsiteY2" fmla="*/ 0 h 5780853"/>
              <a:gd name="connsiteX3" fmla="*/ 3717548 w 11601543"/>
              <a:gd name="connsiteY3" fmla="*/ 0 h 5780853"/>
              <a:gd name="connsiteX4" fmla="*/ 4322355 w 11601543"/>
              <a:gd name="connsiteY4" fmla="*/ 0 h 5780853"/>
              <a:gd name="connsiteX5" fmla="*/ 5128764 w 11601543"/>
              <a:gd name="connsiteY5" fmla="*/ 0 h 5780853"/>
              <a:gd name="connsiteX6" fmla="*/ 5867972 w 11601543"/>
              <a:gd name="connsiteY6" fmla="*/ 0 h 5780853"/>
              <a:gd name="connsiteX7" fmla="*/ 6607181 w 11601543"/>
              <a:gd name="connsiteY7" fmla="*/ 0 h 5780853"/>
              <a:gd name="connsiteX8" fmla="*/ 7144787 w 11601543"/>
              <a:gd name="connsiteY8" fmla="*/ 0 h 5780853"/>
              <a:gd name="connsiteX9" fmla="*/ 7951196 w 11601543"/>
              <a:gd name="connsiteY9" fmla="*/ 0 h 5780853"/>
              <a:gd name="connsiteX10" fmla="*/ 9160809 w 11601543"/>
              <a:gd name="connsiteY10" fmla="*/ 0 h 5780853"/>
              <a:gd name="connsiteX11" fmla="*/ 11601543 w 11601543"/>
              <a:gd name="connsiteY11" fmla="*/ 2440734 h 5780853"/>
              <a:gd name="connsiteX12" fmla="*/ 11601543 w 11601543"/>
              <a:gd name="connsiteY12" fmla="*/ 2899420 h 5780853"/>
              <a:gd name="connsiteX13" fmla="*/ 11601543 w 11601543"/>
              <a:gd name="connsiteY13" fmla="*/ 3340119 h 5780853"/>
              <a:gd name="connsiteX14" fmla="*/ 9160809 w 11601543"/>
              <a:gd name="connsiteY14" fmla="*/ 5780853 h 5780853"/>
              <a:gd name="connsiteX15" fmla="*/ 8690404 w 11601543"/>
              <a:gd name="connsiteY15" fmla="*/ 5780853 h 5780853"/>
              <a:gd name="connsiteX16" fmla="*/ 7951196 w 11601543"/>
              <a:gd name="connsiteY16" fmla="*/ 5780853 h 5780853"/>
              <a:gd name="connsiteX17" fmla="*/ 7480790 w 11601543"/>
              <a:gd name="connsiteY17" fmla="*/ 5780853 h 5780853"/>
              <a:gd name="connsiteX18" fmla="*/ 6875984 w 11601543"/>
              <a:gd name="connsiteY18" fmla="*/ 5780853 h 5780853"/>
              <a:gd name="connsiteX19" fmla="*/ 6338378 w 11601543"/>
              <a:gd name="connsiteY19" fmla="*/ 5780853 h 5780853"/>
              <a:gd name="connsiteX20" fmla="*/ 5666370 w 11601543"/>
              <a:gd name="connsiteY20" fmla="*/ 5780853 h 5780853"/>
              <a:gd name="connsiteX21" fmla="*/ 4927162 w 11601543"/>
              <a:gd name="connsiteY21" fmla="*/ 5780853 h 5780853"/>
              <a:gd name="connsiteX22" fmla="*/ 4255154 w 11601543"/>
              <a:gd name="connsiteY22" fmla="*/ 5780853 h 5780853"/>
              <a:gd name="connsiteX23" fmla="*/ 3448745 w 11601543"/>
              <a:gd name="connsiteY23" fmla="*/ 5780853 h 5780853"/>
              <a:gd name="connsiteX24" fmla="*/ 2440734 w 11601543"/>
              <a:gd name="connsiteY24" fmla="*/ 5780853 h 5780853"/>
              <a:gd name="connsiteX25" fmla="*/ 0 w 11601543"/>
              <a:gd name="connsiteY25" fmla="*/ 3340119 h 5780853"/>
              <a:gd name="connsiteX26" fmla="*/ 0 w 11601543"/>
              <a:gd name="connsiteY26" fmla="*/ 2872439 h 5780853"/>
              <a:gd name="connsiteX27" fmla="*/ 0 w 11601543"/>
              <a:gd name="connsiteY27" fmla="*/ 2440734 h 578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01543" h="5780853" fill="none" extrusionOk="0">
                <a:moveTo>
                  <a:pt x="0" y="2440734"/>
                </a:moveTo>
                <a:cubicBezTo>
                  <a:pt x="65183" y="923762"/>
                  <a:pt x="1404071" y="-93809"/>
                  <a:pt x="2440734" y="0"/>
                </a:cubicBezTo>
                <a:cubicBezTo>
                  <a:pt x="2669308" y="2715"/>
                  <a:pt x="2874296" y="2947"/>
                  <a:pt x="3045541" y="0"/>
                </a:cubicBezTo>
                <a:cubicBezTo>
                  <a:pt x="3216786" y="-2947"/>
                  <a:pt x="3504443" y="-18070"/>
                  <a:pt x="3717548" y="0"/>
                </a:cubicBezTo>
                <a:cubicBezTo>
                  <a:pt x="3930653" y="18070"/>
                  <a:pt x="4070439" y="-19521"/>
                  <a:pt x="4322355" y="0"/>
                </a:cubicBezTo>
                <a:cubicBezTo>
                  <a:pt x="4574271" y="19521"/>
                  <a:pt x="4799308" y="25458"/>
                  <a:pt x="5128764" y="0"/>
                </a:cubicBezTo>
                <a:cubicBezTo>
                  <a:pt x="5458220" y="-25458"/>
                  <a:pt x="5715630" y="-13311"/>
                  <a:pt x="5867972" y="0"/>
                </a:cubicBezTo>
                <a:cubicBezTo>
                  <a:pt x="6020314" y="13311"/>
                  <a:pt x="6450088" y="-12457"/>
                  <a:pt x="6607181" y="0"/>
                </a:cubicBezTo>
                <a:cubicBezTo>
                  <a:pt x="6764274" y="12457"/>
                  <a:pt x="6928461" y="26706"/>
                  <a:pt x="7144787" y="0"/>
                </a:cubicBezTo>
                <a:cubicBezTo>
                  <a:pt x="7361113" y="-26706"/>
                  <a:pt x="7664838" y="37325"/>
                  <a:pt x="7951196" y="0"/>
                </a:cubicBezTo>
                <a:cubicBezTo>
                  <a:pt x="8237554" y="-37325"/>
                  <a:pt x="8556419" y="50830"/>
                  <a:pt x="9160809" y="0"/>
                </a:cubicBezTo>
                <a:cubicBezTo>
                  <a:pt x="10549335" y="198094"/>
                  <a:pt x="11882568" y="1101793"/>
                  <a:pt x="11601543" y="2440734"/>
                </a:cubicBezTo>
                <a:cubicBezTo>
                  <a:pt x="11590287" y="2602787"/>
                  <a:pt x="11604077" y="2735079"/>
                  <a:pt x="11601543" y="2899420"/>
                </a:cubicBezTo>
                <a:cubicBezTo>
                  <a:pt x="11599009" y="3063761"/>
                  <a:pt x="11585409" y="3162204"/>
                  <a:pt x="11601543" y="3340119"/>
                </a:cubicBezTo>
                <a:cubicBezTo>
                  <a:pt x="11449348" y="4907680"/>
                  <a:pt x="10412984" y="5972682"/>
                  <a:pt x="9160809" y="5780853"/>
                </a:cubicBezTo>
                <a:cubicBezTo>
                  <a:pt x="8979447" y="5802671"/>
                  <a:pt x="8807428" y="5778609"/>
                  <a:pt x="8690404" y="5780853"/>
                </a:cubicBezTo>
                <a:cubicBezTo>
                  <a:pt x="8573381" y="5783097"/>
                  <a:pt x="8230570" y="5795953"/>
                  <a:pt x="7951196" y="5780853"/>
                </a:cubicBezTo>
                <a:cubicBezTo>
                  <a:pt x="7671822" y="5765753"/>
                  <a:pt x="7617444" y="5802783"/>
                  <a:pt x="7480790" y="5780853"/>
                </a:cubicBezTo>
                <a:cubicBezTo>
                  <a:pt x="7344136" y="5758923"/>
                  <a:pt x="7066913" y="5764489"/>
                  <a:pt x="6875984" y="5780853"/>
                </a:cubicBezTo>
                <a:cubicBezTo>
                  <a:pt x="6685055" y="5797217"/>
                  <a:pt x="6598589" y="5806667"/>
                  <a:pt x="6338378" y="5780853"/>
                </a:cubicBezTo>
                <a:cubicBezTo>
                  <a:pt x="6078167" y="5755039"/>
                  <a:pt x="5876938" y="5768697"/>
                  <a:pt x="5666370" y="5780853"/>
                </a:cubicBezTo>
                <a:cubicBezTo>
                  <a:pt x="5455802" y="5793009"/>
                  <a:pt x="5174666" y="5753067"/>
                  <a:pt x="4927162" y="5780853"/>
                </a:cubicBezTo>
                <a:cubicBezTo>
                  <a:pt x="4679658" y="5808639"/>
                  <a:pt x="4462635" y="5772432"/>
                  <a:pt x="4255154" y="5780853"/>
                </a:cubicBezTo>
                <a:cubicBezTo>
                  <a:pt x="4047673" y="5789274"/>
                  <a:pt x="3791015" y="5805976"/>
                  <a:pt x="3448745" y="5780853"/>
                </a:cubicBezTo>
                <a:cubicBezTo>
                  <a:pt x="3106475" y="5755730"/>
                  <a:pt x="2652916" y="5751539"/>
                  <a:pt x="2440734" y="5780853"/>
                </a:cubicBezTo>
                <a:cubicBezTo>
                  <a:pt x="1028276" y="5991600"/>
                  <a:pt x="-179201" y="4643493"/>
                  <a:pt x="0" y="3340119"/>
                </a:cubicBezTo>
                <a:cubicBezTo>
                  <a:pt x="-12116" y="3182102"/>
                  <a:pt x="-9562" y="3055029"/>
                  <a:pt x="0" y="2872439"/>
                </a:cubicBezTo>
                <a:cubicBezTo>
                  <a:pt x="9562" y="2689849"/>
                  <a:pt x="-10479" y="2550642"/>
                  <a:pt x="0" y="2440734"/>
                </a:cubicBezTo>
                <a:close/>
              </a:path>
              <a:path w="11601543" h="5780853" stroke="0" extrusionOk="0">
                <a:moveTo>
                  <a:pt x="0" y="2440734"/>
                </a:moveTo>
                <a:cubicBezTo>
                  <a:pt x="-103631" y="1274570"/>
                  <a:pt x="889170" y="-84068"/>
                  <a:pt x="2440734" y="0"/>
                </a:cubicBezTo>
                <a:cubicBezTo>
                  <a:pt x="2687080" y="18005"/>
                  <a:pt x="2907209" y="-9561"/>
                  <a:pt x="3112742" y="0"/>
                </a:cubicBezTo>
                <a:cubicBezTo>
                  <a:pt x="3318275" y="9561"/>
                  <a:pt x="3705650" y="2748"/>
                  <a:pt x="3919151" y="0"/>
                </a:cubicBezTo>
                <a:cubicBezTo>
                  <a:pt x="4132652" y="-2748"/>
                  <a:pt x="4547922" y="-35975"/>
                  <a:pt x="4725560" y="0"/>
                </a:cubicBezTo>
                <a:cubicBezTo>
                  <a:pt x="4903198" y="35975"/>
                  <a:pt x="5023871" y="-14476"/>
                  <a:pt x="5263166" y="0"/>
                </a:cubicBezTo>
                <a:cubicBezTo>
                  <a:pt x="5502461" y="14476"/>
                  <a:pt x="5631504" y="-9388"/>
                  <a:pt x="5733571" y="0"/>
                </a:cubicBezTo>
                <a:cubicBezTo>
                  <a:pt x="5835638" y="9388"/>
                  <a:pt x="6153004" y="-1517"/>
                  <a:pt x="6271177" y="0"/>
                </a:cubicBezTo>
                <a:cubicBezTo>
                  <a:pt x="6389350" y="1517"/>
                  <a:pt x="6817594" y="1259"/>
                  <a:pt x="7010385" y="0"/>
                </a:cubicBezTo>
                <a:cubicBezTo>
                  <a:pt x="7203176" y="-1259"/>
                  <a:pt x="7578961" y="-7464"/>
                  <a:pt x="7749593" y="0"/>
                </a:cubicBezTo>
                <a:cubicBezTo>
                  <a:pt x="7920225" y="7464"/>
                  <a:pt x="8067454" y="986"/>
                  <a:pt x="8219999" y="0"/>
                </a:cubicBezTo>
                <a:cubicBezTo>
                  <a:pt x="8372544" y="-986"/>
                  <a:pt x="8947064" y="-27643"/>
                  <a:pt x="9160809" y="0"/>
                </a:cubicBezTo>
                <a:cubicBezTo>
                  <a:pt x="10386860" y="32333"/>
                  <a:pt x="11540978" y="896766"/>
                  <a:pt x="11601543" y="2440734"/>
                </a:cubicBezTo>
                <a:cubicBezTo>
                  <a:pt x="11616206" y="2554734"/>
                  <a:pt x="11586268" y="2799460"/>
                  <a:pt x="11601543" y="2899420"/>
                </a:cubicBezTo>
                <a:cubicBezTo>
                  <a:pt x="11616818" y="2999380"/>
                  <a:pt x="11610651" y="3149889"/>
                  <a:pt x="11601543" y="3340119"/>
                </a:cubicBezTo>
                <a:cubicBezTo>
                  <a:pt x="11810037" y="4829373"/>
                  <a:pt x="10496227" y="5817350"/>
                  <a:pt x="9160809" y="5780853"/>
                </a:cubicBezTo>
                <a:cubicBezTo>
                  <a:pt x="8939485" y="5758476"/>
                  <a:pt x="8773407" y="5804159"/>
                  <a:pt x="8556002" y="5780853"/>
                </a:cubicBezTo>
                <a:cubicBezTo>
                  <a:pt x="8338597" y="5757547"/>
                  <a:pt x="8085145" y="5775120"/>
                  <a:pt x="7883995" y="5780853"/>
                </a:cubicBezTo>
                <a:cubicBezTo>
                  <a:pt x="7682845" y="5786586"/>
                  <a:pt x="7594139" y="5789946"/>
                  <a:pt x="7413590" y="5780853"/>
                </a:cubicBezTo>
                <a:cubicBezTo>
                  <a:pt x="7233041" y="5771760"/>
                  <a:pt x="6911676" y="5806314"/>
                  <a:pt x="6741582" y="5780853"/>
                </a:cubicBezTo>
                <a:cubicBezTo>
                  <a:pt x="6571488" y="5755392"/>
                  <a:pt x="6175167" y="5746675"/>
                  <a:pt x="5935173" y="5780853"/>
                </a:cubicBezTo>
                <a:cubicBezTo>
                  <a:pt x="5695179" y="5815031"/>
                  <a:pt x="5307744" y="5763426"/>
                  <a:pt x="5128764" y="5780853"/>
                </a:cubicBezTo>
                <a:cubicBezTo>
                  <a:pt x="4949784" y="5798280"/>
                  <a:pt x="4726912" y="5809265"/>
                  <a:pt x="4456757" y="5780853"/>
                </a:cubicBezTo>
                <a:cubicBezTo>
                  <a:pt x="4186602" y="5752441"/>
                  <a:pt x="3947128" y="5811025"/>
                  <a:pt x="3784749" y="5780853"/>
                </a:cubicBezTo>
                <a:cubicBezTo>
                  <a:pt x="3622370" y="5750681"/>
                  <a:pt x="3267730" y="5777785"/>
                  <a:pt x="3045541" y="5780853"/>
                </a:cubicBezTo>
                <a:cubicBezTo>
                  <a:pt x="2823352" y="5783921"/>
                  <a:pt x="2723207" y="5772642"/>
                  <a:pt x="2440734" y="5780853"/>
                </a:cubicBezTo>
                <a:cubicBezTo>
                  <a:pt x="1258214" y="5715548"/>
                  <a:pt x="-91225" y="4836453"/>
                  <a:pt x="0" y="3340119"/>
                </a:cubicBezTo>
                <a:cubicBezTo>
                  <a:pt x="-16322" y="3146114"/>
                  <a:pt x="-5007" y="3078878"/>
                  <a:pt x="0" y="2881433"/>
                </a:cubicBezTo>
                <a:cubicBezTo>
                  <a:pt x="5007" y="2683988"/>
                  <a:pt x="3364" y="2594819"/>
                  <a:pt x="0" y="2440734"/>
                </a:cubicBezTo>
                <a:close/>
              </a:path>
            </a:pathLst>
          </a:custGeom>
          <a:solidFill>
            <a:schemeClr val="bg1"/>
          </a:solidFill>
          <a:ln w="28575">
            <a:extLst>
              <a:ext uri="{C807C97D-BFC1-408E-A445-0C87EB9F89A2}">
                <ask:lineSketchStyleProps xmlns:ask="http://schemas.microsoft.com/office/drawing/2018/sketchyshapes" sd="981765707">
                  <a:prstGeom prst="roundRect">
                    <a:avLst>
                      <a:gd name="adj" fmla="val 4222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AD7C0EE4-2798-CDCA-B534-5C10788B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42"/>
          <a:stretch/>
        </p:blipFill>
        <p:spPr bwMode="auto">
          <a:xfrm>
            <a:off x="98955" y="4356243"/>
            <a:ext cx="4594160" cy="250175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a:extLst>
              <a:ext uri="{FF2B5EF4-FFF2-40B4-BE49-F238E27FC236}">
                <a16:creationId xmlns:a16="http://schemas.microsoft.com/office/drawing/2014/main" id="{83671E0B-A3E1-83C0-3FEC-5B75CA08C72D}"/>
              </a:ext>
            </a:extLst>
          </p:cNvPr>
          <p:cNvSpPr/>
          <p:nvPr/>
        </p:nvSpPr>
        <p:spPr>
          <a:xfrm>
            <a:off x="2363056" y="271302"/>
            <a:ext cx="7428215" cy="1247775"/>
          </a:xfrm>
          <a:prstGeom prst="roundRect">
            <a:avLst/>
          </a:prstGeom>
          <a:solidFill>
            <a:schemeClr val="accent2">
              <a:lumMod val="40000"/>
              <a:lumOff val="60000"/>
            </a:schemeClr>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000000">
                    <a:lumMod val="95000"/>
                    <a:lumOff val="5000"/>
                  </a:srgbClr>
                </a:solidFill>
                <a:latin typeface="Cambria" panose="02040503050406030204" pitchFamily="18" charset="0"/>
                <a:ea typeface="Cambria" panose="02040503050406030204" pitchFamily="18" charset="0"/>
              </a:rPr>
              <a:t>3. </a:t>
            </a:r>
            <a:r>
              <a:rPr lang="en-US" sz="4000" b="1" dirty="0" err="1">
                <a:solidFill>
                  <a:srgbClr val="000000">
                    <a:lumMod val="95000"/>
                    <a:lumOff val="5000"/>
                  </a:srgbClr>
                </a:solidFill>
                <a:latin typeface="Cambria" panose="02040503050406030204" pitchFamily="18" charset="0"/>
                <a:ea typeface="Cambria" panose="02040503050406030204" pitchFamily="18" charset="0"/>
              </a:rPr>
              <a:t>Lắng</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nghe</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những</a:t>
            </a:r>
            <a:r>
              <a:rPr lang="en-US" sz="4000" b="1" dirty="0">
                <a:solidFill>
                  <a:srgbClr val="000000">
                    <a:lumMod val="95000"/>
                    <a:lumOff val="5000"/>
                  </a:srgbClr>
                </a:solidFill>
                <a:latin typeface="Cambria" panose="02040503050406030204" pitchFamily="18" charset="0"/>
                <a:ea typeface="Cambria" panose="02040503050406030204" pitchFamily="18" charset="0"/>
              </a:rPr>
              <a:t> chia </a:t>
            </a:r>
            <a:r>
              <a:rPr lang="en-US" sz="4000" b="1" dirty="0" err="1">
                <a:solidFill>
                  <a:srgbClr val="000000">
                    <a:lumMod val="95000"/>
                    <a:lumOff val="5000"/>
                  </a:srgbClr>
                </a:solidFill>
                <a:latin typeface="Cambria" panose="02040503050406030204" pitchFamily="18" charset="0"/>
                <a:ea typeface="Cambria" panose="02040503050406030204" pitchFamily="18" charset="0"/>
              </a:rPr>
              <a:t>sẻ</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của</a:t>
            </a:r>
            <a:r>
              <a:rPr lang="en-US" sz="4000" b="1" dirty="0">
                <a:solidFill>
                  <a:srgbClr val="000000">
                    <a:lumMod val="95000"/>
                    <a:lumOff val="5000"/>
                  </a:srgbClr>
                </a:solidFill>
                <a:latin typeface="Cambria" panose="02040503050406030204" pitchFamily="18" charset="0"/>
                <a:ea typeface="Cambria" panose="02040503050406030204" pitchFamily="18" charset="0"/>
              </a:rPr>
              <a:t> </a:t>
            </a:r>
            <a:r>
              <a:rPr lang="en-US" sz="4000" b="1" dirty="0" err="1">
                <a:solidFill>
                  <a:srgbClr val="000000">
                    <a:lumMod val="95000"/>
                    <a:lumOff val="5000"/>
                  </a:srgbClr>
                </a:solidFill>
                <a:latin typeface="Cambria" panose="02040503050406030204" pitchFamily="18" charset="0"/>
                <a:ea typeface="Cambria" panose="02040503050406030204" pitchFamily="18" charset="0"/>
              </a:rPr>
              <a:t>bạn</a:t>
            </a:r>
            <a:endParaRPr kumimoji="0" lang="en-US" sz="3600" b="1" i="0" u="none" strike="noStrike" kern="1200" cap="none" spc="0" normalizeH="0" baseline="0" noProof="0" dirty="0">
              <a:ln>
                <a:noFill/>
              </a:ln>
              <a:solidFill>
                <a:srgbClr val="000000">
                  <a:lumMod val="95000"/>
                  <a:lumOff val="5000"/>
                </a:srgbClr>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BA812B41-E499-1FF4-E000-9DF9D17A94D0}"/>
              </a:ext>
            </a:extLst>
          </p:cNvPr>
          <p:cNvSpPr txBox="1"/>
          <p:nvPr/>
        </p:nvSpPr>
        <p:spPr>
          <a:xfrm>
            <a:off x="1541124" y="2034283"/>
            <a:ext cx="9544692" cy="2062103"/>
          </a:xfrm>
          <a:prstGeom prst="rect">
            <a:avLst/>
          </a:prstGeom>
          <a:noFill/>
        </p:spPr>
        <p:txBody>
          <a:bodyPr wrap="square" rtlCol="0">
            <a:spAutoFit/>
          </a:bodyPr>
          <a:lstStyle/>
          <a:p>
            <a:pPr lvl="0" algn="just"/>
            <a:r>
              <a:rPr lang="vi-VN" sz="3200" b="1" i="1" dirty="0">
                <a:solidFill>
                  <a:srgbClr val="000000"/>
                </a:solidFill>
                <a:latin typeface="Cambria" panose="02040503050406030204" pitchFamily="18" charset="0"/>
                <a:ea typeface="Cambria" panose="02040503050406030204" pitchFamily="18" charset="0"/>
              </a:rPr>
              <a:t>- Chú ý lắng nghe, không ngắt lời bạn.</a:t>
            </a:r>
          </a:p>
          <a:p>
            <a:pPr lvl="0" algn="just"/>
            <a:r>
              <a:rPr lang="vi-VN" sz="3200" b="1" i="1" dirty="0">
                <a:solidFill>
                  <a:srgbClr val="000000"/>
                </a:solidFill>
                <a:latin typeface="Cambria" panose="02040503050406030204" pitchFamily="18" charset="0"/>
                <a:ea typeface="Cambria" panose="02040503050406030204" pitchFamily="18" charset="0"/>
              </a:rPr>
              <a:t>- Khích lệ bạn khi bạn đã nói xong, đặt câu hỏi nếu còn chưa hiểu rõ (hoặc chưa nghe rõ).</a:t>
            </a:r>
          </a:p>
          <a:p>
            <a:pPr lvl="0" algn="just"/>
            <a:r>
              <a:rPr lang="vi-VN" sz="3200" b="1" i="1" dirty="0">
                <a:solidFill>
                  <a:srgbClr val="000000"/>
                </a:solidFill>
                <a:latin typeface="Cambria" panose="02040503050406030204" pitchFamily="18" charset="0"/>
                <a:ea typeface="Cambria" panose="02040503050406030204" pitchFamily="18" charset="0"/>
              </a:rPr>
              <a:t>- Ghi lại những ước mơ của bạn mà em thấy thú vị</a:t>
            </a:r>
            <a:endParaRPr kumimoji="0" lang="vi-VN" sz="32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9140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kids holding a banner&#10;&#10;Description automatically generated">
            <a:extLst>
              <a:ext uri="{FF2B5EF4-FFF2-40B4-BE49-F238E27FC236}">
                <a16:creationId xmlns:a16="http://schemas.microsoft.com/office/drawing/2014/main" id="{264CDB01-AED9-F281-9984-0725FDF8347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516" b="98462" l="275" r="98352">
                        <a14:foregroundMark x1="28022" y1="4835" x2="28022" y2="4835"/>
                        <a14:foregroundMark x1="43544" y1="7473" x2="48626" y2="24615"/>
                        <a14:foregroundMark x1="92582" y1="32747" x2="92582" y2="32747"/>
                        <a14:foregroundMark x1="96841" y1="34725" x2="96841" y2="34725"/>
                        <a14:foregroundMark x1="7967" y1="48791" x2="7967" y2="48791"/>
                        <a14:foregroundMark x1="4808" y1="56703" x2="4808" y2="56703"/>
                        <a14:foregroundMark x1="549" y1="58022" x2="549" y2="58022"/>
                        <a14:foregroundMark x1="18819" y1="40659" x2="29121" y2="57143"/>
                        <a14:foregroundMark x1="9341" y1="67692" x2="14835" y2="77363"/>
                        <a14:foregroundMark x1="10852" y1="64835" x2="18269" y2="96484"/>
                        <a14:foregroundMark x1="11126" y1="79121" x2="11951" y2="93407"/>
                        <a14:foregroundMark x1="10302" y1="78681" x2="9615" y2="90989"/>
                        <a14:foregroundMark x1="9615" y1="90989" x2="9615" y2="90989"/>
                        <a14:foregroundMark x1="10027" y1="65275" x2="10027" y2="81319"/>
                        <a14:foregroundMark x1="11951" y1="63077" x2="19093" y2="82418"/>
                        <a14:foregroundMark x1="23764" y1="58022" x2="22527" y2="79121"/>
                        <a14:foregroundMark x1="33516" y1="94725" x2="33516" y2="94725"/>
                        <a14:foregroundMark x1="41758" y1="86374" x2="28297" y2="94286"/>
                        <a14:foregroundMark x1="76786" y1="90549" x2="77610" y2="98462"/>
                        <a14:foregroundMark x1="71291" y1="93846" x2="84753" y2="93846"/>
                        <a14:foregroundMark x1="72115" y1="98462" x2="80907" y2="98681"/>
                        <a14:foregroundMark x1="80907" y1="98681" x2="85989" y2="98022"/>
                        <a14:foregroundMark x1="87912" y1="90989" x2="97527" y2="93187"/>
                        <a14:foregroundMark x1="97527" y1="93187" x2="98489" y2="90110"/>
                        <a14:foregroundMark x1="73901" y1="96044" x2="83104" y2="84176"/>
                        <a14:foregroundMark x1="27198" y1="37363" x2="27473" y2="75385"/>
                        <a14:foregroundMark x1="9341" y1="59780" x2="12225" y2="69451"/>
                        <a14:foregroundMark x1="8791" y1="65934" x2="8791" y2="74066"/>
                        <a14:foregroundMark x1="10852" y1="65275" x2="11126" y2="84615"/>
                        <a14:foregroundMark x1="16896" y1="63077" x2="18819" y2="79121"/>
                        <a14:foregroundMark x1="67582" y1="94725" x2="68956" y2="94725"/>
                        <a14:foregroundMark x1="68956" y1="94725" x2="68956" y2="94725"/>
                        <a14:foregroundMark x1="74176" y1="85934" x2="74176" y2="85934"/>
                        <a14:foregroundMark x1="75275" y1="86374" x2="75275" y2="86374"/>
                        <a14:foregroundMark x1="71291" y1="3516" x2="71291" y2="3516"/>
                        <a14:foregroundMark x1="32280" y1="35165" x2="32280" y2="35165"/>
                      </a14:backgroundRemoval>
                    </a14:imgEffect>
                  </a14:imgLayer>
                </a14:imgProps>
              </a:ext>
              <a:ext uri="{28A0092B-C50C-407E-A947-70E740481C1C}">
                <a14:useLocalDpi xmlns:a14="http://schemas.microsoft.com/office/drawing/2010/main" val="0"/>
              </a:ext>
            </a:extLst>
          </a:blip>
          <a:srcRect t="2735" b="7282"/>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6EBB30D7-D7A3-20EE-A9C7-D013752FFEAB}"/>
              </a:ext>
            </a:extLst>
          </p:cNvPr>
          <p:cNvSpPr txBox="1"/>
          <p:nvPr/>
        </p:nvSpPr>
        <p:spPr>
          <a:xfrm>
            <a:off x="4048018" y="3503488"/>
            <a:ext cx="5322013" cy="1323439"/>
          </a:xfrm>
          <a:prstGeom prst="rect">
            <a:avLst/>
          </a:prstGeom>
          <a:noFill/>
        </p:spPr>
        <p:txBody>
          <a:bodyPr wrap="square" rtlCol="0">
            <a:spAutoFit/>
          </a:bodyPr>
          <a:lstStyle/>
          <a:p>
            <a:pPr algn="ctr"/>
            <a:r>
              <a:rPr lang="en-US" sz="8000" b="1" dirty="0" err="1">
                <a:latin typeface="Cambria" panose="02040503050406030204" pitchFamily="18" charset="0"/>
                <a:ea typeface="Cambria" panose="02040503050406030204" pitchFamily="18" charset="0"/>
              </a:rPr>
              <a:t>Vận</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dụng</a:t>
            </a:r>
            <a:endParaRPr lang="en-US" sz="8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835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20A170-0EC2-0582-65B6-D8B0D5824CEC}"/>
              </a:ext>
            </a:extLst>
          </p:cNvPr>
          <p:cNvSpPr txBox="1"/>
          <p:nvPr/>
        </p:nvSpPr>
        <p:spPr>
          <a:xfrm>
            <a:off x="3879741" y="1923003"/>
            <a:ext cx="471148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Tìm</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các</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bài</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thơ</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nói</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về</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ước</a:t>
            </a:r>
            <a:r>
              <a:rPr kumimoji="0" lang="en-US" sz="44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white"/>
                </a:solidFill>
                <a:effectLst/>
                <a:uLnTx/>
                <a:uFillTx/>
                <a:latin typeface="Calibri" panose="020F0502020204030204"/>
                <a:ea typeface="+mn-ea"/>
                <a:cs typeface="+mn-cs"/>
              </a:rPr>
              <a:t>mơ</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160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GK Scan] ✓ Tập đọc: Tuổi Ngựa - Sách Giáo Khoa - Học Online Cùng  Sachgiaibaitap.com">
            <a:extLst>
              <a:ext uri="{FF2B5EF4-FFF2-40B4-BE49-F238E27FC236}">
                <a16:creationId xmlns:a16="http://schemas.microsoft.com/office/drawing/2014/main" id="{6411B233-5429-2D98-18F6-1CEDB007A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164" y="0"/>
            <a:ext cx="4697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9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267</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23</cp:revision>
  <dcterms:created xsi:type="dcterms:W3CDTF">2023-10-09T15:17:53Z</dcterms:created>
  <dcterms:modified xsi:type="dcterms:W3CDTF">2025-04-05T12:58:26Z</dcterms:modified>
  <cp:category>9Slide.vn</cp:category>
</cp:coreProperties>
</file>