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Lst>
  <p:notesMasterIdLst>
    <p:notesMasterId r:id="rId10"/>
  </p:notesMasterIdLst>
  <p:sldIdLst>
    <p:sldId id="257" r:id="rId3"/>
    <p:sldId id="389" r:id="rId4"/>
    <p:sldId id="272" r:id="rId5"/>
    <p:sldId id="411" r:id="rId6"/>
    <p:sldId id="408" r:id="rId7"/>
    <p:sldId id="388" r:id="rId8"/>
    <p:sldId id="3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86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4EFF20-885C-4FF2-95A0-05DE63BB50FE}"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FA50C-2E94-4C3A-B227-3A18BDA270A6}" type="slidenum">
              <a:rPr lang="en-US" smtClean="0"/>
              <a:t>‹#›</a:t>
            </a:fld>
            <a:endParaRPr lang="en-US"/>
          </a:p>
        </p:txBody>
      </p:sp>
    </p:spTree>
    <p:extLst>
      <p:ext uri="{BB962C8B-B14F-4D97-AF65-F5344CB8AC3E}">
        <p14:creationId xmlns:p14="http://schemas.microsoft.com/office/powerpoint/2010/main" val="251978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a:extLst>
              <a:ext uri="{FF2B5EF4-FFF2-40B4-BE49-F238E27FC236}">
                <a16:creationId xmlns:a16="http://schemas.microsoft.com/office/drawing/2014/main" id="{2A304077-CA75-489C-BF70-53E9333269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备注占位符 2">
            <a:extLst>
              <a:ext uri="{FF2B5EF4-FFF2-40B4-BE49-F238E27FC236}">
                <a16:creationId xmlns:a16="http://schemas.microsoft.com/office/drawing/2014/main" id="{C3379426-30A4-4E56-97EE-09094C9869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28676" name="灯片编号占位符 3">
            <a:extLst>
              <a:ext uri="{FF2B5EF4-FFF2-40B4-BE49-F238E27FC236}">
                <a16:creationId xmlns:a16="http://schemas.microsoft.com/office/drawing/2014/main" id="{8BC7D7A5-3D36-410F-804B-76994B3B66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471AAA-9C24-4CA6-A08B-9F1631A9306E}" type="slidenum">
              <a:rPr kumimoji="0" lang="zh-CN" altLang="en-US" sz="1200" b="0" i="0" u="none" strike="noStrike" kern="1200" cap="none" spc="0" normalizeH="0" baseline="0" noProof="0" smtClean="0">
                <a:ln>
                  <a:noFill/>
                </a:ln>
                <a:solidFill>
                  <a:srgbClr val="000000"/>
                </a:solidFill>
                <a:effectLst/>
                <a:uLnTx/>
                <a:uFillTx/>
                <a:latin typeface="DengXian" panose="02010600030101010101" pitchFamily="2" charset="-122"/>
                <a:ea typeface="等线" panose="02010600030101010101" pitchFamily="2" charset="-122"/>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a:ln>
                <a:noFill/>
              </a:ln>
              <a:solidFill>
                <a:srgbClr val="000000"/>
              </a:solidFill>
              <a:effectLst/>
              <a:uLnTx/>
              <a:uFillTx/>
              <a:latin typeface="DengXian" panose="02010600030101010101" pitchFamily="2" charset="-122"/>
              <a:ea typeface="等线" panose="02010600030101010101" pitchFamily="2" charset="-122"/>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a:extLst>
              <a:ext uri="{FF2B5EF4-FFF2-40B4-BE49-F238E27FC236}">
                <a16:creationId xmlns:a16="http://schemas.microsoft.com/office/drawing/2014/main" id="{2A304077-CA75-489C-BF70-53E9333269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备注占位符 2">
            <a:extLst>
              <a:ext uri="{FF2B5EF4-FFF2-40B4-BE49-F238E27FC236}">
                <a16:creationId xmlns:a16="http://schemas.microsoft.com/office/drawing/2014/main" id="{C3379426-30A4-4E56-97EE-09094C9869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28676" name="灯片编号占位符 3">
            <a:extLst>
              <a:ext uri="{FF2B5EF4-FFF2-40B4-BE49-F238E27FC236}">
                <a16:creationId xmlns:a16="http://schemas.microsoft.com/office/drawing/2014/main" id="{8BC7D7A5-3D36-410F-804B-76994B3B66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471AAA-9C24-4CA6-A08B-9F1631A9306E}" type="slidenum">
              <a:rPr kumimoji="0" lang="zh-CN" altLang="en-US" sz="1200" b="0" i="0" u="none" strike="noStrike" kern="1200" cap="none" spc="0" normalizeH="0" baseline="0" noProof="0" smtClean="0">
                <a:ln>
                  <a:noFill/>
                </a:ln>
                <a:solidFill>
                  <a:srgbClr val="000000"/>
                </a:solidFill>
                <a:effectLst/>
                <a:uLnTx/>
                <a:uFillTx/>
                <a:latin typeface="DengXian" panose="02010600030101010101" pitchFamily="2" charset="-122"/>
                <a:ea typeface="等线" panose="02010600030101010101" pitchFamily="2" charset="-122"/>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a:ln>
                <a:noFill/>
              </a:ln>
              <a:solidFill>
                <a:srgbClr val="000000"/>
              </a:solidFill>
              <a:effectLst/>
              <a:uLnTx/>
              <a:uFillTx/>
              <a:latin typeface="DengXian" panose="02010600030101010101" pitchFamily="2" charset="-122"/>
              <a:ea typeface="等线" panose="02010600030101010101" pitchFamily="2" charset="-122"/>
              <a:cs typeface="Arial" panose="020B0604020202020204" pitchFamily="34" charset="0"/>
            </a:endParaRPr>
          </a:p>
        </p:txBody>
      </p:sp>
    </p:spTree>
    <p:extLst>
      <p:ext uri="{BB962C8B-B14F-4D97-AF65-F5344CB8AC3E}">
        <p14:creationId xmlns:p14="http://schemas.microsoft.com/office/powerpoint/2010/main" val="1755534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641792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69221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38943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491917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663578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3327927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0451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3118874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2209907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2293070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77089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269610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269034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7979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161413"/>
      </p:ext>
    </p:extLst>
  </p:cSld>
  <p:clrMapOvr>
    <a:masterClrMapping/>
  </p:clrMapOvr>
  <p:transition spd="slow" advTm="300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195254"/>
      </p:ext>
    </p:extLst>
  </p:cSld>
  <p:clrMapOvr>
    <a:masterClrMapping/>
  </p:clrMapOvr>
  <p:transition spd="slow" advTm="300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354339"/>
      </p:ext>
    </p:extLst>
  </p:cSld>
  <p:clrMapOvr>
    <a:masterClrMapping/>
  </p:clrMapOvr>
  <p:transition spd="slow" advTm="300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732079"/>
      </p:ext>
    </p:extLst>
  </p:cSld>
  <p:clrMapOvr>
    <a:masterClrMapping/>
  </p:clrMapOvr>
  <p:transition spd="slow" advTm="300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696537"/>
      </p:ext>
    </p:extLst>
  </p:cSld>
  <p:clrMapOvr>
    <a:masterClrMapping/>
  </p:clrMapOvr>
  <p:transition spd="slow" advTm="300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20729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3920436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941922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3356120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853785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265768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2514193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478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9Slide.vn - 2019">
            <a:extLst>
              <a:ext uri="{FF2B5EF4-FFF2-40B4-BE49-F238E27FC236}">
                <a16:creationId xmlns:a16="http://schemas.microsoft.com/office/drawing/2014/main" id="{375CBCAC-BD95-4346-AC68-7FB0828D3BF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53437434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transition spd="slow" advTm="3000"/>
  <p:txStyles>
    <p:titleStyle>
      <a:lvl1pPr algn="l" rtl="0" fontAlgn="base">
        <a:lnSpc>
          <a:spcPct val="90000"/>
        </a:lnSpc>
        <a:spcBef>
          <a:spcPct val="0"/>
        </a:spcBef>
        <a:spcAft>
          <a:spcPct val="0"/>
        </a:spcAft>
        <a:defRPr sz="4400" kern="1200">
          <a:solidFill>
            <a:schemeClr val="tx1"/>
          </a:solidFill>
          <a:latin typeface="+mj-lt"/>
          <a:ea typeface="+mj-ea"/>
          <a:cs typeface="思源黑体 CN Bold"/>
        </a:defRPr>
      </a:lvl1pPr>
      <a:lvl2pPr algn="l" rtl="0" fontAlgn="base">
        <a:lnSpc>
          <a:spcPct val="90000"/>
        </a:lnSpc>
        <a:spcBef>
          <a:spcPct val="0"/>
        </a:spcBef>
        <a:spcAft>
          <a:spcPct val="0"/>
        </a:spcAft>
        <a:defRPr sz="4400">
          <a:solidFill>
            <a:schemeClr val="tx1"/>
          </a:solidFill>
          <a:latin typeface="Arial Black" panose="020B0A04020102020204" pitchFamily="34" charset="0"/>
          <a:ea typeface="思源黑体 CN Bold"/>
          <a:cs typeface="思源黑体 CN Bold"/>
        </a:defRPr>
      </a:lvl2pPr>
      <a:lvl3pPr algn="l" rtl="0" fontAlgn="base">
        <a:lnSpc>
          <a:spcPct val="90000"/>
        </a:lnSpc>
        <a:spcBef>
          <a:spcPct val="0"/>
        </a:spcBef>
        <a:spcAft>
          <a:spcPct val="0"/>
        </a:spcAft>
        <a:defRPr sz="4400">
          <a:solidFill>
            <a:schemeClr val="tx1"/>
          </a:solidFill>
          <a:latin typeface="Arial Black" panose="020B0A04020102020204" pitchFamily="34" charset="0"/>
          <a:ea typeface="思源黑体 CN Bold"/>
          <a:cs typeface="思源黑体 CN Bold"/>
        </a:defRPr>
      </a:lvl3pPr>
      <a:lvl4pPr algn="l" rtl="0" fontAlgn="base">
        <a:lnSpc>
          <a:spcPct val="90000"/>
        </a:lnSpc>
        <a:spcBef>
          <a:spcPct val="0"/>
        </a:spcBef>
        <a:spcAft>
          <a:spcPct val="0"/>
        </a:spcAft>
        <a:defRPr sz="4400">
          <a:solidFill>
            <a:schemeClr val="tx1"/>
          </a:solidFill>
          <a:latin typeface="Arial Black" panose="020B0A04020102020204" pitchFamily="34" charset="0"/>
          <a:ea typeface="思源黑体 CN Bold"/>
          <a:cs typeface="思源黑体 CN Bold"/>
        </a:defRPr>
      </a:lvl4pPr>
      <a:lvl5pPr algn="l" rtl="0" fontAlgn="base">
        <a:lnSpc>
          <a:spcPct val="90000"/>
        </a:lnSpc>
        <a:spcBef>
          <a:spcPct val="0"/>
        </a:spcBef>
        <a:spcAft>
          <a:spcPct val="0"/>
        </a:spcAft>
        <a:defRPr sz="4400">
          <a:solidFill>
            <a:schemeClr val="tx1"/>
          </a:solidFill>
          <a:latin typeface="Arial Black" panose="020B0A04020102020204" pitchFamily="34" charset="0"/>
          <a:ea typeface="思源黑体 CN Bold"/>
          <a:cs typeface="思源黑体 CN Bold"/>
        </a:defRPr>
      </a:lvl5pPr>
      <a:lvl6pPr marL="457200" algn="l" rtl="0" fontAlgn="base">
        <a:lnSpc>
          <a:spcPct val="90000"/>
        </a:lnSpc>
        <a:spcBef>
          <a:spcPct val="0"/>
        </a:spcBef>
        <a:spcAft>
          <a:spcPct val="0"/>
        </a:spcAft>
        <a:defRPr sz="4400">
          <a:solidFill>
            <a:schemeClr val="tx1"/>
          </a:solidFill>
          <a:latin typeface="Arial Black" panose="020B0A04020102020204" pitchFamily="34" charset="0"/>
          <a:ea typeface="思源黑体 CN Bold"/>
          <a:cs typeface="思源黑体 CN Bold"/>
        </a:defRPr>
      </a:lvl6pPr>
      <a:lvl7pPr marL="914400" algn="l" rtl="0" fontAlgn="base">
        <a:lnSpc>
          <a:spcPct val="90000"/>
        </a:lnSpc>
        <a:spcBef>
          <a:spcPct val="0"/>
        </a:spcBef>
        <a:spcAft>
          <a:spcPct val="0"/>
        </a:spcAft>
        <a:defRPr sz="4400">
          <a:solidFill>
            <a:schemeClr val="tx1"/>
          </a:solidFill>
          <a:latin typeface="Arial Black" panose="020B0A04020102020204" pitchFamily="34" charset="0"/>
          <a:ea typeface="思源黑体 CN Bold"/>
          <a:cs typeface="思源黑体 CN Bold"/>
        </a:defRPr>
      </a:lvl7pPr>
      <a:lvl8pPr marL="1371600" algn="l" rtl="0" fontAlgn="base">
        <a:lnSpc>
          <a:spcPct val="90000"/>
        </a:lnSpc>
        <a:spcBef>
          <a:spcPct val="0"/>
        </a:spcBef>
        <a:spcAft>
          <a:spcPct val="0"/>
        </a:spcAft>
        <a:defRPr sz="4400">
          <a:solidFill>
            <a:schemeClr val="tx1"/>
          </a:solidFill>
          <a:latin typeface="Arial Black" panose="020B0A04020102020204" pitchFamily="34" charset="0"/>
          <a:ea typeface="思源黑体 CN Bold"/>
          <a:cs typeface="思源黑体 CN Bold"/>
        </a:defRPr>
      </a:lvl8pPr>
      <a:lvl9pPr marL="1828800" algn="l" rtl="0" fontAlgn="base">
        <a:lnSpc>
          <a:spcPct val="90000"/>
        </a:lnSpc>
        <a:spcBef>
          <a:spcPct val="0"/>
        </a:spcBef>
        <a:spcAft>
          <a:spcPct val="0"/>
        </a:spcAft>
        <a:defRPr sz="4400">
          <a:solidFill>
            <a:schemeClr val="tx1"/>
          </a:solidFill>
          <a:latin typeface="Arial Black" panose="020B0A04020102020204" pitchFamily="34" charset="0"/>
          <a:ea typeface="思源黑体 CN Bold"/>
          <a:cs typeface="思源黑体 CN Bold"/>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思源黑体 CN Regular"/>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思源黑体 CN Regular"/>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思源黑体 CN Regular"/>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思源黑体 CN Regular"/>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思源黑体 CN Regular"/>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7.png"/><Relationship Id="rId3" Type="http://schemas.openxmlformats.org/officeDocument/2006/relationships/tags" Target="../tags/tag5.xml"/><Relationship Id="rId7" Type="http://schemas.openxmlformats.org/officeDocument/2006/relationships/image" Target="../media/image2.png"/><Relationship Id="rId12" Type="http://schemas.openxmlformats.org/officeDocument/2006/relationships/image" Target="../media/image6.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png"/><Relationship Id="rId11" Type="http://schemas.openxmlformats.org/officeDocument/2006/relationships/image" Target="../media/image15.png"/><Relationship Id="rId5" Type="http://schemas.openxmlformats.org/officeDocument/2006/relationships/slideLayout" Target="../slideLayouts/slideLayout1.xml"/><Relationship Id="rId15" Type="http://schemas.openxmlformats.org/officeDocument/2006/relationships/image" Target="../media/image16.png"/><Relationship Id="rId10" Type="http://schemas.openxmlformats.org/officeDocument/2006/relationships/image" Target="../media/image10.png"/><Relationship Id="rId4" Type="http://schemas.openxmlformats.org/officeDocument/2006/relationships/tags" Target="../tags/tag6.xml"/><Relationship Id="rId9" Type="http://schemas.openxmlformats.org/officeDocument/2006/relationships/image" Target="../media/image9.png"/><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70" name="组合 69"/>
          <p:cNvGrpSpPr/>
          <p:nvPr/>
        </p:nvGrpSpPr>
        <p:grpSpPr>
          <a:xfrm>
            <a:off x="-1607185" y="-52070"/>
            <a:ext cx="15059660" cy="6910070"/>
            <a:chOff x="-2531" y="-82"/>
            <a:chExt cx="23716" cy="10882"/>
          </a:xfrm>
        </p:grpSpPr>
        <p:grpSp>
          <p:nvGrpSpPr>
            <p:cNvPr id="228" name="组合 227"/>
            <p:cNvGrpSpPr/>
            <p:nvPr/>
          </p:nvGrpSpPr>
          <p:grpSpPr>
            <a:xfrm>
              <a:off x="-2531" y="-82"/>
              <a:ext cx="23716" cy="1088"/>
              <a:chOff x="-1607127" y="-51755"/>
              <a:chExt cx="15059887" cy="691091"/>
            </a:xfrm>
            <a:solidFill>
              <a:schemeClr val="bg1"/>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mn-ea"/>
                  <a:cs typeface="+mn-cs"/>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mn-ea"/>
                  <a:cs typeface="+mn-cs"/>
                  <a:sym typeface="+mn-lt"/>
                </a:endParaRPr>
              </a:p>
            </p:txBody>
          </p:sp>
        </p:grpSp>
        <p:grpSp>
          <p:nvGrpSpPr>
            <p:cNvPr id="45" name="组合 44"/>
            <p:cNvGrpSpPr/>
            <p:nvPr/>
          </p:nvGrpSpPr>
          <p:grpSpPr>
            <a:xfrm flipV="1">
              <a:off x="-2531" y="9712"/>
              <a:ext cx="23716" cy="1088"/>
              <a:chOff x="-1607127" y="-51755"/>
              <a:chExt cx="15059887" cy="691091"/>
            </a:xfrm>
            <a:solidFill>
              <a:schemeClr val="bg1"/>
            </a:solidFill>
          </p:grpSpPr>
          <p:sp>
            <p:nvSpPr>
              <p:cNvPr id="46"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mn-ea"/>
                  <a:cs typeface="+mn-cs"/>
                  <a:sym typeface="+mn-lt"/>
                </a:endParaRPr>
              </a:p>
            </p:txBody>
          </p:sp>
          <p:sp>
            <p:nvSpPr>
              <p:cNvPr id="69"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mn-ea"/>
                  <a:cs typeface="+mn-cs"/>
                  <a:sym typeface="+mn-lt"/>
                </a:endParaRPr>
              </a:p>
            </p:txBody>
          </p:sp>
        </p:grpSp>
      </p:grpSp>
      <p:pic>
        <p:nvPicPr>
          <p:cNvPr id="10" name="图片 9" descr="组 1"/>
          <p:cNvPicPr>
            <a:picLocks noChangeAspect="1"/>
          </p:cNvPicPr>
          <p:nvPr/>
        </p:nvPicPr>
        <p:blipFill>
          <a:blip r:embed="rId4"/>
          <a:stretch>
            <a:fillRect/>
          </a:stretch>
        </p:blipFill>
        <p:spPr>
          <a:xfrm>
            <a:off x="303213" y="389255"/>
            <a:ext cx="11585575" cy="6079490"/>
          </a:xfrm>
          <a:prstGeom prst="rect">
            <a:avLst/>
          </a:prstGeom>
        </p:spPr>
      </p:pic>
      <p:pic>
        <p:nvPicPr>
          <p:cNvPr id="84" name="图片 83" descr="图层 79 副本"/>
          <p:cNvPicPr>
            <a:picLocks noChangeAspect="1"/>
          </p:cNvPicPr>
          <p:nvPr>
            <p:custDataLst>
              <p:tags r:id="rId1"/>
            </p:custDataLst>
          </p:nvPr>
        </p:nvPicPr>
        <p:blipFill>
          <a:blip r:embed="rId5"/>
          <a:stretch>
            <a:fillRect/>
          </a:stretch>
        </p:blipFill>
        <p:spPr>
          <a:xfrm flipH="1">
            <a:off x="-5080" y="3920490"/>
            <a:ext cx="4342765" cy="2937510"/>
          </a:xfrm>
          <a:prstGeom prst="rect">
            <a:avLst/>
          </a:prstGeom>
        </p:spPr>
      </p:pic>
      <p:pic>
        <p:nvPicPr>
          <p:cNvPr id="86" name="图片 85" descr="图层 79 副本"/>
          <p:cNvPicPr>
            <a:picLocks noChangeAspect="1"/>
          </p:cNvPicPr>
          <p:nvPr>
            <p:custDataLst>
              <p:tags r:id="rId2"/>
            </p:custDataLst>
          </p:nvPr>
        </p:nvPicPr>
        <p:blipFill>
          <a:blip r:embed="rId5"/>
          <a:stretch>
            <a:fillRect/>
          </a:stretch>
        </p:blipFill>
        <p:spPr>
          <a:xfrm flipV="1">
            <a:off x="7873365" y="0"/>
            <a:ext cx="4342765" cy="2937510"/>
          </a:xfrm>
          <a:prstGeom prst="rect">
            <a:avLst/>
          </a:prstGeom>
        </p:spPr>
      </p:pic>
      <p:pic>
        <p:nvPicPr>
          <p:cNvPr id="2" name="图片 1" descr="矢量智能对象-1"/>
          <p:cNvPicPr>
            <a:picLocks noChangeAspect="1"/>
          </p:cNvPicPr>
          <p:nvPr/>
        </p:nvPicPr>
        <p:blipFill>
          <a:blip r:embed="rId6"/>
          <a:stretch>
            <a:fillRect/>
          </a:stretch>
        </p:blipFill>
        <p:spPr>
          <a:xfrm>
            <a:off x="-8890" y="1552575"/>
            <a:ext cx="2967355" cy="5736590"/>
          </a:xfrm>
          <a:prstGeom prst="rect">
            <a:avLst/>
          </a:prstGeom>
        </p:spPr>
      </p:pic>
      <p:pic>
        <p:nvPicPr>
          <p:cNvPr id="47" name="图片 46" descr="D:\资料\PPT\1.12\矢量智能对象.png矢量智能对象"/>
          <p:cNvPicPr>
            <a:picLocks noChangeAspect="1"/>
          </p:cNvPicPr>
          <p:nvPr/>
        </p:nvPicPr>
        <p:blipFill>
          <a:blip r:embed="rId7"/>
          <a:srcRect/>
          <a:stretch>
            <a:fillRect/>
          </a:stretch>
        </p:blipFill>
        <p:spPr>
          <a:xfrm>
            <a:off x="9214485" y="1206500"/>
            <a:ext cx="2977515" cy="6054725"/>
          </a:xfrm>
          <a:prstGeom prst="rect">
            <a:avLst/>
          </a:prstGeom>
        </p:spPr>
      </p:pic>
      <p:pic>
        <p:nvPicPr>
          <p:cNvPr id="3" name="图片 2" descr="矢量智能对象"/>
          <p:cNvPicPr>
            <a:picLocks noChangeAspect="1"/>
          </p:cNvPicPr>
          <p:nvPr/>
        </p:nvPicPr>
        <p:blipFill>
          <a:blip r:embed="rId8"/>
          <a:stretch>
            <a:fillRect/>
          </a:stretch>
        </p:blipFill>
        <p:spPr>
          <a:xfrm>
            <a:off x="9017635" y="4919345"/>
            <a:ext cx="1273810" cy="732155"/>
          </a:xfrm>
          <a:prstGeom prst="rect">
            <a:avLst/>
          </a:prstGeom>
        </p:spPr>
      </p:pic>
      <p:pic>
        <p:nvPicPr>
          <p:cNvPr id="4" name="图片 3" descr="矢量智能对象-5"/>
          <p:cNvPicPr>
            <a:picLocks noChangeAspect="1"/>
          </p:cNvPicPr>
          <p:nvPr/>
        </p:nvPicPr>
        <p:blipFill>
          <a:blip r:embed="rId9"/>
          <a:stretch>
            <a:fillRect/>
          </a:stretch>
        </p:blipFill>
        <p:spPr>
          <a:xfrm>
            <a:off x="1870075" y="1634490"/>
            <a:ext cx="688340" cy="393700"/>
          </a:xfrm>
          <a:prstGeom prst="rect">
            <a:avLst/>
          </a:prstGeom>
        </p:spPr>
      </p:pic>
      <p:pic>
        <p:nvPicPr>
          <p:cNvPr id="85" name="图片 84" descr="矢量智能对象-4"/>
          <p:cNvPicPr>
            <a:picLocks noChangeAspect="1"/>
          </p:cNvPicPr>
          <p:nvPr/>
        </p:nvPicPr>
        <p:blipFill>
          <a:blip r:embed="rId10"/>
          <a:stretch>
            <a:fillRect/>
          </a:stretch>
        </p:blipFill>
        <p:spPr>
          <a:xfrm>
            <a:off x="3643630" y="714375"/>
            <a:ext cx="694055" cy="838200"/>
          </a:xfrm>
          <a:prstGeom prst="rect">
            <a:avLst/>
          </a:prstGeom>
        </p:spPr>
      </p:pic>
      <p:pic>
        <p:nvPicPr>
          <p:cNvPr id="5" name="图片 4" descr="矢量智能对象"/>
          <p:cNvPicPr>
            <a:picLocks noChangeAspect="1"/>
          </p:cNvPicPr>
          <p:nvPr/>
        </p:nvPicPr>
        <p:blipFill>
          <a:blip r:embed="rId8"/>
          <a:stretch>
            <a:fillRect/>
          </a:stretch>
        </p:blipFill>
        <p:spPr>
          <a:xfrm rot="8340000">
            <a:off x="2785110" y="5408930"/>
            <a:ext cx="1273810" cy="732155"/>
          </a:xfrm>
          <a:prstGeom prst="rect">
            <a:avLst/>
          </a:prstGeom>
        </p:spPr>
      </p:pic>
      <p:grpSp>
        <p:nvGrpSpPr>
          <p:cNvPr id="106" name="组合 105"/>
          <p:cNvGrpSpPr/>
          <p:nvPr/>
        </p:nvGrpSpPr>
        <p:grpSpPr>
          <a:xfrm>
            <a:off x="744855" y="78740"/>
            <a:ext cx="1452245" cy="1750060"/>
            <a:chOff x="2680" y="947"/>
            <a:chExt cx="2287" cy="2756"/>
          </a:xfrm>
        </p:grpSpPr>
        <p:pic>
          <p:nvPicPr>
            <p:cNvPr id="102" name="图片 101" descr="图层 2"/>
            <p:cNvPicPr>
              <a:picLocks noChangeAspect="1"/>
            </p:cNvPicPr>
            <p:nvPr/>
          </p:nvPicPr>
          <p:blipFill>
            <a:blip r:embed="rId11"/>
            <a:stretch>
              <a:fillRect/>
            </a:stretch>
          </p:blipFill>
          <p:spPr>
            <a:xfrm>
              <a:off x="3855" y="947"/>
              <a:ext cx="1113" cy="2020"/>
            </a:xfrm>
            <a:prstGeom prst="rect">
              <a:avLst/>
            </a:prstGeom>
          </p:spPr>
        </p:pic>
        <p:pic>
          <p:nvPicPr>
            <p:cNvPr id="103" name="图片 102" descr="图层 2"/>
            <p:cNvPicPr>
              <a:picLocks noChangeAspect="1"/>
            </p:cNvPicPr>
            <p:nvPr/>
          </p:nvPicPr>
          <p:blipFill>
            <a:blip r:embed="rId12"/>
            <a:stretch>
              <a:fillRect/>
            </a:stretch>
          </p:blipFill>
          <p:spPr>
            <a:xfrm>
              <a:off x="2680" y="2171"/>
              <a:ext cx="846" cy="1533"/>
            </a:xfrm>
            <a:prstGeom prst="rect">
              <a:avLst/>
            </a:prstGeom>
          </p:spPr>
        </p:pic>
      </p:grpSp>
      <p:grpSp>
        <p:nvGrpSpPr>
          <p:cNvPr id="39" name="组合 38"/>
          <p:cNvGrpSpPr/>
          <p:nvPr/>
        </p:nvGrpSpPr>
        <p:grpSpPr>
          <a:xfrm>
            <a:off x="9852660" y="5133975"/>
            <a:ext cx="1452245" cy="1750060"/>
            <a:chOff x="2680" y="947"/>
            <a:chExt cx="2287" cy="2756"/>
          </a:xfrm>
        </p:grpSpPr>
        <p:pic>
          <p:nvPicPr>
            <p:cNvPr id="40" name="图片 39" descr="图层 2"/>
            <p:cNvPicPr>
              <a:picLocks noChangeAspect="1"/>
            </p:cNvPicPr>
            <p:nvPr/>
          </p:nvPicPr>
          <p:blipFill>
            <a:blip r:embed="rId11"/>
            <a:stretch>
              <a:fillRect/>
            </a:stretch>
          </p:blipFill>
          <p:spPr>
            <a:xfrm>
              <a:off x="3855" y="947"/>
              <a:ext cx="1113" cy="2020"/>
            </a:xfrm>
            <a:prstGeom prst="rect">
              <a:avLst/>
            </a:prstGeom>
          </p:spPr>
        </p:pic>
        <p:pic>
          <p:nvPicPr>
            <p:cNvPr id="44" name="图片 43" descr="图层 2"/>
            <p:cNvPicPr>
              <a:picLocks noChangeAspect="1"/>
            </p:cNvPicPr>
            <p:nvPr/>
          </p:nvPicPr>
          <p:blipFill>
            <a:blip r:embed="rId12"/>
            <a:stretch>
              <a:fillRect/>
            </a:stretch>
          </p:blipFill>
          <p:spPr>
            <a:xfrm>
              <a:off x="2680" y="2171"/>
              <a:ext cx="846" cy="1533"/>
            </a:xfrm>
            <a:prstGeom prst="rect">
              <a:avLst/>
            </a:prstGeom>
          </p:spPr>
        </p:pic>
      </p:grpSp>
      <p:pic>
        <p:nvPicPr>
          <p:cNvPr id="9" name="Picture 8">
            <a:extLst>
              <a:ext uri="{FF2B5EF4-FFF2-40B4-BE49-F238E27FC236}">
                <a16:creationId xmlns:a16="http://schemas.microsoft.com/office/drawing/2014/main" id="{AA14D32F-A755-7361-D0EF-DFFDEAF8E393}"/>
              </a:ext>
            </a:extLst>
          </p:cNvPr>
          <p:cNvPicPr>
            <a:picLocks noChangeAspect="1"/>
          </p:cNvPicPr>
          <p:nvPr/>
        </p:nvPicPr>
        <p:blipFill>
          <a:blip r:embed="rId13"/>
          <a:stretch>
            <a:fillRect/>
          </a:stretch>
        </p:blipFill>
        <p:spPr>
          <a:xfrm>
            <a:off x="3133854" y="2148008"/>
            <a:ext cx="5809992" cy="1609483"/>
          </a:xfrm>
          <a:prstGeom prst="rect">
            <a:avLst/>
          </a:prstGeom>
        </p:spPr>
      </p:pic>
      <p:pic>
        <p:nvPicPr>
          <p:cNvPr id="11" name="Picture 10">
            <a:extLst>
              <a:ext uri="{FF2B5EF4-FFF2-40B4-BE49-F238E27FC236}">
                <a16:creationId xmlns:a16="http://schemas.microsoft.com/office/drawing/2014/main" id="{3E953176-7CF4-77D8-E544-785222C66C66}"/>
              </a:ext>
            </a:extLst>
          </p:cNvPr>
          <p:cNvPicPr>
            <a:picLocks noChangeAspect="1"/>
          </p:cNvPicPr>
          <p:nvPr/>
        </p:nvPicPr>
        <p:blipFill>
          <a:blip r:embed="rId14"/>
          <a:stretch>
            <a:fillRect/>
          </a:stretch>
        </p:blipFill>
        <p:spPr>
          <a:xfrm>
            <a:off x="2662894" y="3113815"/>
            <a:ext cx="6828112" cy="2249619"/>
          </a:xfrm>
          <a:prstGeom prst="rect">
            <a:avLst/>
          </a:prstGeom>
        </p:spPr>
      </p:pic>
      <p:pic>
        <p:nvPicPr>
          <p:cNvPr id="12" name="Picture 11">
            <a:extLst>
              <a:ext uri="{FF2B5EF4-FFF2-40B4-BE49-F238E27FC236}">
                <a16:creationId xmlns:a16="http://schemas.microsoft.com/office/drawing/2014/main" id="{1ACE4DF6-4374-6E8A-5250-183208A789D9}"/>
              </a:ext>
            </a:extLst>
          </p:cNvPr>
          <p:cNvPicPr>
            <a:picLocks noChangeAspect="1"/>
          </p:cNvPicPr>
          <p:nvPr/>
        </p:nvPicPr>
        <p:blipFill>
          <a:blip r:embed="rId15"/>
          <a:stretch>
            <a:fillRect/>
          </a:stretch>
        </p:blipFill>
        <p:spPr>
          <a:xfrm>
            <a:off x="3352929" y="4945710"/>
            <a:ext cx="5809992" cy="1176630"/>
          </a:xfrm>
          <a:prstGeom prst="rect">
            <a:avLst/>
          </a:prstGeom>
        </p:spPr>
      </p:pic>
      <p:sp>
        <p:nvSpPr>
          <p:cNvPr id="8" name="TextBox 7">
            <a:extLst>
              <a:ext uri="{FF2B5EF4-FFF2-40B4-BE49-F238E27FC236}">
                <a16:creationId xmlns:a16="http://schemas.microsoft.com/office/drawing/2014/main" id="{C936A5BB-D487-04BA-8E8A-2E84B4DA1C1B}"/>
              </a:ext>
            </a:extLst>
          </p:cNvPr>
          <p:cNvSpPr txBox="1"/>
          <p:nvPr/>
        </p:nvSpPr>
        <p:spPr>
          <a:xfrm>
            <a:off x="2576514" y="1266542"/>
            <a:ext cx="7539036"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sz="1800" b="1"/>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par>
                                <p:cTn id="8" presetID="18" presetClass="entr" presetSubtype="12"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strips(downLeft)">
                                      <p:cBhvr>
                                        <p:cTn id="10" dur="500"/>
                                        <p:tgtEl>
                                          <p:spTgt spid="86"/>
                                        </p:tgtEl>
                                      </p:cBhvr>
                                    </p:animEffect>
                                  </p:childTnLst>
                                </p:cTn>
                              </p:par>
                              <p:par>
                                <p:cTn id="11" presetID="18" presetClass="entr" presetSubtype="12"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strips(downLeft)">
                                      <p:cBhvr>
                                        <p:cTn id="13" dur="500"/>
                                        <p:tgtEl>
                                          <p:spTgt spid="84"/>
                                        </p:tgtEl>
                                      </p:cBhvr>
                                    </p:animEffect>
                                  </p:childTnLst>
                                </p:cTn>
                              </p:par>
                              <p:par>
                                <p:cTn id="14" presetID="9"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par>
                                <p:cTn id="17" presetID="9"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dissolve">
                                      <p:cBhvr>
                                        <p:cTn id="19" dur="500"/>
                                        <p:tgtEl>
                                          <p:spTgt spid="47"/>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 calcmode="lin" valueType="num">
                                      <p:cBhvr>
                                        <p:cTn id="24" dur="500" fill="hold"/>
                                        <p:tgtEl>
                                          <p:spTgt spid="4"/>
                                        </p:tgtEl>
                                        <p:attrNameLst>
                                          <p:attrName>style.rotation</p:attrName>
                                        </p:attrNameLst>
                                      </p:cBhvr>
                                      <p:tavLst>
                                        <p:tav tm="0">
                                          <p:val>
                                            <p:fltVal val="360"/>
                                          </p:val>
                                        </p:tav>
                                        <p:tav tm="100000">
                                          <p:val>
                                            <p:fltVal val="0"/>
                                          </p:val>
                                        </p:tav>
                                      </p:tavLst>
                                    </p:anim>
                                    <p:animEffect transition="in" filter="fade">
                                      <p:cBhvr>
                                        <p:cTn id="25" dur="500"/>
                                        <p:tgtEl>
                                          <p:spTgt spid="4"/>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 calcmode="lin" valueType="num">
                                      <p:cBhvr>
                                        <p:cTn id="30" dur="500" fill="hold"/>
                                        <p:tgtEl>
                                          <p:spTgt spid="3"/>
                                        </p:tgtEl>
                                        <p:attrNameLst>
                                          <p:attrName>style.rotation</p:attrName>
                                        </p:attrNameLst>
                                      </p:cBhvr>
                                      <p:tavLst>
                                        <p:tav tm="0">
                                          <p:val>
                                            <p:fltVal val="360"/>
                                          </p:val>
                                        </p:tav>
                                        <p:tav tm="100000">
                                          <p:val>
                                            <p:fltVal val="0"/>
                                          </p:val>
                                        </p:tav>
                                      </p:tavLst>
                                    </p:anim>
                                    <p:animEffect transition="in" filter="fade">
                                      <p:cBhvr>
                                        <p:cTn id="31" dur="500"/>
                                        <p:tgtEl>
                                          <p:spTgt spid="3"/>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85"/>
                                        </p:tgtEl>
                                        <p:attrNameLst>
                                          <p:attrName>style.visibility</p:attrName>
                                        </p:attrNameLst>
                                      </p:cBhvr>
                                      <p:to>
                                        <p:strVal val="visible"/>
                                      </p:to>
                                    </p:set>
                                    <p:anim calcmode="lin" valueType="num">
                                      <p:cBhvr>
                                        <p:cTn id="34" dur="500" fill="hold"/>
                                        <p:tgtEl>
                                          <p:spTgt spid="85"/>
                                        </p:tgtEl>
                                        <p:attrNameLst>
                                          <p:attrName>ppt_w</p:attrName>
                                        </p:attrNameLst>
                                      </p:cBhvr>
                                      <p:tavLst>
                                        <p:tav tm="0">
                                          <p:val>
                                            <p:fltVal val="0"/>
                                          </p:val>
                                        </p:tav>
                                        <p:tav tm="100000">
                                          <p:val>
                                            <p:strVal val="#ppt_w"/>
                                          </p:val>
                                        </p:tav>
                                      </p:tavLst>
                                    </p:anim>
                                    <p:anim calcmode="lin" valueType="num">
                                      <p:cBhvr>
                                        <p:cTn id="35" dur="500" fill="hold"/>
                                        <p:tgtEl>
                                          <p:spTgt spid="85"/>
                                        </p:tgtEl>
                                        <p:attrNameLst>
                                          <p:attrName>ppt_h</p:attrName>
                                        </p:attrNameLst>
                                      </p:cBhvr>
                                      <p:tavLst>
                                        <p:tav tm="0">
                                          <p:val>
                                            <p:fltVal val="0"/>
                                          </p:val>
                                        </p:tav>
                                        <p:tav tm="100000">
                                          <p:val>
                                            <p:strVal val="#ppt_h"/>
                                          </p:val>
                                        </p:tav>
                                      </p:tavLst>
                                    </p:anim>
                                    <p:anim calcmode="lin" valueType="num">
                                      <p:cBhvr>
                                        <p:cTn id="36" dur="500" fill="hold"/>
                                        <p:tgtEl>
                                          <p:spTgt spid="85"/>
                                        </p:tgtEl>
                                        <p:attrNameLst>
                                          <p:attrName>style.rotation</p:attrName>
                                        </p:attrNameLst>
                                      </p:cBhvr>
                                      <p:tavLst>
                                        <p:tav tm="0">
                                          <p:val>
                                            <p:fltVal val="360"/>
                                          </p:val>
                                        </p:tav>
                                        <p:tav tm="100000">
                                          <p:val>
                                            <p:fltVal val="0"/>
                                          </p:val>
                                        </p:tav>
                                      </p:tavLst>
                                    </p:anim>
                                    <p:animEffect transition="in" filter="fade">
                                      <p:cBhvr>
                                        <p:cTn id="37" dur="500"/>
                                        <p:tgtEl>
                                          <p:spTgt spid="85"/>
                                        </p:tgtEl>
                                      </p:cBhvr>
                                    </p:animEffect>
                                  </p:childTnLst>
                                </p:cTn>
                              </p:par>
                              <p:par>
                                <p:cTn id="38" presetID="49" presetClass="entr" presetSubtype="0" decel="10000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 calcmode="lin" valueType="num">
                                      <p:cBhvr>
                                        <p:cTn id="42" dur="500" fill="hold"/>
                                        <p:tgtEl>
                                          <p:spTgt spid="5"/>
                                        </p:tgtEl>
                                        <p:attrNameLst>
                                          <p:attrName>style.rotation</p:attrName>
                                        </p:attrNameLst>
                                      </p:cBhvr>
                                      <p:tavLst>
                                        <p:tav tm="0">
                                          <p:val>
                                            <p:fltVal val="360"/>
                                          </p:val>
                                        </p:tav>
                                        <p:tav tm="100000">
                                          <p:val>
                                            <p:fltVal val="0"/>
                                          </p:val>
                                        </p:tav>
                                      </p:tavLst>
                                    </p:anim>
                                    <p:animEffect transition="in" filter="fade">
                                      <p:cBhvr>
                                        <p:cTn id="43" dur="500"/>
                                        <p:tgtEl>
                                          <p:spTgt spid="5"/>
                                        </p:tgtEl>
                                      </p:cBhvr>
                                    </p:animEffect>
                                  </p:childTnLst>
                                </p:cTn>
                              </p:par>
                              <p:par>
                                <p:cTn id="44" presetID="47" presetClass="entr" presetSubtype="0" fill="hold" nodeType="withEffect">
                                  <p:stCondLst>
                                    <p:cond delay="0"/>
                                  </p:stCondLst>
                                  <p:childTnLst>
                                    <p:set>
                                      <p:cBhvr>
                                        <p:cTn id="45" dur="1" fill="hold">
                                          <p:stCondLst>
                                            <p:cond delay="0"/>
                                          </p:stCondLst>
                                        </p:cTn>
                                        <p:tgtEl>
                                          <p:spTgt spid="106"/>
                                        </p:tgtEl>
                                        <p:attrNameLst>
                                          <p:attrName>style.visibility</p:attrName>
                                        </p:attrNameLst>
                                      </p:cBhvr>
                                      <p:to>
                                        <p:strVal val="visible"/>
                                      </p:to>
                                    </p:set>
                                    <p:animEffect transition="in" filter="fade">
                                      <p:cBhvr>
                                        <p:cTn id="46" dur="1000"/>
                                        <p:tgtEl>
                                          <p:spTgt spid="106"/>
                                        </p:tgtEl>
                                      </p:cBhvr>
                                    </p:animEffect>
                                    <p:anim calcmode="lin" valueType="num">
                                      <p:cBhvr>
                                        <p:cTn id="47" dur="1000" fill="hold"/>
                                        <p:tgtEl>
                                          <p:spTgt spid="106"/>
                                        </p:tgtEl>
                                        <p:attrNameLst>
                                          <p:attrName>ppt_x</p:attrName>
                                        </p:attrNameLst>
                                      </p:cBhvr>
                                      <p:tavLst>
                                        <p:tav tm="0">
                                          <p:val>
                                            <p:strVal val="#ppt_x"/>
                                          </p:val>
                                        </p:tav>
                                        <p:tav tm="100000">
                                          <p:val>
                                            <p:strVal val="#ppt_x"/>
                                          </p:val>
                                        </p:tav>
                                      </p:tavLst>
                                    </p:anim>
                                    <p:anim calcmode="lin" valueType="num">
                                      <p:cBhvr>
                                        <p:cTn id="48" dur="1000" fill="hold"/>
                                        <p:tgtEl>
                                          <p:spTgt spid="106"/>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par>
                                <p:cTn id="54" presetID="9" presetClass="entr" presetSubtype="0" fill="hold" nodeType="with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dissolve">
                                      <p:cBhvr>
                                        <p:cTn id="56" dur="500"/>
                                        <p:tgtEl>
                                          <p:spTgt spid="70"/>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ppt_x"/>
                                          </p:val>
                                        </p:tav>
                                        <p:tav tm="100000">
                                          <p:val>
                                            <p:strVal val="#ppt_x"/>
                                          </p:val>
                                        </p:tav>
                                      </p:tavLst>
                                    </p:anim>
                                    <p:anim calcmode="lin" valueType="num">
                                      <p:cBhvr additive="base">
                                        <p:cTn id="6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70" name="组合 69"/>
          <p:cNvGrpSpPr/>
          <p:nvPr/>
        </p:nvGrpSpPr>
        <p:grpSpPr>
          <a:xfrm>
            <a:off x="-1607185" y="-52070"/>
            <a:ext cx="15059660" cy="6910070"/>
            <a:chOff x="-2531" y="-82"/>
            <a:chExt cx="23716" cy="10882"/>
          </a:xfrm>
        </p:grpSpPr>
        <p:grpSp>
          <p:nvGrpSpPr>
            <p:cNvPr id="55" name="组合 54"/>
            <p:cNvGrpSpPr/>
            <p:nvPr/>
          </p:nvGrpSpPr>
          <p:grpSpPr>
            <a:xfrm>
              <a:off x="-2531" y="-82"/>
              <a:ext cx="23716" cy="1088"/>
              <a:chOff x="-1607127" y="-51755"/>
              <a:chExt cx="15059887" cy="691091"/>
            </a:xfrm>
            <a:solidFill>
              <a:schemeClr val="bg1"/>
            </a:solidFill>
          </p:grpSpPr>
          <p:sp>
            <p:nvSpPr>
              <p:cNvPr id="56"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mn-ea"/>
                  <a:cs typeface="+mn-cs"/>
                  <a:sym typeface="+mn-lt"/>
                </a:endParaRPr>
              </a:p>
            </p:txBody>
          </p:sp>
          <p:sp>
            <p:nvSpPr>
              <p:cNvPr id="5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mn-ea"/>
                  <a:cs typeface="+mn-cs"/>
                  <a:sym typeface="+mn-lt"/>
                </a:endParaRPr>
              </a:p>
            </p:txBody>
          </p:sp>
        </p:grpSp>
        <p:grpSp>
          <p:nvGrpSpPr>
            <p:cNvPr id="58" name="组合 57"/>
            <p:cNvGrpSpPr/>
            <p:nvPr/>
          </p:nvGrpSpPr>
          <p:grpSpPr>
            <a:xfrm flipV="1">
              <a:off x="-2531" y="9712"/>
              <a:ext cx="23716" cy="1088"/>
              <a:chOff x="-1607127" y="-51755"/>
              <a:chExt cx="15059887" cy="691091"/>
            </a:xfrm>
            <a:solidFill>
              <a:schemeClr val="bg1"/>
            </a:solidFill>
          </p:grpSpPr>
          <p:sp>
            <p:nvSpPr>
              <p:cNvPr id="59"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mn-ea"/>
                  <a:cs typeface="+mn-cs"/>
                  <a:sym typeface="+mn-lt"/>
                </a:endParaRPr>
              </a:p>
            </p:txBody>
          </p:sp>
          <p:sp>
            <p:nvSpPr>
              <p:cNvPr id="69"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mn-ea"/>
                  <a:cs typeface="+mn-cs"/>
                  <a:sym typeface="+mn-lt"/>
                </a:endParaRPr>
              </a:p>
            </p:txBody>
          </p:sp>
        </p:grpSp>
      </p:grpSp>
      <p:grpSp>
        <p:nvGrpSpPr>
          <p:cNvPr id="174" name="组合 173"/>
          <p:cNvGrpSpPr/>
          <p:nvPr/>
        </p:nvGrpSpPr>
        <p:grpSpPr>
          <a:xfrm>
            <a:off x="-5080" y="0"/>
            <a:ext cx="12219940" cy="6858000"/>
            <a:chOff x="-8" y="0"/>
            <a:chExt cx="19244" cy="10800"/>
          </a:xfrm>
        </p:grpSpPr>
        <p:grpSp>
          <p:nvGrpSpPr>
            <p:cNvPr id="168" name="组合 167"/>
            <p:cNvGrpSpPr/>
            <p:nvPr/>
          </p:nvGrpSpPr>
          <p:grpSpPr>
            <a:xfrm>
              <a:off x="-8" y="0"/>
              <a:ext cx="19245" cy="10800"/>
              <a:chOff x="-8" y="0"/>
              <a:chExt cx="19245" cy="10800"/>
            </a:xfrm>
          </p:grpSpPr>
          <p:pic>
            <p:nvPicPr>
              <p:cNvPr id="169" name="图片 168" descr="图层 79 副本"/>
              <p:cNvPicPr>
                <a:picLocks noChangeAspect="1"/>
              </p:cNvPicPr>
              <p:nvPr>
                <p:custDataLst>
                  <p:tags r:id="rId3"/>
                </p:custDataLst>
              </p:nvPr>
            </p:nvPicPr>
            <p:blipFill>
              <a:blip r:embed="rId6"/>
              <a:stretch>
                <a:fillRect/>
              </a:stretch>
            </p:blipFill>
            <p:spPr>
              <a:xfrm flipH="1">
                <a:off x="-8" y="6174"/>
                <a:ext cx="6839" cy="4626"/>
              </a:xfrm>
              <a:prstGeom prst="rect">
                <a:avLst/>
              </a:prstGeom>
            </p:spPr>
          </p:pic>
          <p:pic>
            <p:nvPicPr>
              <p:cNvPr id="170" name="图片 169" descr="图层 79 副本"/>
              <p:cNvPicPr>
                <a:picLocks noChangeAspect="1"/>
              </p:cNvPicPr>
              <p:nvPr>
                <p:custDataLst>
                  <p:tags r:id="rId4"/>
                </p:custDataLst>
              </p:nvPr>
            </p:nvPicPr>
            <p:blipFill>
              <a:blip r:embed="rId6"/>
              <a:stretch>
                <a:fillRect/>
              </a:stretch>
            </p:blipFill>
            <p:spPr>
              <a:xfrm flipV="1">
                <a:off x="12399" y="0"/>
                <a:ext cx="6839" cy="4626"/>
              </a:xfrm>
              <a:prstGeom prst="rect">
                <a:avLst/>
              </a:prstGeom>
            </p:spPr>
          </p:pic>
        </p:grpSp>
        <p:grpSp>
          <p:nvGrpSpPr>
            <p:cNvPr id="171" name="组合 170"/>
            <p:cNvGrpSpPr/>
            <p:nvPr/>
          </p:nvGrpSpPr>
          <p:grpSpPr>
            <a:xfrm flipH="1">
              <a:off x="-8" y="0"/>
              <a:ext cx="19245" cy="10800"/>
              <a:chOff x="-8" y="0"/>
              <a:chExt cx="19245" cy="10800"/>
            </a:xfrm>
          </p:grpSpPr>
          <p:pic>
            <p:nvPicPr>
              <p:cNvPr id="172" name="图片 171" descr="图层 79 副本"/>
              <p:cNvPicPr>
                <a:picLocks noChangeAspect="1"/>
              </p:cNvPicPr>
              <p:nvPr>
                <p:custDataLst>
                  <p:tags r:id="rId1"/>
                </p:custDataLst>
              </p:nvPr>
            </p:nvPicPr>
            <p:blipFill>
              <a:blip r:embed="rId6"/>
              <a:stretch>
                <a:fillRect/>
              </a:stretch>
            </p:blipFill>
            <p:spPr>
              <a:xfrm flipH="1">
                <a:off x="-8" y="6174"/>
                <a:ext cx="6839" cy="4626"/>
              </a:xfrm>
              <a:prstGeom prst="rect">
                <a:avLst/>
              </a:prstGeom>
            </p:spPr>
          </p:pic>
          <p:pic>
            <p:nvPicPr>
              <p:cNvPr id="173" name="图片 172" descr="图层 79 副本"/>
              <p:cNvPicPr>
                <a:picLocks noChangeAspect="1"/>
              </p:cNvPicPr>
              <p:nvPr>
                <p:custDataLst>
                  <p:tags r:id="rId2"/>
                </p:custDataLst>
              </p:nvPr>
            </p:nvPicPr>
            <p:blipFill>
              <a:blip r:embed="rId6"/>
              <a:stretch>
                <a:fillRect/>
              </a:stretch>
            </p:blipFill>
            <p:spPr>
              <a:xfrm flipV="1">
                <a:off x="12399" y="0"/>
                <a:ext cx="6839" cy="4626"/>
              </a:xfrm>
              <a:prstGeom prst="rect">
                <a:avLst/>
              </a:prstGeom>
            </p:spPr>
          </p:pic>
        </p:grpSp>
      </p:grpSp>
      <p:grpSp>
        <p:nvGrpSpPr>
          <p:cNvPr id="165" name="组合 164"/>
          <p:cNvGrpSpPr/>
          <p:nvPr/>
        </p:nvGrpSpPr>
        <p:grpSpPr>
          <a:xfrm>
            <a:off x="1263015" y="-481330"/>
            <a:ext cx="9665970" cy="6485890"/>
            <a:chOff x="1989" y="-27"/>
            <a:chExt cx="15222" cy="10214"/>
          </a:xfrm>
        </p:grpSpPr>
        <p:pic>
          <p:nvPicPr>
            <p:cNvPr id="10" name="图片 9" descr="组 1"/>
            <p:cNvPicPr>
              <a:picLocks noChangeAspect="1"/>
            </p:cNvPicPr>
            <p:nvPr/>
          </p:nvPicPr>
          <p:blipFill>
            <a:blip r:embed="rId7"/>
            <a:stretch>
              <a:fillRect/>
            </a:stretch>
          </p:blipFill>
          <p:spPr>
            <a:xfrm>
              <a:off x="1989" y="2199"/>
              <a:ext cx="15222" cy="7988"/>
            </a:xfrm>
            <a:prstGeom prst="rect">
              <a:avLst/>
            </a:prstGeom>
          </p:spPr>
        </p:pic>
        <p:grpSp>
          <p:nvGrpSpPr>
            <p:cNvPr id="15" name="组合 14"/>
            <p:cNvGrpSpPr/>
            <p:nvPr/>
          </p:nvGrpSpPr>
          <p:grpSpPr>
            <a:xfrm>
              <a:off x="7070" y="-27"/>
              <a:ext cx="5061" cy="2226"/>
              <a:chOff x="7491" y="-27"/>
              <a:chExt cx="5061" cy="2226"/>
            </a:xfrm>
          </p:grpSpPr>
          <p:cxnSp>
            <p:nvCxnSpPr>
              <p:cNvPr id="7" name="直接连接符 6"/>
              <p:cNvCxnSpPr/>
              <p:nvPr/>
            </p:nvCxnSpPr>
            <p:spPr>
              <a:xfrm flipV="1">
                <a:off x="7491" y="-27"/>
                <a:ext cx="2531" cy="2226"/>
              </a:xfrm>
              <a:prstGeom prst="line">
                <a:avLst/>
              </a:prstGeom>
              <a:ln w="12700" cmpd="sng">
                <a:solidFill>
                  <a:srgbClr val="396250"/>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10022" y="-27"/>
                <a:ext cx="2531" cy="2226"/>
              </a:xfrm>
              <a:prstGeom prst="line">
                <a:avLst/>
              </a:prstGeom>
              <a:ln w="12700" cmpd="sng">
                <a:solidFill>
                  <a:srgbClr val="396250"/>
                </a:solidFill>
                <a:prstDash val="dash"/>
              </a:ln>
            </p:spPr>
            <p:style>
              <a:lnRef idx="1">
                <a:schemeClr val="accent1"/>
              </a:lnRef>
              <a:fillRef idx="0">
                <a:schemeClr val="accent1"/>
              </a:fillRef>
              <a:effectRef idx="0">
                <a:schemeClr val="accent1"/>
              </a:effectRef>
              <a:fontRef idx="minor">
                <a:schemeClr val="tx1"/>
              </a:fontRef>
            </p:style>
          </p:cxnSp>
        </p:grpSp>
      </p:grpSp>
      <p:pic>
        <p:nvPicPr>
          <p:cNvPr id="21" name="图片 20" descr="E:\设计\PPT\图片1.png图片1"/>
          <p:cNvPicPr>
            <a:picLocks noChangeAspect="1"/>
          </p:cNvPicPr>
          <p:nvPr/>
        </p:nvPicPr>
        <p:blipFill>
          <a:blip r:embed="rId8"/>
          <a:srcRect/>
          <a:stretch>
            <a:fillRect/>
          </a:stretch>
        </p:blipFill>
        <p:spPr>
          <a:xfrm>
            <a:off x="-307340" y="204470"/>
            <a:ext cx="7162800" cy="6767830"/>
          </a:xfrm>
          <a:prstGeom prst="rect">
            <a:avLst/>
          </a:prstGeom>
        </p:spPr>
      </p:pic>
      <p:grpSp>
        <p:nvGrpSpPr>
          <p:cNvPr id="106" name="组合 105"/>
          <p:cNvGrpSpPr/>
          <p:nvPr/>
        </p:nvGrpSpPr>
        <p:grpSpPr>
          <a:xfrm>
            <a:off x="1183005" y="365125"/>
            <a:ext cx="1452245" cy="1750060"/>
            <a:chOff x="2680" y="947"/>
            <a:chExt cx="2287" cy="2756"/>
          </a:xfrm>
        </p:grpSpPr>
        <p:pic>
          <p:nvPicPr>
            <p:cNvPr id="102" name="图片 101" descr="图层 2"/>
            <p:cNvPicPr>
              <a:picLocks noChangeAspect="1"/>
            </p:cNvPicPr>
            <p:nvPr/>
          </p:nvPicPr>
          <p:blipFill>
            <a:blip r:embed="rId9"/>
            <a:stretch>
              <a:fillRect/>
            </a:stretch>
          </p:blipFill>
          <p:spPr>
            <a:xfrm>
              <a:off x="3855" y="947"/>
              <a:ext cx="1113" cy="2020"/>
            </a:xfrm>
            <a:prstGeom prst="rect">
              <a:avLst/>
            </a:prstGeom>
          </p:spPr>
        </p:pic>
        <p:pic>
          <p:nvPicPr>
            <p:cNvPr id="103" name="图片 102" descr="图层 2"/>
            <p:cNvPicPr>
              <a:picLocks noChangeAspect="1"/>
            </p:cNvPicPr>
            <p:nvPr/>
          </p:nvPicPr>
          <p:blipFill>
            <a:blip r:embed="rId10"/>
            <a:stretch>
              <a:fillRect/>
            </a:stretch>
          </p:blipFill>
          <p:spPr>
            <a:xfrm>
              <a:off x="2680" y="2171"/>
              <a:ext cx="846" cy="1533"/>
            </a:xfrm>
            <a:prstGeom prst="rect">
              <a:avLst/>
            </a:prstGeom>
          </p:spPr>
        </p:pic>
      </p:grpSp>
      <p:pic>
        <p:nvPicPr>
          <p:cNvPr id="104" name="图片 103" descr="图层 2"/>
          <p:cNvPicPr>
            <a:picLocks noChangeAspect="1"/>
          </p:cNvPicPr>
          <p:nvPr/>
        </p:nvPicPr>
        <p:blipFill>
          <a:blip r:embed="rId11"/>
          <a:stretch>
            <a:fillRect/>
          </a:stretch>
        </p:blipFill>
        <p:spPr>
          <a:xfrm>
            <a:off x="9782175" y="661035"/>
            <a:ext cx="649605" cy="1177290"/>
          </a:xfrm>
          <a:prstGeom prst="rect">
            <a:avLst/>
          </a:prstGeom>
        </p:spPr>
      </p:pic>
      <p:pic>
        <p:nvPicPr>
          <p:cNvPr id="60" name="图片 59" descr="矢量智能对象"/>
          <p:cNvPicPr>
            <a:picLocks noChangeAspect="1"/>
          </p:cNvPicPr>
          <p:nvPr/>
        </p:nvPicPr>
        <p:blipFill>
          <a:blip r:embed="rId12"/>
          <a:stretch>
            <a:fillRect/>
          </a:stretch>
        </p:blipFill>
        <p:spPr>
          <a:xfrm>
            <a:off x="9655175" y="5582285"/>
            <a:ext cx="1273810" cy="732155"/>
          </a:xfrm>
          <a:prstGeom prst="rect">
            <a:avLst/>
          </a:prstGeom>
        </p:spPr>
      </p:pic>
      <p:pic>
        <p:nvPicPr>
          <p:cNvPr id="61" name="图片 60" descr="矢量智能对象"/>
          <p:cNvPicPr>
            <a:picLocks noChangeAspect="1"/>
          </p:cNvPicPr>
          <p:nvPr/>
        </p:nvPicPr>
        <p:blipFill>
          <a:blip r:embed="rId12"/>
          <a:stretch>
            <a:fillRect/>
          </a:stretch>
        </p:blipFill>
        <p:spPr>
          <a:xfrm rot="8340000">
            <a:off x="3537585" y="5253990"/>
            <a:ext cx="1273810" cy="732155"/>
          </a:xfrm>
          <a:prstGeom prst="rect">
            <a:avLst/>
          </a:prstGeom>
        </p:spPr>
      </p:pic>
      <p:pic>
        <p:nvPicPr>
          <p:cNvPr id="62" name="图片 61" descr="矢量智能对象-5"/>
          <p:cNvPicPr>
            <a:picLocks noChangeAspect="1"/>
          </p:cNvPicPr>
          <p:nvPr/>
        </p:nvPicPr>
        <p:blipFill>
          <a:blip r:embed="rId13"/>
          <a:stretch>
            <a:fillRect/>
          </a:stretch>
        </p:blipFill>
        <p:spPr>
          <a:xfrm>
            <a:off x="1546225" y="5305425"/>
            <a:ext cx="688340" cy="393700"/>
          </a:xfrm>
          <a:prstGeom prst="rect">
            <a:avLst/>
          </a:prstGeom>
        </p:spPr>
      </p:pic>
      <p:pic>
        <p:nvPicPr>
          <p:cNvPr id="85" name="图片 84" descr="矢量智能对象-4"/>
          <p:cNvPicPr>
            <a:picLocks noChangeAspect="1"/>
          </p:cNvPicPr>
          <p:nvPr/>
        </p:nvPicPr>
        <p:blipFill>
          <a:blip r:embed="rId14"/>
          <a:stretch>
            <a:fillRect/>
          </a:stretch>
        </p:blipFill>
        <p:spPr>
          <a:xfrm>
            <a:off x="3643630" y="714375"/>
            <a:ext cx="694055" cy="838200"/>
          </a:xfrm>
          <a:prstGeom prst="rect">
            <a:avLst/>
          </a:prstGeom>
        </p:spPr>
      </p:pic>
      <p:pic>
        <p:nvPicPr>
          <p:cNvPr id="2" name="Picture 1">
            <a:extLst>
              <a:ext uri="{FF2B5EF4-FFF2-40B4-BE49-F238E27FC236}">
                <a16:creationId xmlns:a16="http://schemas.microsoft.com/office/drawing/2014/main" id="{B6121B39-719E-74AA-7E0E-CD7DBD40684D}"/>
              </a:ext>
            </a:extLst>
          </p:cNvPr>
          <p:cNvPicPr>
            <a:picLocks noChangeAspect="1"/>
          </p:cNvPicPr>
          <p:nvPr/>
        </p:nvPicPr>
        <p:blipFill>
          <a:blip r:embed="rId15"/>
          <a:stretch>
            <a:fillRect/>
          </a:stretch>
        </p:blipFill>
        <p:spPr>
          <a:xfrm>
            <a:off x="5722059" y="2977076"/>
            <a:ext cx="4157832" cy="1322947"/>
          </a:xfrm>
          <a:prstGeom prst="rect">
            <a:avLst/>
          </a:prstGeom>
        </p:spPr>
      </p:pic>
    </p:spTree>
    <p:extLst>
      <p:ext uri="{BB962C8B-B14F-4D97-AF65-F5344CB8AC3E}">
        <p14:creationId xmlns:p14="http://schemas.microsoft.com/office/powerpoint/2010/main" val="2852666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000"/>
                                        <p:tgtEl>
                                          <p:spTgt spid="165"/>
                                        </p:tgtEl>
                                      </p:cBhvr>
                                    </p:animEffect>
                                    <p:anim calcmode="lin" valueType="num">
                                      <p:cBhvr>
                                        <p:cTn id="8" dur="1000" fill="hold"/>
                                        <p:tgtEl>
                                          <p:spTgt spid="165"/>
                                        </p:tgtEl>
                                        <p:attrNameLst>
                                          <p:attrName>ppt_x</p:attrName>
                                        </p:attrNameLst>
                                      </p:cBhvr>
                                      <p:tavLst>
                                        <p:tav tm="0">
                                          <p:val>
                                            <p:strVal val="#ppt_x"/>
                                          </p:val>
                                        </p:tav>
                                        <p:tav tm="100000">
                                          <p:val>
                                            <p:strVal val="#ppt_x"/>
                                          </p:val>
                                        </p:tav>
                                      </p:tavLst>
                                    </p:anim>
                                    <p:anim calcmode="lin" valueType="num">
                                      <p:cBhvr>
                                        <p:cTn id="9" dur="1000" fill="hold"/>
                                        <p:tgtEl>
                                          <p:spTgt spid="16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174"/>
                                        </p:tgtEl>
                                        <p:attrNameLst>
                                          <p:attrName>style.visibility</p:attrName>
                                        </p:attrNameLst>
                                      </p:cBhvr>
                                      <p:to>
                                        <p:strVal val="visible"/>
                                      </p:to>
                                    </p:set>
                                    <p:animEffect transition="in" filter="circle(in)">
                                      <p:cBhvr>
                                        <p:cTn id="13" dur="2000"/>
                                        <p:tgtEl>
                                          <p:spTgt spid="174"/>
                                        </p:tgtEl>
                                      </p:cBhvr>
                                    </p:animEffect>
                                  </p:childTnLst>
                                </p:cTn>
                              </p:par>
                            </p:childTnLst>
                          </p:cTn>
                        </p:par>
                        <p:par>
                          <p:cTn id="14" fill="hold">
                            <p:stCondLst>
                              <p:cond delay="3000"/>
                            </p:stCondLst>
                            <p:childTnLst>
                              <p:par>
                                <p:cTn id="15" presetID="5" presetClass="entr" presetSubtype="10"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heckerboard(across)">
                                      <p:cBhvr>
                                        <p:cTn id="17" dur="500"/>
                                        <p:tgtEl>
                                          <p:spTgt spid="21"/>
                                        </p:tgtEl>
                                      </p:cBhvr>
                                    </p:animEffect>
                                  </p:childTnLst>
                                </p:cTn>
                              </p:par>
                            </p:childTnLst>
                          </p:cTn>
                        </p:par>
                        <p:par>
                          <p:cTn id="18" fill="hold">
                            <p:stCondLst>
                              <p:cond delay="3500"/>
                            </p:stCondLst>
                            <p:childTnLst>
                              <p:par>
                                <p:cTn id="19" presetID="47" presetClass="entr" presetSubtype="0" fill="hold" nodeType="after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fade">
                                      <p:cBhvr>
                                        <p:cTn id="21" dur="1000"/>
                                        <p:tgtEl>
                                          <p:spTgt spid="106"/>
                                        </p:tgtEl>
                                      </p:cBhvr>
                                    </p:animEffect>
                                    <p:anim calcmode="lin" valueType="num">
                                      <p:cBhvr>
                                        <p:cTn id="22" dur="1000" fill="hold"/>
                                        <p:tgtEl>
                                          <p:spTgt spid="106"/>
                                        </p:tgtEl>
                                        <p:attrNameLst>
                                          <p:attrName>ppt_x</p:attrName>
                                        </p:attrNameLst>
                                      </p:cBhvr>
                                      <p:tavLst>
                                        <p:tav tm="0">
                                          <p:val>
                                            <p:strVal val="#ppt_x"/>
                                          </p:val>
                                        </p:tav>
                                        <p:tav tm="100000">
                                          <p:val>
                                            <p:strVal val="#ppt_x"/>
                                          </p:val>
                                        </p:tav>
                                      </p:tavLst>
                                    </p:anim>
                                    <p:anim calcmode="lin" valueType="num">
                                      <p:cBhvr>
                                        <p:cTn id="23" dur="1000" fill="hold"/>
                                        <p:tgtEl>
                                          <p:spTgt spid="106"/>
                                        </p:tgtEl>
                                        <p:attrNameLst>
                                          <p:attrName>ppt_y</p:attrName>
                                        </p:attrNameLst>
                                      </p:cBhvr>
                                      <p:tavLst>
                                        <p:tav tm="0">
                                          <p:val>
                                            <p:strVal val="#ppt_y-.1"/>
                                          </p:val>
                                        </p:tav>
                                        <p:tav tm="100000">
                                          <p:val>
                                            <p:strVal val="#ppt_y"/>
                                          </p:val>
                                        </p:tav>
                                      </p:tavLst>
                                    </p:anim>
                                  </p:childTnLst>
                                </p:cTn>
                              </p:par>
                            </p:childTnLst>
                          </p:cTn>
                        </p:par>
                        <p:par>
                          <p:cTn id="24" fill="hold">
                            <p:stCondLst>
                              <p:cond delay="4500"/>
                            </p:stCondLst>
                            <p:childTnLst>
                              <p:par>
                                <p:cTn id="25" presetID="47" presetClass="entr" presetSubtype="0" fill="hold" nodeType="afterEffect">
                                  <p:stCondLst>
                                    <p:cond delay="0"/>
                                  </p:stCondLst>
                                  <p:childTnLst>
                                    <p:set>
                                      <p:cBhvr>
                                        <p:cTn id="26" dur="1" fill="hold">
                                          <p:stCondLst>
                                            <p:cond delay="0"/>
                                          </p:stCondLst>
                                        </p:cTn>
                                        <p:tgtEl>
                                          <p:spTgt spid="104"/>
                                        </p:tgtEl>
                                        <p:attrNameLst>
                                          <p:attrName>style.visibility</p:attrName>
                                        </p:attrNameLst>
                                      </p:cBhvr>
                                      <p:to>
                                        <p:strVal val="visible"/>
                                      </p:to>
                                    </p:set>
                                    <p:animEffect transition="in" filter="fade">
                                      <p:cBhvr>
                                        <p:cTn id="27" dur="1000"/>
                                        <p:tgtEl>
                                          <p:spTgt spid="104"/>
                                        </p:tgtEl>
                                      </p:cBhvr>
                                    </p:animEffect>
                                    <p:anim calcmode="lin" valueType="num">
                                      <p:cBhvr>
                                        <p:cTn id="28" dur="1000" fill="hold"/>
                                        <p:tgtEl>
                                          <p:spTgt spid="104"/>
                                        </p:tgtEl>
                                        <p:attrNameLst>
                                          <p:attrName>ppt_x</p:attrName>
                                        </p:attrNameLst>
                                      </p:cBhvr>
                                      <p:tavLst>
                                        <p:tav tm="0">
                                          <p:val>
                                            <p:strVal val="#ppt_x"/>
                                          </p:val>
                                        </p:tav>
                                        <p:tav tm="100000">
                                          <p:val>
                                            <p:strVal val="#ppt_x"/>
                                          </p:val>
                                        </p:tav>
                                      </p:tavLst>
                                    </p:anim>
                                    <p:anim calcmode="lin" valueType="num">
                                      <p:cBhvr>
                                        <p:cTn id="29" dur="1000" fill="hold"/>
                                        <p:tgtEl>
                                          <p:spTgt spid="104"/>
                                        </p:tgtEl>
                                        <p:attrNameLst>
                                          <p:attrName>ppt_y</p:attrName>
                                        </p:attrNameLst>
                                      </p:cBhvr>
                                      <p:tavLst>
                                        <p:tav tm="0">
                                          <p:val>
                                            <p:strVal val="#ppt_y-.1"/>
                                          </p:val>
                                        </p:tav>
                                        <p:tav tm="100000">
                                          <p:val>
                                            <p:strVal val="#ppt_y"/>
                                          </p:val>
                                        </p:tav>
                                      </p:tavLst>
                                    </p:anim>
                                  </p:childTnLst>
                                </p:cTn>
                              </p:par>
                            </p:childTnLst>
                          </p:cTn>
                        </p:par>
                        <p:par>
                          <p:cTn id="30" fill="hold">
                            <p:stCondLst>
                              <p:cond delay="5500"/>
                            </p:stCondLst>
                            <p:childTnLst>
                              <p:par>
                                <p:cTn id="31" presetID="9" presetClass="entr" presetSubtype="0" fill="hold"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dissolve">
                                      <p:cBhvr>
                                        <p:cTn id="33" dur="500"/>
                                        <p:tgtEl>
                                          <p:spTgt spid="70"/>
                                        </p:tgtEl>
                                      </p:cBhvr>
                                    </p:animEffect>
                                  </p:childTnLst>
                                </p:cTn>
                              </p:par>
                            </p:childTnLst>
                          </p:cTn>
                        </p:par>
                        <p:par>
                          <p:cTn id="34" fill="hold">
                            <p:stCondLst>
                              <p:cond delay="6000"/>
                            </p:stCondLst>
                            <p:childTnLst>
                              <p:par>
                                <p:cTn id="35" presetID="49" presetClass="entr" presetSubtype="0" decel="100000"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 calcmode="lin" valueType="num">
                                      <p:cBhvr>
                                        <p:cTn id="39" dur="500" fill="hold"/>
                                        <p:tgtEl>
                                          <p:spTgt spid="60"/>
                                        </p:tgtEl>
                                        <p:attrNameLst>
                                          <p:attrName>style.rotation</p:attrName>
                                        </p:attrNameLst>
                                      </p:cBhvr>
                                      <p:tavLst>
                                        <p:tav tm="0">
                                          <p:val>
                                            <p:fltVal val="360"/>
                                          </p:val>
                                        </p:tav>
                                        <p:tav tm="100000">
                                          <p:val>
                                            <p:fltVal val="0"/>
                                          </p:val>
                                        </p:tav>
                                      </p:tavLst>
                                    </p:anim>
                                    <p:animEffect transition="in" filter="fade">
                                      <p:cBhvr>
                                        <p:cTn id="40" dur="500"/>
                                        <p:tgtEl>
                                          <p:spTgt spid="60"/>
                                        </p:tgtEl>
                                      </p:cBhvr>
                                    </p:animEffect>
                                  </p:childTnLst>
                                </p:cTn>
                              </p:par>
                            </p:childTnLst>
                          </p:cTn>
                        </p:par>
                        <p:par>
                          <p:cTn id="41" fill="hold">
                            <p:stCondLst>
                              <p:cond delay="6500"/>
                            </p:stCondLst>
                            <p:childTnLst>
                              <p:par>
                                <p:cTn id="42" presetID="49" presetClass="entr" presetSubtype="0" decel="100000" fill="hold" nodeType="afterEffect">
                                  <p:stCondLst>
                                    <p:cond delay="0"/>
                                  </p:stCondLst>
                                  <p:childTnLst>
                                    <p:set>
                                      <p:cBhvr>
                                        <p:cTn id="43" dur="1" fill="hold">
                                          <p:stCondLst>
                                            <p:cond delay="0"/>
                                          </p:stCondLst>
                                        </p:cTn>
                                        <p:tgtEl>
                                          <p:spTgt spid="61"/>
                                        </p:tgtEl>
                                        <p:attrNameLst>
                                          <p:attrName>style.visibility</p:attrName>
                                        </p:attrNameLst>
                                      </p:cBhvr>
                                      <p:to>
                                        <p:strVal val="visible"/>
                                      </p:to>
                                    </p:set>
                                    <p:anim calcmode="lin" valueType="num">
                                      <p:cBhvr>
                                        <p:cTn id="44" dur="500" fill="hold"/>
                                        <p:tgtEl>
                                          <p:spTgt spid="61"/>
                                        </p:tgtEl>
                                        <p:attrNameLst>
                                          <p:attrName>ppt_w</p:attrName>
                                        </p:attrNameLst>
                                      </p:cBhvr>
                                      <p:tavLst>
                                        <p:tav tm="0">
                                          <p:val>
                                            <p:fltVal val="0"/>
                                          </p:val>
                                        </p:tav>
                                        <p:tav tm="100000">
                                          <p:val>
                                            <p:strVal val="#ppt_w"/>
                                          </p:val>
                                        </p:tav>
                                      </p:tavLst>
                                    </p:anim>
                                    <p:anim calcmode="lin" valueType="num">
                                      <p:cBhvr>
                                        <p:cTn id="45" dur="500" fill="hold"/>
                                        <p:tgtEl>
                                          <p:spTgt spid="61"/>
                                        </p:tgtEl>
                                        <p:attrNameLst>
                                          <p:attrName>ppt_h</p:attrName>
                                        </p:attrNameLst>
                                      </p:cBhvr>
                                      <p:tavLst>
                                        <p:tav tm="0">
                                          <p:val>
                                            <p:fltVal val="0"/>
                                          </p:val>
                                        </p:tav>
                                        <p:tav tm="100000">
                                          <p:val>
                                            <p:strVal val="#ppt_h"/>
                                          </p:val>
                                        </p:tav>
                                      </p:tavLst>
                                    </p:anim>
                                    <p:anim calcmode="lin" valueType="num">
                                      <p:cBhvr>
                                        <p:cTn id="46" dur="500" fill="hold"/>
                                        <p:tgtEl>
                                          <p:spTgt spid="61"/>
                                        </p:tgtEl>
                                        <p:attrNameLst>
                                          <p:attrName>style.rotation</p:attrName>
                                        </p:attrNameLst>
                                      </p:cBhvr>
                                      <p:tavLst>
                                        <p:tav tm="0">
                                          <p:val>
                                            <p:fltVal val="360"/>
                                          </p:val>
                                        </p:tav>
                                        <p:tav tm="100000">
                                          <p:val>
                                            <p:fltVal val="0"/>
                                          </p:val>
                                        </p:tav>
                                      </p:tavLst>
                                    </p:anim>
                                    <p:animEffect transition="in" filter="fade">
                                      <p:cBhvr>
                                        <p:cTn id="47" dur="500"/>
                                        <p:tgtEl>
                                          <p:spTgt spid="61"/>
                                        </p:tgtEl>
                                      </p:cBhvr>
                                    </p:animEffect>
                                  </p:childTnLst>
                                </p:cTn>
                              </p:par>
                            </p:childTnLst>
                          </p:cTn>
                        </p:par>
                        <p:par>
                          <p:cTn id="48" fill="hold">
                            <p:stCondLst>
                              <p:cond delay="7000"/>
                            </p:stCondLst>
                            <p:childTnLst>
                              <p:par>
                                <p:cTn id="49" presetID="49" presetClass="entr" presetSubtype="0" decel="100000" fill="hold" nodeType="afterEffect">
                                  <p:stCondLst>
                                    <p:cond delay="0"/>
                                  </p:stCondLst>
                                  <p:childTnLst>
                                    <p:set>
                                      <p:cBhvr>
                                        <p:cTn id="50" dur="1" fill="hold">
                                          <p:stCondLst>
                                            <p:cond delay="0"/>
                                          </p:stCondLst>
                                        </p:cTn>
                                        <p:tgtEl>
                                          <p:spTgt spid="62"/>
                                        </p:tgtEl>
                                        <p:attrNameLst>
                                          <p:attrName>style.visibility</p:attrName>
                                        </p:attrNameLst>
                                      </p:cBhvr>
                                      <p:to>
                                        <p:strVal val="visible"/>
                                      </p:to>
                                    </p:set>
                                    <p:anim calcmode="lin" valueType="num">
                                      <p:cBhvr>
                                        <p:cTn id="51" dur="500" fill="hold"/>
                                        <p:tgtEl>
                                          <p:spTgt spid="62"/>
                                        </p:tgtEl>
                                        <p:attrNameLst>
                                          <p:attrName>ppt_w</p:attrName>
                                        </p:attrNameLst>
                                      </p:cBhvr>
                                      <p:tavLst>
                                        <p:tav tm="0">
                                          <p:val>
                                            <p:fltVal val="0"/>
                                          </p:val>
                                        </p:tav>
                                        <p:tav tm="100000">
                                          <p:val>
                                            <p:strVal val="#ppt_w"/>
                                          </p:val>
                                        </p:tav>
                                      </p:tavLst>
                                    </p:anim>
                                    <p:anim calcmode="lin" valueType="num">
                                      <p:cBhvr>
                                        <p:cTn id="52" dur="500" fill="hold"/>
                                        <p:tgtEl>
                                          <p:spTgt spid="62"/>
                                        </p:tgtEl>
                                        <p:attrNameLst>
                                          <p:attrName>ppt_h</p:attrName>
                                        </p:attrNameLst>
                                      </p:cBhvr>
                                      <p:tavLst>
                                        <p:tav tm="0">
                                          <p:val>
                                            <p:fltVal val="0"/>
                                          </p:val>
                                        </p:tav>
                                        <p:tav tm="100000">
                                          <p:val>
                                            <p:strVal val="#ppt_h"/>
                                          </p:val>
                                        </p:tav>
                                      </p:tavLst>
                                    </p:anim>
                                    <p:anim calcmode="lin" valueType="num">
                                      <p:cBhvr>
                                        <p:cTn id="53" dur="500" fill="hold"/>
                                        <p:tgtEl>
                                          <p:spTgt spid="62"/>
                                        </p:tgtEl>
                                        <p:attrNameLst>
                                          <p:attrName>style.rotation</p:attrName>
                                        </p:attrNameLst>
                                      </p:cBhvr>
                                      <p:tavLst>
                                        <p:tav tm="0">
                                          <p:val>
                                            <p:fltVal val="360"/>
                                          </p:val>
                                        </p:tav>
                                        <p:tav tm="100000">
                                          <p:val>
                                            <p:fltVal val="0"/>
                                          </p:val>
                                        </p:tav>
                                      </p:tavLst>
                                    </p:anim>
                                    <p:animEffect transition="in" filter="fade">
                                      <p:cBhvr>
                                        <p:cTn id="54" dur="500"/>
                                        <p:tgtEl>
                                          <p:spTgt spid="62"/>
                                        </p:tgtEl>
                                      </p:cBhvr>
                                    </p:animEffect>
                                  </p:childTnLst>
                                </p:cTn>
                              </p:par>
                              <p:par>
                                <p:cTn id="55" presetID="49" presetClass="entr" presetSubtype="0" decel="100000" fill="hold" nodeType="withEffect">
                                  <p:stCondLst>
                                    <p:cond delay="0"/>
                                  </p:stCondLst>
                                  <p:childTnLst>
                                    <p:set>
                                      <p:cBhvr>
                                        <p:cTn id="56" dur="1" fill="hold">
                                          <p:stCondLst>
                                            <p:cond delay="0"/>
                                          </p:stCondLst>
                                        </p:cTn>
                                        <p:tgtEl>
                                          <p:spTgt spid="85"/>
                                        </p:tgtEl>
                                        <p:attrNameLst>
                                          <p:attrName>style.visibility</p:attrName>
                                        </p:attrNameLst>
                                      </p:cBhvr>
                                      <p:to>
                                        <p:strVal val="visible"/>
                                      </p:to>
                                    </p:set>
                                    <p:anim calcmode="lin" valueType="num">
                                      <p:cBhvr>
                                        <p:cTn id="57" dur="500" fill="hold"/>
                                        <p:tgtEl>
                                          <p:spTgt spid="85"/>
                                        </p:tgtEl>
                                        <p:attrNameLst>
                                          <p:attrName>ppt_w</p:attrName>
                                        </p:attrNameLst>
                                      </p:cBhvr>
                                      <p:tavLst>
                                        <p:tav tm="0">
                                          <p:val>
                                            <p:fltVal val="0"/>
                                          </p:val>
                                        </p:tav>
                                        <p:tav tm="100000">
                                          <p:val>
                                            <p:strVal val="#ppt_w"/>
                                          </p:val>
                                        </p:tav>
                                      </p:tavLst>
                                    </p:anim>
                                    <p:anim calcmode="lin" valueType="num">
                                      <p:cBhvr>
                                        <p:cTn id="58" dur="500" fill="hold"/>
                                        <p:tgtEl>
                                          <p:spTgt spid="85"/>
                                        </p:tgtEl>
                                        <p:attrNameLst>
                                          <p:attrName>ppt_h</p:attrName>
                                        </p:attrNameLst>
                                      </p:cBhvr>
                                      <p:tavLst>
                                        <p:tav tm="0">
                                          <p:val>
                                            <p:fltVal val="0"/>
                                          </p:val>
                                        </p:tav>
                                        <p:tav tm="100000">
                                          <p:val>
                                            <p:strVal val="#ppt_h"/>
                                          </p:val>
                                        </p:tav>
                                      </p:tavLst>
                                    </p:anim>
                                    <p:anim calcmode="lin" valueType="num">
                                      <p:cBhvr>
                                        <p:cTn id="59" dur="500" fill="hold"/>
                                        <p:tgtEl>
                                          <p:spTgt spid="85"/>
                                        </p:tgtEl>
                                        <p:attrNameLst>
                                          <p:attrName>style.rotation</p:attrName>
                                        </p:attrNameLst>
                                      </p:cBhvr>
                                      <p:tavLst>
                                        <p:tav tm="0">
                                          <p:val>
                                            <p:fltVal val="360"/>
                                          </p:val>
                                        </p:tav>
                                        <p:tav tm="100000">
                                          <p:val>
                                            <p:fltVal val="0"/>
                                          </p:val>
                                        </p:tav>
                                      </p:tavLst>
                                    </p:anim>
                                    <p:animEffect transition="in" filter="fade">
                                      <p:cBhvr>
                                        <p:cTn id="60" dur="500"/>
                                        <p:tgtEl>
                                          <p:spTgt spid="85"/>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barn(inVertical)">
                                      <p:cBhvr>
                                        <p:cTn id="6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19">
            <a:extLst>
              <a:ext uri="{FF2B5EF4-FFF2-40B4-BE49-F238E27FC236}">
                <a16:creationId xmlns:a16="http://schemas.microsoft.com/office/drawing/2014/main" id="{8BBA3F78-39F4-433F-91A4-F28582F105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375" y="501650"/>
            <a:ext cx="787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AutoShape 2" descr="Hình ảnh bé trai đang ngồi học bài - PNG">
            <a:extLst>
              <a:ext uri="{FF2B5EF4-FFF2-40B4-BE49-F238E27FC236}">
                <a16:creationId xmlns:a16="http://schemas.microsoft.com/office/drawing/2014/main" id="{41884EA0-219C-49C8-BBCC-3FCE7D5B0D0A}"/>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cs typeface="思源黑体 CN Regular"/>
            </a:endParaRPr>
          </a:p>
        </p:txBody>
      </p:sp>
      <p:sp>
        <p:nvSpPr>
          <p:cNvPr id="7" name="Google Shape;5317;p41">
            <a:extLst>
              <a:ext uri="{FF2B5EF4-FFF2-40B4-BE49-F238E27FC236}">
                <a16:creationId xmlns:a16="http://schemas.microsoft.com/office/drawing/2014/main" id="{5F35E231-EF41-4715-B9F1-D1C564AE3093}"/>
              </a:ext>
            </a:extLst>
          </p:cNvPr>
          <p:cNvSpPr txBox="1">
            <a:spLocks/>
          </p:cNvSpPr>
          <p:nvPr/>
        </p:nvSpPr>
        <p:spPr bwMode="auto">
          <a:xfrm>
            <a:off x="1176777" y="534988"/>
            <a:ext cx="10177023"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lgn="ctr" fontAlgn="base">
              <a:spcBef>
                <a:spcPct val="0"/>
              </a:spcBef>
              <a:spcAft>
                <a:spcPct val="0"/>
              </a:spcAft>
              <a:buClr>
                <a:srgbClr val="000000"/>
              </a:buClr>
              <a:buSzPts val="2800"/>
              <a:defRPr/>
            </a:pPr>
            <a:r>
              <a:rPr lang="en-US" altLang="en-US" sz="4000" b="1" dirty="0">
                <a:solidFill>
                  <a:srgbClr val="FF0000"/>
                </a:solidFill>
                <a:ea typeface="Gloria Hallelujah"/>
                <a:cs typeface="Calibri" panose="020F0502020204030204" pitchFamily="34" charset="0"/>
                <a:sym typeface="Gloria Hallelujah"/>
              </a:rPr>
              <a:t>1. Trao </a:t>
            </a:r>
            <a:r>
              <a:rPr lang="en-US" altLang="en-US" sz="4000" b="1" dirty="0" err="1">
                <a:solidFill>
                  <a:srgbClr val="FF0000"/>
                </a:solidFill>
                <a:ea typeface="Gloria Hallelujah"/>
                <a:cs typeface="Calibri" panose="020F0502020204030204" pitchFamily="34" charset="0"/>
                <a:sym typeface="Gloria Hallelujah"/>
              </a:rPr>
              <a:t>đổi</a:t>
            </a:r>
            <a:r>
              <a:rPr lang="en-US" altLang="en-US" sz="4000" b="1" dirty="0">
                <a:solidFill>
                  <a:srgbClr val="FF0000"/>
                </a:solidFill>
                <a:ea typeface="Gloria Hallelujah"/>
                <a:cs typeface="Calibri" panose="020F0502020204030204" pitchFamily="34" charset="0"/>
                <a:sym typeface="Gloria Hallelujah"/>
              </a:rPr>
              <a:t> </a:t>
            </a:r>
            <a:r>
              <a:rPr lang="en-US" altLang="en-US" sz="4000" b="1" dirty="0" err="1">
                <a:solidFill>
                  <a:srgbClr val="FF0000"/>
                </a:solidFill>
                <a:ea typeface="Gloria Hallelujah"/>
                <a:cs typeface="Calibri" panose="020F0502020204030204" pitchFamily="34" charset="0"/>
                <a:sym typeface="Gloria Hallelujah"/>
              </a:rPr>
              <a:t>với</a:t>
            </a:r>
            <a:r>
              <a:rPr lang="en-US" altLang="en-US" sz="4000" b="1" dirty="0">
                <a:solidFill>
                  <a:srgbClr val="FF0000"/>
                </a:solidFill>
                <a:ea typeface="Gloria Hallelujah"/>
                <a:cs typeface="Calibri" panose="020F0502020204030204" pitchFamily="34" charset="0"/>
                <a:sym typeface="Gloria Hallelujah"/>
              </a:rPr>
              <a:t> </a:t>
            </a:r>
            <a:r>
              <a:rPr lang="en-US" altLang="en-US" sz="4000" b="1" dirty="0" err="1">
                <a:solidFill>
                  <a:srgbClr val="FF0000"/>
                </a:solidFill>
                <a:ea typeface="Gloria Hallelujah"/>
                <a:cs typeface="Calibri" panose="020F0502020204030204" pitchFamily="34" charset="0"/>
                <a:sym typeface="Gloria Hallelujah"/>
              </a:rPr>
              <a:t>bạn</a:t>
            </a:r>
            <a:r>
              <a:rPr lang="en-US" altLang="en-US" sz="4000" b="1" dirty="0">
                <a:solidFill>
                  <a:srgbClr val="FF0000"/>
                </a:solidFill>
                <a:ea typeface="Gloria Hallelujah"/>
                <a:cs typeface="Calibri" panose="020F0502020204030204" pitchFamily="34" charset="0"/>
                <a:sym typeface="Gloria Hallelujah"/>
              </a:rPr>
              <a:t> </a:t>
            </a:r>
            <a:r>
              <a:rPr lang="en-US" altLang="en-US" sz="4000" b="1" dirty="0" err="1">
                <a:solidFill>
                  <a:srgbClr val="FF0000"/>
                </a:solidFill>
                <a:ea typeface="Gloria Hallelujah"/>
                <a:cs typeface="Calibri" panose="020F0502020204030204" pitchFamily="34" charset="0"/>
                <a:sym typeface="Gloria Hallelujah"/>
              </a:rPr>
              <a:t>về</a:t>
            </a:r>
            <a:r>
              <a:rPr lang="en-US" altLang="en-US" sz="4000" b="1" dirty="0">
                <a:solidFill>
                  <a:srgbClr val="FF0000"/>
                </a:solidFill>
                <a:ea typeface="Gloria Hallelujah"/>
                <a:cs typeface="Calibri" panose="020F0502020204030204" pitchFamily="34" charset="0"/>
                <a:sym typeface="Gloria Hallelujah"/>
              </a:rPr>
              <a:t> </a:t>
            </a:r>
            <a:r>
              <a:rPr lang="en-US" altLang="en-US" sz="4000" b="1" dirty="0" err="1">
                <a:solidFill>
                  <a:srgbClr val="FF0000"/>
                </a:solidFill>
                <a:ea typeface="Gloria Hallelujah"/>
                <a:cs typeface="Calibri" panose="020F0502020204030204" pitchFamily="34" charset="0"/>
                <a:sym typeface="Gloria Hallelujah"/>
              </a:rPr>
              <a:t>loài</a:t>
            </a:r>
            <a:r>
              <a:rPr lang="en-US" altLang="en-US" sz="4000" b="1" dirty="0">
                <a:solidFill>
                  <a:srgbClr val="FF0000"/>
                </a:solidFill>
                <a:ea typeface="Gloria Hallelujah"/>
                <a:cs typeface="Calibri" panose="020F0502020204030204" pitchFamily="34" charset="0"/>
                <a:sym typeface="Gloria Hallelujah"/>
              </a:rPr>
              <a:t> </a:t>
            </a:r>
            <a:r>
              <a:rPr lang="en-US" altLang="en-US" sz="4000" b="1" dirty="0" err="1">
                <a:solidFill>
                  <a:srgbClr val="FF0000"/>
                </a:solidFill>
                <a:ea typeface="Gloria Hallelujah"/>
                <a:cs typeface="Calibri" panose="020F0502020204030204" pitchFamily="34" charset="0"/>
                <a:sym typeface="Gloria Hallelujah"/>
              </a:rPr>
              <a:t>cây</a:t>
            </a:r>
            <a:r>
              <a:rPr lang="en-US" altLang="en-US" sz="4000" b="1" dirty="0">
                <a:solidFill>
                  <a:srgbClr val="FF0000"/>
                </a:solidFill>
                <a:ea typeface="Gloria Hallelujah"/>
                <a:cs typeface="Calibri" panose="020F0502020204030204" pitchFamily="34" charset="0"/>
                <a:sym typeface="Gloria Hallelujah"/>
              </a:rPr>
              <a:t> </a:t>
            </a:r>
            <a:r>
              <a:rPr lang="en-US" altLang="en-US" sz="4000" b="1" dirty="0" err="1">
                <a:solidFill>
                  <a:srgbClr val="FF0000"/>
                </a:solidFill>
                <a:ea typeface="Gloria Hallelujah"/>
                <a:cs typeface="Calibri" panose="020F0502020204030204" pitchFamily="34" charset="0"/>
                <a:sym typeface="Gloria Hallelujah"/>
              </a:rPr>
              <a:t>em</a:t>
            </a:r>
            <a:r>
              <a:rPr lang="en-US" altLang="en-US" sz="4000" b="1" dirty="0">
                <a:solidFill>
                  <a:srgbClr val="FF0000"/>
                </a:solidFill>
                <a:ea typeface="Gloria Hallelujah"/>
                <a:cs typeface="Calibri" panose="020F0502020204030204" pitchFamily="34" charset="0"/>
                <a:sym typeface="Gloria Hallelujah"/>
              </a:rPr>
              <a:t> </a:t>
            </a:r>
            <a:r>
              <a:rPr lang="en-US" altLang="en-US" sz="4000" b="1" dirty="0" err="1">
                <a:solidFill>
                  <a:srgbClr val="FF0000"/>
                </a:solidFill>
                <a:ea typeface="Gloria Hallelujah"/>
                <a:cs typeface="Calibri" panose="020F0502020204030204" pitchFamily="34" charset="0"/>
                <a:sym typeface="Gloria Hallelujah"/>
              </a:rPr>
              <a:t>yêu</a:t>
            </a:r>
            <a:r>
              <a:rPr lang="en-US" altLang="en-US" sz="4000" b="1" dirty="0">
                <a:solidFill>
                  <a:srgbClr val="FF0000"/>
                </a:solidFill>
                <a:ea typeface="Gloria Hallelujah"/>
                <a:cs typeface="Calibri" panose="020F0502020204030204" pitchFamily="34" charset="0"/>
                <a:sym typeface="Gloria Hallelujah"/>
              </a:rPr>
              <a:t> </a:t>
            </a:r>
            <a:r>
              <a:rPr lang="en-US" altLang="en-US" sz="4000" b="1" dirty="0" err="1">
                <a:solidFill>
                  <a:srgbClr val="FF0000"/>
                </a:solidFill>
                <a:ea typeface="Gloria Hallelujah"/>
                <a:cs typeface="Calibri" panose="020F0502020204030204" pitchFamily="34" charset="0"/>
                <a:sym typeface="Gloria Hallelujah"/>
              </a:rPr>
              <a:t>thích</a:t>
            </a:r>
            <a:r>
              <a:rPr lang="en-US" altLang="en-US" sz="4000" b="1" dirty="0">
                <a:solidFill>
                  <a:srgbClr val="FF0000"/>
                </a:solidFill>
                <a:ea typeface="Gloria Hallelujah"/>
                <a:cs typeface="Calibri" panose="020F0502020204030204" pitchFamily="34" charset="0"/>
                <a:sym typeface="Gloria Hallelujah"/>
              </a:rPr>
              <a:t>.</a:t>
            </a:r>
            <a:endParaRPr kumimoji="0" lang="en-US" altLang="en-US" sz="4000" b="1" i="0" u="none" strike="noStrike" kern="1200" cap="none" spc="0" normalizeH="0" baseline="0" noProof="0" dirty="0">
              <a:ln>
                <a:noFill/>
              </a:ln>
              <a:solidFill>
                <a:srgbClr val="FF0000"/>
              </a:solidFill>
              <a:effectLst/>
              <a:uLnTx/>
              <a:uFillTx/>
              <a:ea typeface="Gloria Hallelujah"/>
              <a:cs typeface="Calibri" panose="020F0502020204030204" pitchFamily="34" charset="0"/>
              <a:sym typeface="Gloria Hallelujah"/>
            </a:endParaRPr>
          </a:p>
        </p:txBody>
      </p:sp>
      <p:pic>
        <p:nvPicPr>
          <p:cNvPr id="2" name="Picture 4" descr="Cartoon character sticker with a girl writing on blank paper 2861184 Vector  Art at Vecteezy">
            <a:extLst>
              <a:ext uri="{FF2B5EF4-FFF2-40B4-BE49-F238E27FC236}">
                <a16:creationId xmlns:a16="http://schemas.microsoft.com/office/drawing/2014/main" id="{62B5FDDD-7C54-C88B-50B0-6FA336BA13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8225" y="3731420"/>
            <a:ext cx="2836863" cy="244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peech Bubble: Rectangle with Corners Rounded 2">
            <a:extLst>
              <a:ext uri="{FF2B5EF4-FFF2-40B4-BE49-F238E27FC236}">
                <a16:creationId xmlns:a16="http://schemas.microsoft.com/office/drawing/2014/main" id="{D06EA8A6-09E4-D637-95EF-ACB54AEF6561}"/>
              </a:ext>
            </a:extLst>
          </p:cNvPr>
          <p:cNvSpPr/>
          <p:nvPr/>
        </p:nvSpPr>
        <p:spPr>
          <a:xfrm>
            <a:off x="4457700" y="1885950"/>
            <a:ext cx="6076950" cy="1171575"/>
          </a:xfrm>
          <a:prstGeom prst="wedgeRoundRectCallout">
            <a:avLst>
              <a:gd name="adj1" fmla="val 38088"/>
              <a:gd name="adj2" fmla="val 72958"/>
              <a:gd name="adj3" fmla="val 16667"/>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Loại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cây</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em</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thích</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là</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cây</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gì</a:t>
            </a:r>
            <a:r>
              <a:rPr lang="en-US" sz="4000" b="1" dirty="0">
                <a:solidFill>
                  <a:srgbClr val="002060"/>
                </a:solidFill>
                <a:latin typeface="Calibri" panose="020F0502020204030204" pitchFamily="34" charset="0"/>
                <a:cs typeface="Calibri" panose="020F0502020204030204" pitchFamily="34" charset="0"/>
              </a:rPr>
              <a:t>?</a:t>
            </a:r>
          </a:p>
        </p:txBody>
      </p:sp>
      <p:sp>
        <p:nvSpPr>
          <p:cNvPr id="4" name="Speech Bubble: Rectangle with Corners Rounded 3">
            <a:extLst>
              <a:ext uri="{FF2B5EF4-FFF2-40B4-BE49-F238E27FC236}">
                <a16:creationId xmlns:a16="http://schemas.microsoft.com/office/drawing/2014/main" id="{F04D23B6-7B20-750A-BE97-896AC9031469}"/>
              </a:ext>
            </a:extLst>
          </p:cNvPr>
          <p:cNvSpPr/>
          <p:nvPr/>
        </p:nvSpPr>
        <p:spPr>
          <a:xfrm>
            <a:off x="1581150" y="3362326"/>
            <a:ext cx="6572250" cy="1066800"/>
          </a:xfrm>
          <a:prstGeom prst="wedgeRoundRectCallout">
            <a:avLst>
              <a:gd name="adj1" fmla="val 38088"/>
              <a:gd name="adj2" fmla="val 72958"/>
              <a:gd name="adj3" fmla="val 16667"/>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b="1" dirty="0">
                <a:solidFill>
                  <a:srgbClr val="002060"/>
                </a:solidFill>
                <a:latin typeface="Calibri" panose="020F0502020204030204" pitchFamily="34" charset="0"/>
                <a:cs typeface="Calibri" panose="020F0502020204030204" pitchFamily="34" charset="0"/>
              </a:rPr>
              <a:t>Nó có đặc điểm như thế nào?</a:t>
            </a:r>
            <a:endParaRPr lang="en-US" sz="4000" b="1" dirty="0">
              <a:solidFill>
                <a:srgbClr val="002060"/>
              </a:solidFill>
              <a:latin typeface="Calibri" panose="020F0502020204030204" pitchFamily="34" charset="0"/>
              <a:cs typeface="Calibri" panose="020F0502020204030204" pitchFamily="34" charset="0"/>
            </a:endParaRPr>
          </a:p>
        </p:txBody>
      </p:sp>
      <p:sp>
        <p:nvSpPr>
          <p:cNvPr id="5" name="Speech Bubble: Rectangle with Corners Rounded 4">
            <a:extLst>
              <a:ext uri="{FF2B5EF4-FFF2-40B4-BE49-F238E27FC236}">
                <a16:creationId xmlns:a16="http://schemas.microsoft.com/office/drawing/2014/main" id="{DC24B6F8-DA9F-1D92-FED5-117F1AD87635}"/>
              </a:ext>
            </a:extLst>
          </p:cNvPr>
          <p:cNvSpPr/>
          <p:nvPr/>
        </p:nvSpPr>
        <p:spPr>
          <a:xfrm>
            <a:off x="2143124" y="4981576"/>
            <a:ext cx="5800725" cy="1066800"/>
          </a:xfrm>
          <a:prstGeom prst="wedgeRoundRectCallout">
            <a:avLst>
              <a:gd name="adj1" fmla="val 38088"/>
              <a:gd name="adj2" fmla="val 72958"/>
              <a:gd name="adj3" fmla="val 16667"/>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b="1" dirty="0">
                <a:solidFill>
                  <a:srgbClr val="002060"/>
                </a:solidFill>
                <a:latin typeface="Calibri" panose="020F0502020204030204" pitchFamily="34" charset="0"/>
                <a:cs typeface="Calibri" panose="020F0502020204030204" pitchFamily="34" charset="0"/>
              </a:rPr>
              <a:t>Em thích nó ở điểm gì?</a:t>
            </a:r>
            <a:endParaRPr lang="en-US" sz="4000" b="1" dirty="0">
              <a:solidFill>
                <a:srgbClr val="002060"/>
              </a:solidFill>
              <a:latin typeface="Calibri" panose="020F0502020204030204" pitchFamily="34" charset="0"/>
              <a:cs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19">
            <a:extLst>
              <a:ext uri="{FF2B5EF4-FFF2-40B4-BE49-F238E27FC236}">
                <a16:creationId xmlns:a16="http://schemas.microsoft.com/office/drawing/2014/main" id="{8BBA3F78-39F4-433F-91A4-F28582F105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375" y="501650"/>
            <a:ext cx="787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AutoShape 2" descr="Hình ảnh bé trai đang ngồi học bài - PNG">
            <a:extLst>
              <a:ext uri="{FF2B5EF4-FFF2-40B4-BE49-F238E27FC236}">
                <a16:creationId xmlns:a16="http://schemas.microsoft.com/office/drawing/2014/main" id="{41884EA0-219C-49C8-BBCC-3FCE7D5B0D0A}"/>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cs typeface="思源黑体 CN Regular"/>
            </a:endParaRPr>
          </a:p>
        </p:txBody>
      </p:sp>
      <p:sp>
        <p:nvSpPr>
          <p:cNvPr id="7" name="Google Shape;5317;p41">
            <a:extLst>
              <a:ext uri="{FF2B5EF4-FFF2-40B4-BE49-F238E27FC236}">
                <a16:creationId xmlns:a16="http://schemas.microsoft.com/office/drawing/2014/main" id="{5F35E231-EF41-4715-B9F1-D1C564AE3093}"/>
              </a:ext>
            </a:extLst>
          </p:cNvPr>
          <p:cNvSpPr txBox="1">
            <a:spLocks/>
          </p:cNvSpPr>
          <p:nvPr/>
        </p:nvSpPr>
        <p:spPr bwMode="auto">
          <a:xfrm>
            <a:off x="1176777" y="534988"/>
            <a:ext cx="10177023"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lgn="ctr" fontAlgn="base">
              <a:spcBef>
                <a:spcPct val="0"/>
              </a:spcBef>
              <a:spcAft>
                <a:spcPct val="0"/>
              </a:spcAft>
              <a:buClr>
                <a:srgbClr val="000000"/>
              </a:buClr>
              <a:buSzPts val="2800"/>
              <a:defRPr/>
            </a:pPr>
            <a:r>
              <a:rPr lang="en-US" altLang="en-US" sz="4000" b="1" dirty="0">
                <a:solidFill>
                  <a:srgbClr val="FF0000"/>
                </a:solidFill>
                <a:ea typeface="Gloria Hallelujah"/>
                <a:cs typeface="Calibri" panose="020F0502020204030204" pitchFamily="34" charset="0"/>
                <a:sym typeface="Gloria Hallelujah"/>
              </a:rPr>
              <a:t>2. </a:t>
            </a:r>
            <a:r>
              <a:rPr lang="vi-VN" altLang="en-US" sz="4000" b="1" dirty="0">
                <a:solidFill>
                  <a:srgbClr val="FF0000"/>
                </a:solidFill>
                <a:ea typeface="Gloria Hallelujah"/>
                <a:cs typeface="Calibri" panose="020F0502020204030204" pitchFamily="34" charset="0"/>
                <a:sym typeface="Gloria Hallelujah"/>
              </a:rPr>
              <a:t>Viết bài văn miêu tả loài cây có nhiều ở địa phương em</a:t>
            </a:r>
          </a:p>
          <a:p>
            <a:pPr lvl="0" algn="ctr" fontAlgn="base">
              <a:spcBef>
                <a:spcPct val="0"/>
              </a:spcBef>
              <a:spcAft>
                <a:spcPct val="0"/>
              </a:spcAft>
              <a:buClr>
                <a:srgbClr val="000000"/>
              </a:buClr>
              <a:buSzPts val="2800"/>
              <a:defRPr/>
            </a:pPr>
            <a:endParaRPr lang="vi-VN" altLang="en-US" sz="4000" b="1" dirty="0">
              <a:solidFill>
                <a:srgbClr val="FF0000"/>
              </a:solidFill>
              <a:ea typeface="Gloria Hallelujah"/>
              <a:cs typeface="Calibri" panose="020F0502020204030204" pitchFamily="34" charset="0"/>
              <a:sym typeface="Gloria Hallelujah"/>
            </a:endParaRPr>
          </a:p>
        </p:txBody>
      </p:sp>
      <p:pic>
        <p:nvPicPr>
          <p:cNvPr id="8" name="Picture 7">
            <a:extLst>
              <a:ext uri="{FF2B5EF4-FFF2-40B4-BE49-F238E27FC236}">
                <a16:creationId xmlns:a16="http://schemas.microsoft.com/office/drawing/2014/main" id="{D368016B-76A5-3087-ED0F-6830902B0EFC}"/>
              </a:ext>
            </a:extLst>
          </p:cNvPr>
          <p:cNvPicPr>
            <a:picLocks noChangeAspect="1"/>
          </p:cNvPicPr>
          <p:nvPr/>
        </p:nvPicPr>
        <p:blipFill>
          <a:blip r:embed="rId4"/>
          <a:stretch>
            <a:fillRect/>
          </a:stretch>
        </p:blipFill>
        <p:spPr>
          <a:xfrm>
            <a:off x="2663270" y="1981199"/>
            <a:ext cx="6862055" cy="4162425"/>
          </a:xfrm>
          <a:prstGeom prst="rect">
            <a:avLst/>
          </a:prstGeom>
        </p:spPr>
      </p:pic>
    </p:spTree>
    <p:extLst>
      <p:ext uri="{BB962C8B-B14F-4D97-AF65-F5344CB8AC3E}">
        <p14:creationId xmlns:p14="http://schemas.microsoft.com/office/powerpoint/2010/main" val="1857189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82" name="组合 81"/>
          <p:cNvGrpSpPr/>
          <p:nvPr/>
        </p:nvGrpSpPr>
        <p:grpSpPr>
          <a:xfrm>
            <a:off x="-628650" y="-200025"/>
            <a:ext cx="13068300" cy="7058025"/>
            <a:chOff x="-756" y="-82"/>
            <a:chExt cx="19956" cy="10882"/>
          </a:xfrm>
        </p:grpSpPr>
        <p:grpSp>
          <p:nvGrpSpPr>
            <p:cNvPr id="15" name="组合 14"/>
            <p:cNvGrpSpPr/>
            <p:nvPr/>
          </p:nvGrpSpPr>
          <p:grpSpPr>
            <a:xfrm>
              <a:off x="0" y="-82"/>
              <a:ext cx="19200" cy="10882"/>
              <a:chOff x="0" y="-82"/>
              <a:chExt cx="19200" cy="10882"/>
            </a:xfrm>
          </p:grpSpPr>
          <p:grpSp>
            <p:nvGrpSpPr>
              <p:cNvPr id="70" name="组合 69"/>
              <p:cNvGrpSpPr/>
              <p:nvPr/>
            </p:nvGrpSpPr>
            <p:grpSpPr>
              <a:xfrm>
                <a:off x="0" y="-82"/>
                <a:ext cx="19200" cy="10882"/>
                <a:chOff x="-2531" y="-82"/>
                <a:chExt cx="23716" cy="10882"/>
              </a:xfrm>
            </p:grpSpPr>
            <p:grpSp>
              <p:nvGrpSpPr>
                <p:cNvPr id="228" name="组合 227"/>
                <p:cNvGrpSpPr/>
                <p:nvPr/>
              </p:nvGrpSpPr>
              <p:grpSpPr>
                <a:xfrm>
                  <a:off x="-2531" y="-82"/>
                  <a:ext cx="23716" cy="1088"/>
                  <a:chOff x="-1607127" y="-51755"/>
                  <a:chExt cx="15059887" cy="691091"/>
                </a:xfrm>
                <a:solidFill>
                  <a:schemeClr val="bg1"/>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mn-ea"/>
                      <a:cs typeface="+mn-cs"/>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mn-ea"/>
                      <a:cs typeface="+mn-cs"/>
                      <a:sym typeface="+mn-lt"/>
                    </a:endParaRPr>
                  </a:p>
                </p:txBody>
              </p:sp>
            </p:grpSp>
            <p:grpSp>
              <p:nvGrpSpPr>
                <p:cNvPr id="45" name="组合 44"/>
                <p:cNvGrpSpPr/>
                <p:nvPr/>
              </p:nvGrpSpPr>
              <p:grpSpPr>
                <a:xfrm flipV="1">
                  <a:off x="-2531" y="9712"/>
                  <a:ext cx="23716" cy="1088"/>
                  <a:chOff x="-1607127" y="-51755"/>
                  <a:chExt cx="15059887" cy="691091"/>
                </a:xfrm>
                <a:solidFill>
                  <a:schemeClr val="bg1"/>
                </a:solidFill>
              </p:grpSpPr>
              <p:sp>
                <p:nvSpPr>
                  <p:cNvPr id="46"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mn-ea"/>
                      <a:cs typeface="+mn-cs"/>
                      <a:sym typeface="+mn-lt"/>
                    </a:endParaRPr>
                  </a:p>
                </p:txBody>
              </p:sp>
              <p:sp>
                <p:nvSpPr>
                  <p:cNvPr id="69"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mn-ea"/>
                      <a:cs typeface="+mn-cs"/>
                      <a:sym typeface="+mn-lt"/>
                    </a:endParaRPr>
                  </a:p>
                </p:txBody>
              </p:sp>
            </p:grpSp>
          </p:grpSp>
          <p:grpSp>
            <p:nvGrpSpPr>
              <p:cNvPr id="9" name="组合 8"/>
              <p:cNvGrpSpPr/>
              <p:nvPr/>
            </p:nvGrpSpPr>
            <p:grpSpPr>
              <a:xfrm>
                <a:off x="478" y="559"/>
                <a:ext cx="18244" cy="9574"/>
                <a:chOff x="478" y="613"/>
                <a:chExt cx="18244" cy="9574"/>
              </a:xfrm>
            </p:grpSpPr>
            <p:pic>
              <p:nvPicPr>
                <p:cNvPr id="10" name="图片 9" descr="组 1"/>
                <p:cNvPicPr>
                  <a:picLocks noChangeAspect="1"/>
                </p:cNvPicPr>
                <p:nvPr/>
              </p:nvPicPr>
              <p:blipFill>
                <a:blip r:embed="rId2"/>
                <a:stretch>
                  <a:fillRect/>
                </a:stretch>
              </p:blipFill>
              <p:spPr>
                <a:xfrm>
                  <a:off x="478" y="613"/>
                  <a:ext cx="18245" cy="9574"/>
                </a:xfrm>
                <a:prstGeom prst="rect">
                  <a:avLst/>
                </a:prstGeom>
              </p:spPr>
            </p:pic>
            <p:sp>
              <p:nvSpPr>
                <p:cNvPr id="8" name="圆角矩形 7"/>
                <p:cNvSpPr/>
                <p:nvPr/>
              </p:nvSpPr>
              <p:spPr>
                <a:xfrm>
                  <a:off x="741" y="778"/>
                  <a:ext cx="17719" cy="9244"/>
                </a:xfrm>
                <a:prstGeom prst="roundRect">
                  <a:avLst>
                    <a:gd name="adj" fmla="val 207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mn-ea"/>
                    <a:cs typeface="+mn-cs"/>
                  </a:endParaRPr>
                </a:p>
              </p:txBody>
            </p:sp>
          </p:grpSp>
        </p:grpSp>
        <p:pic>
          <p:nvPicPr>
            <p:cNvPr id="80" name="图片 79" descr="矢量智能对象"/>
            <p:cNvPicPr>
              <a:picLocks noChangeAspect="1"/>
            </p:cNvPicPr>
            <p:nvPr/>
          </p:nvPicPr>
          <p:blipFill>
            <a:blip r:embed="rId3"/>
            <a:stretch>
              <a:fillRect/>
            </a:stretch>
          </p:blipFill>
          <p:spPr>
            <a:xfrm>
              <a:off x="16957" y="8815"/>
              <a:ext cx="2006" cy="1153"/>
            </a:xfrm>
            <a:prstGeom prst="rect">
              <a:avLst/>
            </a:prstGeom>
          </p:spPr>
        </p:pic>
        <p:pic>
          <p:nvPicPr>
            <p:cNvPr id="81" name="图片 80" descr="矢量智能对象"/>
            <p:cNvPicPr>
              <a:picLocks noChangeAspect="1"/>
            </p:cNvPicPr>
            <p:nvPr/>
          </p:nvPicPr>
          <p:blipFill>
            <a:blip r:embed="rId3"/>
            <a:stretch>
              <a:fillRect/>
            </a:stretch>
          </p:blipFill>
          <p:spPr>
            <a:xfrm>
              <a:off x="-756" y="1988"/>
              <a:ext cx="2006" cy="1153"/>
            </a:xfrm>
            <a:prstGeom prst="rect">
              <a:avLst/>
            </a:prstGeom>
          </p:spPr>
        </p:pic>
      </p:grpSp>
      <p:sp>
        <p:nvSpPr>
          <p:cNvPr id="2" name="TextBox 1">
            <a:extLst>
              <a:ext uri="{FF2B5EF4-FFF2-40B4-BE49-F238E27FC236}">
                <a16:creationId xmlns:a16="http://schemas.microsoft.com/office/drawing/2014/main" id="{CFCF2E3D-F758-8126-F48C-A788DDF931FF}"/>
              </a:ext>
            </a:extLst>
          </p:cNvPr>
          <p:cNvSpPr txBox="1"/>
          <p:nvPr/>
        </p:nvSpPr>
        <p:spPr>
          <a:xfrm>
            <a:off x="723900" y="400050"/>
            <a:ext cx="10953749" cy="6186309"/>
          </a:xfrm>
          <a:prstGeom prst="rect">
            <a:avLst/>
          </a:prstGeom>
          <a:noFill/>
        </p:spPr>
        <p:txBody>
          <a:bodyPr wrap="square" rtlCol="0">
            <a:spAutoFit/>
          </a:bodyPr>
          <a:lstStyle/>
          <a:p>
            <a:pPr algn="just"/>
            <a:r>
              <a:rPr lang="en-US" b="0" i="0" dirty="0">
                <a:solidFill>
                  <a:srgbClr val="000000"/>
                </a:solidFill>
                <a:effectLst/>
              </a:rPr>
              <a:t>   </a:t>
            </a:r>
            <a:r>
              <a:rPr lang="vi-VN" b="0" i="0" dirty="0">
                <a:solidFill>
                  <a:srgbClr val="000000"/>
                </a:solidFill>
                <a:effectLst/>
              </a:rPr>
              <a:t>Phía sau nhà bà em có một cái giếng nhỏ. Vào mùa hè, giếng lúc nào cũng mát rười rượi, nhờ giàn hoa giấy được ông trồng ở ngay phía trên.</a:t>
            </a:r>
          </a:p>
          <a:p>
            <a:pPr algn="just"/>
            <a:r>
              <a:rPr lang="en-US" b="0" i="0" dirty="0">
                <a:solidFill>
                  <a:srgbClr val="000000"/>
                </a:solidFill>
                <a:effectLst/>
              </a:rPr>
              <a:t>   </a:t>
            </a:r>
            <a:r>
              <a:rPr lang="vi-VN" b="0" i="0" dirty="0">
                <a:solidFill>
                  <a:srgbClr val="000000"/>
                </a:solidFill>
                <a:effectLst/>
              </a:rPr>
              <a:t>Giàn hoa giấy ấy, được tạo nên từ hai cây hoa giấy trồng ở hai bên giếng. Với tuổi tác cao, gốc cây rất to và cứng cáp. Em áng chừng, gốc và thân ở dưới cũng phải bằng bắp tay của em cơ. Lớp vỏ thân cây có màu nâu sẫm, nhưng láng chứ không hề gồ ghề, nhăn nheo như các cây cổ thụ nhiều tuổi. Từ cách mặt đất chừng một mét, cây bắt đầu đẻ ra các cành đơn. Các cành ấy ngay từ khi mới mọc đã được ông em khéo léo lồng ghép, uốn vào chân của giàn tre phía trên cho bò lên đấy. Nên theo thời gian, nó cứ bò lên trên mái, rồi đẻ ra vô số nhánh con. Nhánh con lại đẻ ra nhánh cháu, nhánh cháu đẻ ra nhánh chắt. Cứ thế, giàn tre biến thành giàn hoa giấy với cơ man là cành hoa chồng chéo lên nhau. Chúng dày đến mức dù là những ngày nắng gay gắt nhất của mùa hạ, nắng cũng không có cách nào xuyên qua được.</a:t>
            </a:r>
          </a:p>
          <a:p>
            <a:pPr algn="just"/>
            <a:r>
              <a:rPr lang="vi-VN" b="0" i="0" dirty="0">
                <a:solidFill>
                  <a:srgbClr val="000000"/>
                </a:solidFill>
                <a:effectLst/>
              </a:rPr>
              <a:t>Trên các cành nhánh hoa giấy cũng có nhiều gai nhọn. Gai hoa giấy nhỏ và thưa thớt, rồi cũng không cứng được như hoa hồng. Nhưng cũng đủ để bảo vệ giàn hoa khỏi các loài động vật tò mò. Lá hoa giấy có dáng như lá trầu nhưng nhỏ hơn nhiều, chỉ bằng cái muỗng con con. Bề mặt lá láng bóng và hơi khum khum vào. Tuy nhỏ nhưng lá mọc dày và nhiều cành nhỏ, nên </a:t>
            </a:r>
            <a:r>
              <a:rPr lang="en-US" dirty="0" err="1">
                <a:solidFill>
                  <a:srgbClr val="000000"/>
                </a:solidFill>
              </a:rPr>
              <a:t>giàn</a:t>
            </a:r>
            <a:r>
              <a:rPr lang="vi-VN" b="0" i="0" dirty="0">
                <a:solidFill>
                  <a:srgbClr val="000000"/>
                </a:solidFill>
                <a:effectLst/>
              </a:rPr>
              <a:t> hoa giấy vẫn rất là xanh mượt. Đẹp nhất giàn thì đương nhiên là hoa giấy. Hoa giấy nở thành từng chùm. Chùm nhỏ độ ba đến năm bông, chùm lớn có khi cả mười bông. Hoa giấy nhỏ như cái chén trà, gồm ba cánh mỏng như là giấy chụm lại với nhau, che chở mấy cái nhị hoa bé xíu. Hình dáng như cái đèn lồng với ba ngọn nến bên trong. Hoa giấy nhà bà có màu cam rực rỡ, ngó dưới ánh nắng cứ như là màu đỏ. Hoa gần như nở quanh năm, kể cả mùa đông. Nên cả giàn cây lúc nào cũng sáng rực rỡ. Khiến ai nhìn thấy cũng phải xuýt xoa khen ngợi.</a:t>
            </a:r>
          </a:p>
          <a:p>
            <a:pPr algn="just"/>
            <a:r>
              <a:rPr lang="vi-VN" b="0" i="0" dirty="0">
                <a:solidFill>
                  <a:srgbClr val="000000"/>
                </a:solidFill>
                <a:effectLst/>
              </a:rPr>
              <a:t>Mỗi lần sang nhà bà chơi, em luôn thích thú ra sau nhà, ngồi dưới bóng mát cây hoa giấy để đọc sách, ngắm hoa. Đây chính là địa điểm du lịch hấp dẫn mà dù đến chơi bao nhiêu lần em vẫn chẳng hề thấy chán.</a:t>
            </a:r>
          </a:p>
          <a:p>
            <a:endParaRPr lang="en-US" dirty="0"/>
          </a:p>
        </p:txBody>
      </p:sp>
    </p:spTree>
    <p:extLst>
      <p:ext uri="{BB962C8B-B14F-4D97-AF65-F5344CB8AC3E}">
        <p14:creationId xmlns:p14="http://schemas.microsoft.com/office/powerpoint/2010/main" val="33251735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82" name="组合 81"/>
          <p:cNvGrpSpPr/>
          <p:nvPr/>
        </p:nvGrpSpPr>
        <p:grpSpPr>
          <a:xfrm>
            <a:off x="-480060" y="-52070"/>
            <a:ext cx="12672060" cy="6910070"/>
            <a:chOff x="-756" y="-82"/>
            <a:chExt cx="19956" cy="10882"/>
          </a:xfrm>
        </p:grpSpPr>
        <p:grpSp>
          <p:nvGrpSpPr>
            <p:cNvPr id="15" name="组合 14"/>
            <p:cNvGrpSpPr/>
            <p:nvPr/>
          </p:nvGrpSpPr>
          <p:grpSpPr>
            <a:xfrm>
              <a:off x="0" y="-82"/>
              <a:ext cx="19200" cy="10882"/>
              <a:chOff x="0" y="-82"/>
              <a:chExt cx="19200" cy="10882"/>
            </a:xfrm>
          </p:grpSpPr>
          <p:grpSp>
            <p:nvGrpSpPr>
              <p:cNvPr id="70" name="组合 69"/>
              <p:cNvGrpSpPr/>
              <p:nvPr/>
            </p:nvGrpSpPr>
            <p:grpSpPr>
              <a:xfrm>
                <a:off x="0" y="-82"/>
                <a:ext cx="19200" cy="10882"/>
                <a:chOff x="-2531" y="-82"/>
                <a:chExt cx="23716" cy="10882"/>
              </a:xfrm>
            </p:grpSpPr>
            <p:grpSp>
              <p:nvGrpSpPr>
                <p:cNvPr id="228" name="组合 227"/>
                <p:cNvGrpSpPr/>
                <p:nvPr/>
              </p:nvGrpSpPr>
              <p:grpSpPr>
                <a:xfrm>
                  <a:off x="-2531" y="-82"/>
                  <a:ext cx="23716" cy="1088"/>
                  <a:chOff x="-1607127" y="-51755"/>
                  <a:chExt cx="15059887" cy="691091"/>
                </a:xfrm>
                <a:solidFill>
                  <a:schemeClr val="bg1"/>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mn-ea"/>
                      <a:cs typeface="+mn-cs"/>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mn-ea"/>
                      <a:cs typeface="+mn-cs"/>
                      <a:sym typeface="+mn-lt"/>
                    </a:endParaRPr>
                  </a:p>
                </p:txBody>
              </p:sp>
            </p:grpSp>
            <p:grpSp>
              <p:nvGrpSpPr>
                <p:cNvPr id="45" name="组合 44"/>
                <p:cNvGrpSpPr/>
                <p:nvPr/>
              </p:nvGrpSpPr>
              <p:grpSpPr>
                <a:xfrm flipV="1">
                  <a:off x="-2531" y="9712"/>
                  <a:ext cx="23716" cy="1088"/>
                  <a:chOff x="-1607127" y="-51755"/>
                  <a:chExt cx="15059887" cy="691091"/>
                </a:xfrm>
                <a:solidFill>
                  <a:schemeClr val="bg1"/>
                </a:solidFill>
              </p:grpSpPr>
              <p:sp>
                <p:nvSpPr>
                  <p:cNvPr id="46"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mn-ea"/>
                      <a:cs typeface="+mn-cs"/>
                      <a:sym typeface="+mn-lt"/>
                    </a:endParaRPr>
                  </a:p>
                </p:txBody>
              </p:sp>
              <p:sp>
                <p:nvSpPr>
                  <p:cNvPr id="69"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mn-ea"/>
                      <a:cs typeface="+mn-cs"/>
                      <a:sym typeface="+mn-lt"/>
                    </a:endParaRPr>
                  </a:p>
                </p:txBody>
              </p:sp>
            </p:grpSp>
          </p:grpSp>
          <p:grpSp>
            <p:nvGrpSpPr>
              <p:cNvPr id="9" name="组合 8"/>
              <p:cNvGrpSpPr/>
              <p:nvPr/>
            </p:nvGrpSpPr>
            <p:grpSpPr>
              <a:xfrm>
                <a:off x="478" y="559"/>
                <a:ext cx="18244" cy="9574"/>
                <a:chOff x="478" y="613"/>
                <a:chExt cx="18244" cy="9574"/>
              </a:xfrm>
            </p:grpSpPr>
            <p:pic>
              <p:nvPicPr>
                <p:cNvPr id="10" name="图片 9" descr="组 1"/>
                <p:cNvPicPr>
                  <a:picLocks noChangeAspect="1"/>
                </p:cNvPicPr>
                <p:nvPr/>
              </p:nvPicPr>
              <p:blipFill>
                <a:blip r:embed="rId2"/>
                <a:stretch>
                  <a:fillRect/>
                </a:stretch>
              </p:blipFill>
              <p:spPr>
                <a:xfrm>
                  <a:off x="478" y="613"/>
                  <a:ext cx="18245" cy="9574"/>
                </a:xfrm>
                <a:prstGeom prst="rect">
                  <a:avLst/>
                </a:prstGeom>
              </p:spPr>
            </p:pic>
            <p:sp>
              <p:nvSpPr>
                <p:cNvPr id="8" name="圆角矩形 7"/>
                <p:cNvSpPr/>
                <p:nvPr/>
              </p:nvSpPr>
              <p:spPr>
                <a:xfrm>
                  <a:off x="741" y="778"/>
                  <a:ext cx="17719" cy="9244"/>
                </a:xfrm>
                <a:prstGeom prst="roundRect">
                  <a:avLst>
                    <a:gd name="adj" fmla="val 207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mn-ea"/>
                    <a:cs typeface="+mn-cs"/>
                  </a:endParaRPr>
                </a:p>
              </p:txBody>
            </p:sp>
          </p:grpSp>
        </p:grpSp>
        <p:pic>
          <p:nvPicPr>
            <p:cNvPr id="80" name="图片 79" descr="矢量智能对象"/>
            <p:cNvPicPr>
              <a:picLocks noChangeAspect="1"/>
            </p:cNvPicPr>
            <p:nvPr/>
          </p:nvPicPr>
          <p:blipFill>
            <a:blip r:embed="rId3"/>
            <a:stretch>
              <a:fillRect/>
            </a:stretch>
          </p:blipFill>
          <p:spPr>
            <a:xfrm>
              <a:off x="16957" y="8815"/>
              <a:ext cx="2006" cy="1153"/>
            </a:xfrm>
            <a:prstGeom prst="rect">
              <a:avLst/>
            </a:prstGeom>
          </p:spPr>
        </p:pic>
        <p:pic>
          <p:nvPicPr>
            <p:cNvPr id="81" name="图片 80" descr="矢量智能对象"/>
            <p:cNvPicPr>
              <a:picLocks noChangeAspect="1"/>
            </p:cNvPicPr>
            <p:nvPr/>
          </p:nvPicPr>
          <p:blipFill>
            <a:blip r:embed="rId3"/>
            <a:stretch>
              <a:fillRect/>
            </a:stretch>
          </p:blipFill>
          <p:spPr>
            <a:xfrm>
              <a:off x="-756" y="1988"/>
              <a:ext cx="2006" cy="1153"/>
            </a:xfrm>
            <a:prstGeom prst="rect">
              <a:avLst/>
            </a:prstGeom>
          </p:spPr>
        </p:pic>
      </p:grpSp>
      <p:grpSp>
        <p:nvGrpSpPr>
          <p:cNvPr id="17" name="Nhóm 16">
            <a:extLst>
              <a:ext uri="{FF2B5EF4-FFF2-40B4-BE49-F238E27FC236}">
                <a16:creationId xmlns:a16="http://schemas.microsoft.com/office/drawing/2014/main" id="{218FE83F-81BE-EE2E-ADE4-244E6A73B891}"/>
              </a:ext>
            </a:extLst>
          </p:cNvPr>
          <p:cNvGrpSpPr/>
          <p:nvPr/>
        </p:nvGrpSpPr>
        <p:grpSpPr>
          <a:xfrm>
            <a:off x="754380" y="2335290"/>
            <a:ext cx="5389245" cy="3872477"/>
            <a:chOff x="2408552" y="2046923"/>
            <a:chExt cx="7408545" cy="4067810"/>
          </a:xfrm>
        </p:grpSpPr>
        <p:sp>
          <p:nvSpPr>
            <p:cNvPr id="14" name="Hình Bầu dục 13">
              <a:extLst>
                <a:ext uri="{FF2B5EF4-FFF2-40B4-BE49-F238E27FC236}">
                  <a16:creationId xmlns:a16="http://schemas.microsoft.com/office/drawing/2014/main" id="{ACB1A014-842A-E062-0D41-C111B9A8CC98}"/>
                </a:ext>
              </a:extLst>
            </p:cNvPr>
            <p:cNvSpPr>
              <a:spLocks/>
            </p:cNvSpPr>
            <p:nvPr/>
          </p:nvSpPr>
          <p:spPr>
            <a:xfrm>
              <a:off x="2408552" y="2046923"/>
              <a:ext cx="7408545" cy="406781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Hình ảnh 11">
              <a:extLst>
                <a:ext uri="{FF2B5EF4-FFF2-40B4-BE49-F238E27FC236}">
                  <a16:creationId xmlns:a16="http://schemas.microsoft.com/office/drawing/2014/main" id="{B9FBF043-C3D6-C236-1406-7E5CE6D4B0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8683" y="2144915"/>
              <a:ext cx="6448283" cy="2976923"/>
            </a:xfrm>
            <a:prstGeom prst="rect">
              <a:avLst/>
            </a:prstGeom>
          </p:spPr>
        </p:pic>
      </p:grpSp>
      <p:grpSp>
        <p:nvGrpSpPr>
          <p:cNvPr id="28" name="Nhóm 27">
            <a:extLst>
              <a:ext uri="{FF2B5EF4-FFF2-40B4-BE49-F238E27FC236}">
                <a16:creationId xmlns:a16="http://schemas.microsoft.com/office/drawing/2014/main" id="{3668E116-0035-DE86-670A-011AAF4F71EC}"/>
              </a:ext>
            </a:extLst>
          </p:cNvPr>
          <p:cNvGrpSpPr/>
          <p:nvPr/>
        </p:nvGrpSpPr>
        <p:grpSpPr>
          <a:xfrm>
            <a:off x="4616252" y="828675"/>
            <a:ext cx="5378624" cy="1957239"/>
            <a:chOff x="2535605" y="1697076"/>
            <a:chExt cx="2755469" cy="1403163"/>
          </a:xfrm>
        </p:grpSpPr>
        <p:sp>
          <p:nvSpPr>
            <p:cNvPr id="27" name="Bong bóng Lời nói: Hình bầu dục 26">
              <a:extLst>
                <a:ext uri="{FF2B5EF4-FFF2-40B4-BE49-F238E27FC236}">
                  <a16:creationId xmlns:a16="http://schemas.microsoft.com/office/drawing/2014/main" id="{73E8BE60-C8EF-A610-4682-DEE8BF06808F}"/>
                </a:ext>
              </a:extLst>
            </p:cNvPr>
            <p:cNvSpPr/>
            <p:nvPr/>
          </p:nvSpPr>
          <p:spPr>
            <a:xfrm>
              <a:off x="2535605" y="1697076"/>
              <a:ext cx="2755469" cy="1403163"/>
            </a:xfrm>
            <a:prstGeom prst="wedgeEllipseCallout">
              <a:avLst>
                <a:gd name="adj1" fmla="val -27286"/>
                <a:gd name="adj2" fmla="val 60690"/>
              </a:avLst>
            </a:prstGeom>
            <a:solidFill>
              <a:srgbClr val="FEE58A"/>
            </a:solidFill>
            <a:ln>
              <a:solidFill>
                <a:srgbClr val="FDC7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Hộp Văn bản 24">
              <a:extLst>
                <a:ext uri="{FF2B5EF4-FFF2-40B4-BE49-F238E27FC236}">
                  <a16:creationId xmlns:a16="http://schemas.microsoft.com/office/drawing/2014/main" id="{11C14E66-B1B1-4843-C68C-30ABA580E71F}"/>
                </a:ext>
              </a:extLst>
            </p:cNvPr>
            <p:cNvSpPr txBox="1"/>
            <p:nvPr/>
          </p:nvSpPr>
          <p:spPr>
            <a:xfrm>
              <a:off x="2903306" y="1752262"/>
              <a:ext cx="2034818" cy="12576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i="0" dirty="0">
                  <a:solidFill>
                    <a:srgbClr val="000000"/>
                  </a:solidFill>
                  <a:effectLst/>
                </a:rPr>
                <a:t>Trao </a:t>
              </a:r>
              <a:r>
                <a:rPr lang="en-US" sz="3600" b="0" i="0" dirty="0" err="1">
                  <a:solidFill>
                    <a:srgbClr val="000000"/>
                  </a:solidFill>
                  <a:effectLst/>
                </a:rPr>
                <a:t>đổi</a:t>
              </a:r>
              <a:r>
                <a:rPr lang="en-US" sz="3600" b="0" i="0" dirty="0">
                  <a:solidFill>
                    <a:srgbClr val="000000"/>
                  </a:solidFill>
                  <a:effectLst/>
                </a:rPr>
                <a:t> </a:t>
              </a:r>
              <a:r>
                <a:rPr lang="en-US" sz="3600" b="0" i="0" dirty="0" err="1">
                  <a:solidFill>
                    <a:srgbClr val="000000"/>
                  </a:solidFill>
                  <a:effectLst/>
                </a:rPr>
                <a:t>bài</a:t>
              </a:r>
              <a:r>
                <a:rPr lang="en-US" sz="3600" b="0" i="0" dirty="0">
                  <a:solidFill>
                    <a:srgbClr val="000000"/>
                  </a:solidFill>
                  <a:effectLst/>
                </a:rPr>
                <a:t> </a:t>
              </a:r>
              <a:r>
                <a:rPr lang="en-US" sz="3600" b="0" i="0" dirty="0" err="1">
                  <a:solidFill>
                    <a:srgbClr val="000000"/>
                  </a:solidFill>
                  <a:effectLst/>
                </a:rPr>
                <a:t>làm</a:t>
              </a:r>
              <a:r>
                <a:rPr lang="en-US" sz="3600" b="0" i="0" dirty="0">
                  <a:solidFill>
                    <a:srgbClr val="000000"/>
                  </a:solidFill>
                  <a:effectLst/>
                </a:rPr>
                <a:t> </a:t>
              </a:r>
              <a:r>
                <a:rPr lang="en-US" sz="3600" b="0" i="0" dirty="0" err="1">
                  <a:solidFill>
                    <a:srgbClr val="000000"/>
                  </a:solidFill>
                  <a:effectLst/>
                </a:rPr>
                <a:t>với</a:t>
              </a:r>
              <a:r>
                <a:rPr lang="en-US" sz="3600" b="0" i="0" dirty="0">
                  <a:solidFill>
                    <a:srgbClr val="000000"/>
                  </a:solidFill>
                  <a:effectLst/>
                </a:rPr>
                <a:t> </a:t>
              </a:r>
              <a:r>
                <a:rPr lang="en-US" sz="3600" b="0" i="0" dirty="0" err="1">
                  <a:solidFill>
                    <a:srgbClr val="000000"/>
                  </a:solidFill>
                  <a:effectLst/>
                </a:rPr>
                <a:t>bạn</a:t>
              </a:r>
              <a:r>
                <a:rPr lang="en-US" sz="3600" b="0" i="0" dirty="0">
                  <a:solidFill>
                    <a:srgbClr val="000000"/>
                  </a:solidFill>
                  <a:effectLst/>
                </a:rPr>
                <a:t> </a:t>
              </a:r>
              <a:r>
                <a:rPr lang="en-US" sz="3600" b="0" i="0" dirty="0" err="1">
                  <a:solidFill>
                    <a:srgbClr val="000000"/>
                  </a:solidFill>
                  <a:effectLst/>
                </a:rPr>
                <a:t>để</a:t>
              </a:r>
              <a:r>
                <a:rPr lang="en-US" sz="3600" b="0" i="0" dirty="0">
                  <a:solidFill>
                    <a:srgbClr val="000000"/>
                  </a:solidFill>
                  <a:effectLst/>
                </a:rPr>
                <a:t> </a:t>
              </a:r>
              <a:r>
                <a:rPr lang="en-US" sz="3600" b="0" i="0" dirty="0" err="1">
                  <a:solidFill>
                    <a:srgbClr val="000000"/>
                  </a:solidFill>
                  <a:effectLst/>
                </a:rPr>
                <a:t>góp</a:t>
              </a:r>
              <a:r>
                <a:rPr lang="en-US" sz="3600" b="0" i="0" dirty="0">
                  <a:solidFill>
                    <a:srgbClr val="000000"/>
                  </a:solidFill>
                  <a:effectLst/>
                </a:rPr>
                <a:t> ý </a:t>
              </a:r>
              <a:r>
                <a:rPr lang="en-US" sz="3600" b="0" i="0" dirty="0" err="1">
                  <a:solidFill>
                    <a:srgbClr val="000000"/>
                  </a:solidFill>
                  <a:effectLst/>
                </a:rPr>
                <a:t>và</a:t>
              </a:r>
              <a:r>
                <a:rPr lang="en-US" sz="3600" b="0" i="0" dirty="0">
                  <a:solidFill>
                    <a:srgbClr val="000000"/>
                  </a:solidFill>
                  <a:effectLst/>
                </a:rPr>
                <a:t> </a:t>
              </a:r>
              <a:r>
                <a:rPr lang="en-US" sz="3600" b="0" i="0" dirty="0" err="1">
                  <a:solidFill>
                    <a:srgbClr val="000000"/>
                  </a:solidFill>
                  <a:effectLst/>
                </a:rPr>
                <a:t>cùng</a:t>
              </a:r>
              <a:r>
                <a:rPr lang="en-US" sz="3600" b="0" i="0" dirty="0">
                  <a:solidFill>
                    <a:srgbClr val="000000"/>
                  </a:solidFill>
                  <a:effectLst/>
                </a:rPr>
                <a:t> </a:t>
              </a:r>
              <a:r>
                <a:rPr lang="en-US" sz="3600" b="0" i="0" dirty="0" err="1">
                  <a:solidFill>
                    <a:srgbClr val="000000"/>
                  </a:solidFill>
                  <a:effectLst/>
                </a:rPr>
                <a:t>chỉnh</a:t>
              </a:r>
              <a:r>
                <a:rPr lang="en-US" sz="3600" b="0" i="0" dirty="0">
                  <a:solidFill>
                    <a:srgbClr val="000000"/>
                  </a:solidFill>
                  <a:effectLst/>
                </a:rPr>
                <a:t> </a:t>
              </a:r>
              <a:r>
                <a:rPr lang="en-US" sz="3600" b="0" i="0" dirty="0" err="1">
                  <a:solidFill>
                    <a:srgbClr val="000000"/>
                  </a:solidFill>
                  <a:effectLst/>
                </a:rPr>
                <a:t>sửa</a:t>
              </a:r>
              <a:r>
                <a:rPr lang="en-US" sz="3600" b="0" i="0" dirty="0">
                  <a:solidFill>
                    <a:srgbClr val="000000"/>
                  </a:solidFill>
                  <a:effectLst/>
                </a:rPr>
                <a:t>.</a:t>
              </a:r>
              <a:endParaRPr kumimoji="0" lang="en-US" sz="3600" b="0" i="0" u="none" strike="noStrike" kern="1200" cap="none" spc="0" normalizeH="0" baseline="0" noProof="0" dirty="0">
                <a:ln>
                  <a:noFill/>
                </a:ln>
                <a:solidFill>
                  <a:prstClr val="black"/>
                </a:solidFill>
                <a:effectLst/>
                <a:uLnTx/>
                <a:uFillTx/>
                <a:ea typeface="+mn-ea"/>
                <a:cs typeface="+mn-cs"/>
              </a:endParaRPr>
            </a:p>
          </p:txBody>
        </p:sp>
      </p:grpSp>
    </p:spTree>
    <p:extLst>
      <p:ext uri="{BB962C8B-B14F-4D97-AF65-F5344CB8AC3E}">
        <p14:creationId xmlns:p14="http://schemas.microsoft.com/office/powerpoint/2010/main" val="28467429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16" presetClass="entr" presetSubtype="21" fill="hold" nodeType="withEffect">
                                  <p:stCondLst>
                                    <p:cond delay="25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F623FA-83EF-4170-828D-966C2C1811F6}"/>
              </a:ext>
            </a:extLst>
          </p:cNvPr>
          <p:cNvPicPr>
            <a:picLocks noChangeAspect="1"/>
          </p:cNvPicPr>
          <p:nvPr/>
        </p:nvPicPr>
        <p:blipFill>
          <a:blip r:embed="rId2"/>
          <a:stretch>
            <a:fillRect/>
          </a:stretch>
        </p:blipFill>
        <p:spPr>
          <a:xfrm>
            <a:off x="0" y="105508"/>
            <a:ext cx="12192000" cy="6646984"/>
          </a:xfrm>
          <a:prstGeom prst="rect">
            <a:avLst/>
          </a:prstGeom>
        </p:spPr>
      </p:pic>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heme/theme1.xml><?xml version="1.0" encoding="utf-8"?>
<a:theme xmlns:a="http://schemas.openxmlformats.org/drawingml/2006/main" name="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598</Words>
  <Application>Microsoft Office PowerPoint</Application>
  <PresentationFormat>Widescreen</PresentationFormat>
  <Paragraphs>13</Paragraphs>
  <Slides>7</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DengXian</vt:lpstr>
      <vt:lpstr>Arial</vt:lpstr>
      <vt:lpstr>Arial Black</vt:lpstr>
      <vt:lpstr>Calibri</vt:lpstr>
      <vt:lpstr>Gloria Hallelujah</vt:lpstr>
      <vt:lpstr>Times New Roman</vt:lpstr>
      <vt:lpstr>office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Pham Dung</cp:lastModifiedBy>
  <cp:revision>7</cp:revision>
  <dcterms:created xsi:type="dcterms:W3CDTF">2024-02-12T02:39:53Z</dcterms:created>
  <dcterms:modified xsi:type="dcterms:W3CDTF">2025-04-05T14:17:44Z</dcterms:modified>
</cp:coreProperties>
</file>