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2"/>
  </p:notesMasterIdLst>
  <p:sldIdLst>
    <p:sldId id="257" r:id="rId3"/>
    <p:sldId id="302" r:id="rId4"/>
    <p:sldId id="259" r:id="rId5"/>
    <p:sldId id="288" r:id="rId6"/>
    <p:sldId id="306" r:id="rId7"/>
    <p:sldId id="307" r:id="rId8"/>
    <p:sldId id="308" r:id="rId9"/>
    <p:sldId id="299" r:id="rId10"/>
    <p:sldId id="309" r:id="rId11"/>
    <p:sldId id="310" r:id="rId12"/>
    <p:sldId id="311" r:id="rId13"/>
    <p:sldId id="272" r:id="rId14"/>
    <p:sldId id="312" r:id="rId15"/>
    <p:sldId id="325" r:id="rId16"/>
    <p:sldId id="256" r:id="rId17"/>
    <p:sldId id="326" r:id="rId18"/>
    <p:sldId id="327" r:id="rId19"/>
    <p:sldId id="278" r:id="rId20"/>
    <p:sldId id="76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5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80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A0E4B5E-917B-A230-7EE0-C9CE903E73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7E900F-AEA4-6AF5-7AF8-37CDE4EA85CF}"/>
              </a:ext>
            </a:extLst>
          </p:cNvPr>
          <p:cNvGrpSpPr/>
          <p:nvPr userDrawn="1"/>
        </p:nvGrpSpPr>
        <p:grpSpPr>
          <a:xfrm>
            <a:off x="-3360941" y="200081"/>
            <a:ext cx="3842965" cy="2357824"/>
            <a:chOff x="5586065" y="1777554"/>
            <a:chExt cx="2882224" cy="1768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B4BEE2-0732-4F99-20EC-CFA67AD1F688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D8080D6F-147A-4F10-C117-F664F0D01FA2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49B989-310D-EE48-3038-CC742561525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2411C3-05E2-9440-D5B4-23EB78723610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51E0CA-3598-9624-2DB8-F741B949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10866D1-999B-6E49-0117-B6D252235F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E04566-90F0-6EF9-63FD-9E2C02D6A183}"/>
              </a:ext>
            </a:extLst>
          </p:cNvPr>
          <p:cNvGrpSpPr/>
          <p:nvPr userDrawn="1"/>
        </p:nvGrpSpPr>
        <p:grpSpPr>
          <a:xfrm>
            <a:off x="-3360941" y="200081"/>
            <a:ext cx="3842965" cy="2357824"/>
            <a:chOff x="5586065" y="1777554"/>
            <a:chExt cx="2882224" cy="17683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AEFD70-8DE2-D226-AAED-564A686A87B5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B52122FB-E965-D373-0114-9782C30AD42B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CDAC57-0E88-7796-D367-C042CD318BBA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77186A-69A6-E3F6-A52A-BFBF8B760874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C80662-7E57-CD2F-8509-96F252AE5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6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3.xml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32.png"/><Relationship Id="rId5" Type="http://schemas.microsoft.com/office/2007/relationships/media" Target="../media/media4.wma"/><Relationship Id="rId1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microsoft.com/office/2007/relationships/media" Target="../media/media3.wav"/><Relationship Id="rId9" Type="http://schemas.openxmlformats.org/officeDocument/2006/relationships/image" Target="../media/image31.png"/><Relationship Id="rId1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microsoft.com/office/2007/relationships/hdphoto" Target="../media/hdphoto4.wdp"/><Relationship Id="rId18" Type="http://schemas.openxmlformats.org/officeDocument/2006/relationships/image" Target="../media/image36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2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3.wdp"/><Relationship Id="rId5" Type="http://schemas.microsoft.com/office/2007/relationships/media" Target="../media/media5.wma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26.gif"/><Relationship Id="rId4" Type="http://schemas.microsoft.com/office/2007/relationships/media" Target="../media/media3.wav"/><Relationship Id="rId9" Type="http://schemas.openxmlformats.org/officeDocument/2006/relationships/image" Target="../media/image30.png"/><Relationship Id="rId1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microsoft.com/office/2007/relationships/hdphoto" Target="../media/hdphoto4.wdp"/><Relationship Id="rId1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wav"/><Relationship Id="rId16" Type="http://schemas.openxmlformats.org/officeDocument/2006/relationships/image" Target="../media/image34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3.wdp"/><Relationship Id="rId5" Type="http://schemas.microsoft.com/office/2007/relationships/media" Target="../media/media5.wma"/><Relationship Id="rId15" Type="http://schemas.openxmlformats.org/officeDocument/2006/relationships/image" Target="../media/image26.gif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microsoft.com/office/2007/relationships/media" Target="../media/media3.wav"/><Relationship Id="rId9" Type="http://schemas.openxmlformats.org/officeDocument/2006/relationships/image" Target="../media/image30.png"/><Relationship Id="rId1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4.png"/><Relationship Id="rId1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3.gif"/><Relationship Id="rId17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19" Type="http://schemas.openxmlformats.org/officeDocument/2006/relationships/image" Target="../media/image26.gif"/><Relationship Id="rId4" Type="http://schemas.microsoft.com/office/2007/relationships/media" Target="../media/media3.wav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0E9B86-4794-922F-2BD3-A52324CB9436}"/>
              </a:ext>
            </a:extLst>
          </p:cNvPr>
          <p:cNvSpPr txBox="1"/>
          <p:nvPr/>
        </p:nvSpPr>
        <p:spPr>
          <a:xfrm>
            <a:off x="2235661" y="2301047"/>
            <a:ext cx="742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" y="3172"/>
            <a:ext cx="12180721" cy="685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59" y="2897249"/>
            <a:ext cx="3122175" cy="382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8667" y="231301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9849" y="3036240"/>
            <a:ext cx="6800903" cy="107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7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17" y="123165"/>
          <a:ext cx="12180721" cy="739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7" y="123165"/>
                        <a:ext cx="12180721" cy="739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EE9C801-806A-1BAA-0AFA-BDB479A60B8C}"/>
              </a:ext>
            </a:extLst>
          </p:cNvPr>
          <p:cNvGrpSpPr/>
          <p:nvPr/>
        </p:nvGrpSpPr>
        <p:grpSpPr>
          <a:xfrm>
            <a:off x="7448087" y="2370073"/>
            <a:ext cx="3842965" cy="2357824"/>
            <a:chOff x="5586065" y="1777554"/>
            <a:chExt cx="2882224" cy="17683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86065" y="1777554"/>
              <a:ext cx="2882224" cy="1768368"/>
              <a:chOff x="6282158" y="1877677"/>
              <a:chExt cx="4326340" cy="278322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758029" y="1877677"/>
                <a:ext cx="3140770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99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6758029" y="4047336"/>
                <a:ext cx="3562065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82158" y="4297750"/>
                <a:ext cx="4326340" cy="36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99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E0C0FC-0F43-2AB9-0DAA-64F54265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55" y="1920734"/>
              <a:ext cx="1451954" cy="1360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21661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</TotalTime>
  <Words>594</Words>
  <Application>Microsoft Office PowerPoint</Application>
  <PresentationFormat>Widescreen</PresentationFormat>
  <Paragraphs>86</Paragraphs>
  <Slides>19</Slides>
  <Notes>3</Notes>
  <HiddenSlides>0</HiddenSlides>
  <MMClips>16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Open Sans</vt:lpstr>
      <vt:lpstr>Times New Roman</vt:lpstr>
      <vt:lpstr>1_Office Theme</vt:lpstr>
      <vt:lpstr>2_Office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40</cp:revision>
  <dcterms:created xsi:type="dcterms:W3CDTF">2023-09-11T08:43:27Z</dcterms:created>
  <dcterms:modified xsi:type="dcterms:W3CDTF">2025-04-07T00:39:24Z</dcterms:modified>
  <cp:category>9Slide.vn</cp:category>
</cp:coreProperties>
</file>