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19"/>
  </p:notesMasterIdLst>
  <p:sldIdLst>
    <p:sldId id="257" r:id="rId4"/>
    <p:sldId id="259" r:id="rId5"/>
    <p:sldId id="290" r:id="rId6"/>
    <p:sldId id="263" r:id="rId7"/>
    <p:sldId id="325" r:id="rId8"/>
    <p:sldId id="284" r:id="rId9"/>
    <p:sldId id="293" r:id="rId10"/>
    <p:sldId id="285" r:id="rId11"/>
    <p:sldId id="295" r:id="rId12"/>
    <p:sldId id="331" r:id="rId13"/>
    <p:sldId id="332" r:id="rId14"/>
    <p:sldId id="333" r:id="rId15"/>
    <p:sldId id="334" r:id="rId16"/>
    <p:sldId id="330"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80" d="100"/>
          <a:sy n="80" d="100"/>
        </p:scale>
        <p:origin x="150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11</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15</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2025/4/7</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2025/4/7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4/7/2025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9.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7F2506-0EF8-A723-4D40-C5187BC336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grpSp>
        <p:nvGrpSpPr>
          <p:cNvPr id="3" name="Group 2">
            <a:extLst>
              <a:ext uri="{FF2B5EF4-FFF2-40B4-BE49-F238E27FC236}">
                <a16:creationId xmlns:a16="http://schemas.microsoft.com/office/drawing/2014/main" id="{A85DBA4C-77B1-2AA5-117F-D16AD27E11C1}"/>
              </a:ext>
            </a:extLst>
          </p:cNvPr>
          <p:cNvGrpSpPr/>
          <p:nvPr userDrawn="1"/>
        </p:nvGrpSpPr>
        <p:grpSpPr>
          <a:xfrm>
            <a:off x="-3286259" y="213726"/>
            <a:ext cx="3842965" cy="2357824"/>
            <a:chOff x="5586065" y="1777554"/>
            <a:chExt cx="2882224" cy="1768368"/>
          </a:xfrm>
        </p:grpSpPr>
        <p:grpSp>
          <p:nvGrpSpPr>
            <p:cNvPr id="6" name="Group 5">
              <a:extLst>
                <a:ext uri="{FF2B5EF4-FFF2-40B4-BE49-F238E27FC236}">
                  <a16:creationId xmlns:a16="http://schemas.microsoft.com/office/drawing/2014/main" id="{8ADE2AFD-C53B-FFC7-9220-4D106D39ABFD}"/>
                </a:ext>
              </a:extLst>
            </p:cNvPr>
            <p:cNvGrpSpPr/>
            <p:nvPr userDrawn="1"/>
          </p:nvGrpSpPr>
          <p:grpSpPr>
            <a:xfrm>
              <a:off x="5586065" y="1777554"/>
              <a:ext cx="2882224" cy="1768368"/>
              <a:chOff x="6282158" y="1877677"/>
              <a:chExt cx="4326340" cy="2783227"/>
            </a:xfrm>
          </p:grpSpPr>
          <p:sp>
            <p:nvSpPr>
              <p:cNvPr id="8" name="Freeform: Shape 7">
                <a:extLst>
                  <a:ext uri="{FF2B5EF4-FFF2-40B4-BE49-F238E27FC236}">
                    <a16:creationId xmlns:a16="http://schemas.microsoft.com/office/drawing/2014/main" id="{AA236F09-C7E6-711F-32E9-2B0828DBC47B}"/>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9" name="TextBox 8">
                <a:extLst>
                  <a:ext uri="{FF2B5EF4-FFF2-40B4-BE49-F238E27FC236}">
                    <a16:creationId xmlns:a16="http://schemas.microsoft.com/office/drawing/2014/main" id="{748DEDAD-CAA8-C8F0-737C-7A4909FF70C3}"/>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0" name="TextBox 9">
                <a:extLst>
                  <a:ext uri="{FF2B5EF4-FFF2-40B4-BE49-F238E27FC236}">
                    <a16:creationId xmlns:a16="http://schemas.microsoft.com/office/drawing/2014/main" id="{74ABE9CB-6D03-897A-CE3E-5464525FDA16}"/>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7" name="Picture 6">
              <a:extLst>
                <a:ext uri="{FF2B5EF4-FFF2-40B4-BE49-F238E27FC236}">
                  <a16:creationId xmlns:a16="http://schemas.microsoft.com/office/drawing/2014/main" id="{FB4B0F5D-EF65-F23F-9577-7BBD9F8227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C539617-0E2E-F1A0-A01A-664B10CD1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grpSp>
        <p:nvGrpSpPr>
          <p:cNvPr id="3" name="Group 2">
            <a:extLst>
              <a:ext uri="{FF2B5EF4-FFF2-40B4-BE49-F238E27FC236}">
                <a16:creationId xmlns:a16="http://schemas.microsoft.com/office/drawing/2014/main" id="{1A9F62DC-CBE8-6CA7-CA47-CB0A65A7F51D}"/>
              </a:ext>
            </a:extLst>
          </p:cNvPr>
          <p:cNvGrpSpPr/>
          <p:nvPr userDrawn="1"/>
        </p:nvGrpSpPr>
        <p:grpSpPr>
          <a:xfrm>
            <a:off x="-3286259" y="213726"/>
            <a:ext cx="3842965" cy="2357824"/>
            <a:chOff x="5586065" y="1777554"/>
            <a:chExt cx="2882224" cy="1768368"/>
          </a:xfrm>
        </p:grpSpPr>
        <p:grpSp>
          <p:nvGrpSpPr>
            <p:cNvPr id="5" name="Group 4">
              <a:extLst>
                <a:ext uri="{FF2B5EF4-FFF2-40B4-BE49-F238E27FC236}">
                  <a16:creationId xmlns:a16="http://schemas.microsoft.com/office/drawing/2014/main" id="{6B572855-20B8-4EF0-7204-08B61373F21B}"/>
                </a:ext>
              </a:extLst>
            </p:cNvPr>
            <p:cNvGrpSpPr/>
            <p:nvPr userDrawn="1"/>
          </p:nvGrpSpPr>
          <p:grpSpPr>
            <a:xfrm>
              <a:off x="5586065" y="1777554"/>
              <a:ext cx="2882224" cy="1768368"/>
              <a:chOff x="6282158" y="1877677"/>
              <a:chExt cx="4326340" cy="2783227"/>
            </a:xfrm>
          </p:grpSpPr>
          <p:sp>
            <p:nvSpPr>
              <p:cNvPr id="7" name="Freeform: Shape 6">
                <a:extLst>
                  <a:ext uri="{FF2B5EF4-FFF2-40B4-BE49-F238E27FC236}">
                    <a16:creationId xmlns:a16="http://schemas.microsoft.com/office/drawing/2014/main" id="{E7154A3D-25B0-CB37-902C-245CBA0477F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E78A933A-67B2-28C9-42E2-DF1141EA18A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29207314-172F-A79C-1A1F-8F9B97EE58A1}"/>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6" name="Picture 5">
              <a:extLst>
                <a:ext uri="{FF2B5EF4-FFF2-40B4-BE49-F238E27FC236}">
                  <a16:creationId xmlns:a16="http://schemas.microsoft.com/office/drawing/2014/main" id="{31A9BF01-03F7-72F6-64BA-2BD8643407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D0A016-575B-D1E8-2105-62947CE539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32635F8C-2F10-7240-9C24-F1FFBBE8097F}"/>
              </a:ext>
            </a:extLst>
          </p:cNvPr>
          <p:cNvGrpSpPr/>
          <p:nvPr userDrawn="1"/>
        </p:nvGrpSpPr>
        <p:grpSpPr>
          <a:xfrm>
            <a:off x="-3286259" y="213726"/>
            <a:ext cx="3842965" cy="2357824"/>
            <a:chOff x="5586065" y="1777554"/>
            <a:chExt cx="2882224" cy="1768368"/>
          </a:xfrm>
        </p:grpSpPr>
        <p:grpSp>
          <p:nvGrpSpPr>
            <p:cNvPr id="4" name="Group 3">
              <a:extLst>
                <a:ext uri="{FF2B5EF4-FFF2-40B4-BE49-F238E27FC236}">
                  <a16:creationId xmlns:a16="http://schemas.microsoft.com/office/drawing/2014/main" id="{03363439-ACB5-853A-4FFE-C5D12C6FC547}"/>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42B9C137-1109-CAE7-90A4-6DF6111F0EB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14186C38-0B8A-47F0-5548-E6E2B3FBCEFD}"/>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4B690776-5A2F-7079-09D5-5F291D770317}"/>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25068FD2-6319-9652-19E9-4C203A2F0D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
        <p:nvSpPr>
          <p:cNvPr id="5" name="TextBox 4">
            <a:extLst>
              <a:ext uri="{FF2B5EF4-FFF2-40B4-BE49-F238E27FC236}">
                <a16:creationId xmlns:a16="http://schemas.microsoft.com/office/drawing/2014/main" id="{84B8BFFA-287A-A6FF-88C9-6FA71922374E}"/>
              </a:ext>
            </a:extLst>
          </p:cNvPr>
          <p:cNvSpPr txBox="1"/>
          <p:nvPr/>
        </p:nvSpPr>
        <p:spPr>
          <a:xfrm>
            <a:off x="2222824" y="53891"/>
            <a:ext cx="742250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324</Words>
  <Application>Microsoft Office PowerPoint</Application>
  <PresentationFormat>Widescreen</PresentationFormat>
  <Paragraphs>51</Paragraphs>
  <Slides>15</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Arial</vt:lpstr>
      <vt:lpstr>Calibri</vt:lpstr>
      <vt:lpstr>Cambria</vt:lpstr>
      <vt:lpstr>Times New Roman</vt:lpstr>
      <vt:lpstr>Wingdings</vt:lpstr>
      <vt:lpstr>字魂79号-萌趣奶油体</vt:lpstr>
      <vt:lpstr>思源黑体 CN Regular</vt:lpstr>
      <vt:lpstr>视觉坊免费素材shijuef.com(龚帆免费体)</vt:lpstr>
      <vt:lpstr>2_Office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27</cp:revision>
  <dcterms:created xsi:type="dcterms:W3CDTF">2023-08-30T09:35:59Z</dcterms:created>
  <dcterms:modified xsi:type="dcterms:W3CDTF">2025-04-07T00:35:37Z</dcterms:modified>
  <cp:category>9Slide.vn</cp:category>
</cp:coreProperties>
</file>