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303" r:id="rId4"/>
    <p:sldId id="301" r:id="rId5"/>
    <p:sldId id="300" r:id="rId6"/>
    <p:sldId id="302" r:id="rId7"/>
    <p:sldId id="304" r:id="rId8"/>
    <p:sldId id="263" r:id="rId9"/>
    <p:sldId id="264" r:id="rId10"/>
    <p:sldId id="291" r:id="rId11"/>
    <p:sldId id="305" r:id="rId12"/>
    <p:sldId id="269" r:id="rId13"/>
    <p:sldId id="266" r:id="rId14"/>
    <p:sldId id="267" r:id="rId15"/>
    <p:sldId id="270" r:id="rId16"/>
    <p:sldId id="306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A9D8703-8FA1-4BBC-4E81-EBBDECD5E4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13E94F-2C6B-6C97-1769-14A38A434DB1}"/>
              </a:ext>
            </a:extLst>
          </p:cNvPr>
          <p:cNvGrpSpPr/>
          <p:nvPr userDrawn="1"/>
        </p:nvGrpSpPr>
        <p:grpSpPr>
          <a:xfrm>
            <a:off x="-3360941" y="95534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AC10E8-6D75-3911-CBFA-9EB02F93DAA4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21BC613-039F-BF6C-ECF0-2781600A6E95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A23D0E-5B08-7A77-2EC0-CCA85DC7105B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B6F7D-6BB9-73AB-CB27-8198CEBBAC4B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EB9B82-AE0A-2C7B-29B1-AD055E61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20D2167-28DF-DCB3-BE39-3B54A11A20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A7DDE5-55EC-A71D-3D24-90471944CF18}"/>
              </a:ext>
            </a:extLst>
          </p:cNvPr>
          <p:cNvGrpSpPr/>
          <p:nvPr userDrawn="1"/>
        </p:nvGrpSpPr>
        <p:grpSpPr>
          <a:xfrm>
            <a:off x="-3360941" y="95534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8D36590-F04A-AC63-9D21-ACF17671E315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3B2E6BE-724F-8161-D388-46E7D94559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38604D-8BFC-98BF-8433-CA07321ECE9E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C36811-C68B-A2FE-F453-97D4E55D598C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712DAB-2EEE-EE6C-87E7-6B3D4E75F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C2E3CA-4A64-0524-5854-EABB8FFAEBA4}"/>
              </a:ext>
            </a:extLst>
          </p:cNvPr>
          <p:cNvSpPr txBox="1"/>
          <p:nvPr/>
        </p:nvSpPr>
        <p:spPr>
          <a:xfrm>
            <a:off x="2098999" y="109558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</TotalTime>
  <Words>582</Words>
  <Application>Microsoft Office PowerPoint</Application>
  <PresentationFormat>Widescreen</PresentationFormat>
  <Paragraphs>80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34</cp:revision>
  <dcterms:created xsi:type="dcterms:W3CDTF">2023-09-11T10:53:35Z</dcterms:created>
  <dcterms:modified xsi:type="dcterms:W3CDTF">2025-04-07T00:40:02Z</dcterms:modified>
  <cp:category>9Slide.vn</cp:category>
</cp:coreProperties>
</file>