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82" r:id="rId2"/>
    <p:sldId id="302" r:id="rId3"/>
    <p:sldId id="304" r:id="rId4"/>
    <p:sldId id="293" r:id="rId5"/>
    <p:sldId id="290" r:id="rId6"/>
    <p:sldId id="306" r:id="rId7"/>
    <p:sldId id="307" r:id="rId8"/>
    <p:sldId id="308" r:id="rId9"/>
    <p:sldId id="309" r:id="rId10"/>
    <p:sldId id="310" r:id="rId11"/>
    <p:sldId id="299" r:id="rId12"/>
    <p:sldId id="379" r:id="rId13"/>
    <p:sldId id="2631" r:id="rId14"/>
    <p:sldId id="2632" r:id="rId15"/>
    <p:sldId id="2633" r:id="rId16"/>
    <p:sldId id="297" r:id="rId17"/>
    <p:sldId id="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173" autoAdjust="0"/>
  </p:normalViewPr>
  <p:slideViewPr>
    <p:cSldViewPr snapToGrid="0">
      <p:cViewPr varScale="1">
        <p:scale>
          <a:sx n="80" d="100"/>
          <a:sy n="80" d="100"/>
        </p:scale>
        <p:origin x="144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4</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12</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16</a:t>
            </a:fld>
            <a:endParaRPr lang="en-US"/>
          </a:p>
        </p:txBody>
      </p:sp>
    </p:spTree>
    <p:extLst>
      <p:ext uri="{BB962C8B-B14F-4D97-AF65-F5344CB8AC3E}">
        <p14:creationId xmlns:p14="http://schemas.microsoft.com/office/powerpoint/2010/main" val="399078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7803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2" name="Group 1">
            <a:extLst>
              <a:ext uri="{FF2B5EF4-FFF2-40B4-BE49-F238E27FC236}">
                <a16:creationId xmlns:a16="http://schemas.microsoft.com/office/drawing/2014/main" id="{AAAEF701-D350-6671-1E80-82327D41A80C}"/>
              </a:ext>
            </a:extLst>
          </p:cNvPr>
          <p:cNvGrpSpPr/>
          <p:nvPr userDrawn="1"/>
        </p:nvGrpSpPr>
        <p:grpSpPr>
          <a:xfrm>
            <a:off x="-3900842" y="-150445"/>
            <a:ext cx="4326051" cy="2928084"/>
            <a:chOff x="6278216" y="1917262"/>
            <a:chExt cx="4339742" cy="2928084"/>
          </a:xfrm>
        </p:grpSpPr>
        <p:pic>
          <p:nvPicPr>
            <p:cNvPr id="4" name="Picture 3">
              <a:extLst>
                <a:ext uri="{FF2B5EF4-FFF2-40B4-BE49-F238E27FC236}">
                  <a16:creationId xmlns:a16="http://schemas.microsoft.com/office/drawing/2014/main" id="{B625B55B-C9EF-01B1-0F34-E7E05363B6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46988" y="2216636"/>
              <a:ext cx="2313051" cy="1985355"/>
            </a:xfrm>
            <a:prstGeom prst="rect">
              <a:avLst/>
            </a:prstGeom>
          </p:spPr>
        </p:pic>
        <p:sp>
          <p:nvSpPr>
            <p:cNvPr id="5" name="Freeform: Shape 4">
              <a:extLst>
                <a:ext uri="{FF2B5EF4-FFF2-40B4-BE49-F238E27FC236}">
                  <a16:creationId xmlns:a16="http://schemas.microsoft.com/office/drawing/2014/main" id="{4BABCBCB-63B6-7C9C-A882-0CF832268FB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12">
              <a:extLst>
                <a:ext uri="{FF2B5EF4-FFF2-40B4-BE49-F238E27FC236}">
                  <a16:creationId xmlns:a16="http://schemas.microsoft.com/office/drawing/2014/main" id="{2DB603C9-DFE9-54CF-F7DF-2E89D73784E6}"/>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10" name="TextBox 13">
              <a:extLst>
                <a:ext uri="{FF2B5EF4-FFF2-40B4-BE49-F238E27FC236}">
                  <a16:creationId xmlns:a16="http://schemas.microsoft.com/office/drawing/2014/main" id="{5F9FFB95-115A-14B0-DE08-FFAFB9C5AD4A}"/>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notesSlide" Target="../notesSlides/notesSlide5.xml"/><Relationship Id="rId7" Type="http://schemas.openxmlformats.org/officeDocument/2006/relationships/image" Target="../media/image34.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slideLayout" Target="../slideLayouts/slideLayout3.xml"/><Relationship Id="rId16" Type="http://schemas.openxmlformats.org/officeDocument/2006/relationships/image" Target="../media/image42.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1.emf"/><Relationship Id="rId9" Type="http://schemas.openxmlformats.org/officeDocument/2006/relationships/image" Target="../media/image35.png"/><Relationship Id="rId1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jpeg"/><Relationship Id="rId3" Type="http://schemas.openxmlformats.org/officeDocument/2006/relationships/image" Target="../media/image31.emf"/><Relationship Id="rId7" Type="http://schemas.microsoft.com/office/2007/relationships/hdphoto" Target="../media/hdphoto3.wdp"/><Relationship Id="rId12" Type="http://schemas.openxmlformats.org/officeDocument/2006/relationships/image" Target="../media/image39.jpeg"/><Relationship Id="rId2" Type="http://schemas.openxmlformats.org/officeDocument/2006/relationships/notesSlide" Target="../notesSlides/notesSlide6.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png"/><Relationship Id="rId15" Type="http://schemas.openxmlformats.org/officeDocument/2006/relationships/image" Target="../media/image46.png"/><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3" Type="http://schemas.openxmlformats.org/officeDocument/2006/relationships/notesSlide" Target="../notesSlides/notesSlide7.xml"/><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48.png"/><Relationship Id="rId2" Type="http://schemas.openxmlformats.org/officeDocument/2006/relationships/slideLayout" Target="../slideLayouts/slideLayout3.xml"/><Relationship Id="rId16" Type="http://schemas.openxmlformats.org/officeDocument/2006/relationships/image" Target="../media/image43.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emf"/><Relationship Id="rId15" Type="http://schemas.openxmlformats.org/officeDocument/2006/relationships/image" Target="../media/image42.jpeg"/><Relationship Id="rId10" Type="http://schemas.openxmlformats.org/officeDocument/2006/relationships/image" Target="../media/image35.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
        <p:nvSpPr>
          <p:cNvPr id="2" name="TextBox 1">
            <a:extLst>
              <a:ext uri="{FF2B5EF4-FFF2-40B4-BE49-F238E27FC236}">
                <a16:creationId xmlns:a16="http://schemas.microsoft.com/office/drawing/2014/main" id="{A717384D-4ACA-83B4-0BA0-45CB5E591EFA}"/>
              </a:ext>
            </a:extLst>
          </p:cNvPr>
          <p:cNvSpPr txBox="1"/>
          <p:nvPr/>
        </p:nvSpPr>
        <p:spPr>
          <a:xfrm>
            <a:off x="1135483" y="246292"/>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id="{DFD7A497-4B4A-0040-570C-D1963231C07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id="{6FEE95E7-0D07-D863-8E96-274CFC22943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id="{AB5F043A-ED7C-86E0-D7E9-39D91A3ED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id="{B72BDB40-D786-BD44-4E30-A8EC19249FA5}"/>
              </a:ext>
            </a:extLst>
          </p:cNvPr>
          <p:cNvPicPr>
            <a:picLocks noChangeAspect="1"/>
          </p:cNvPicPr>
          <p:nvPr/>
        </p:nvPicPr>
        <p:blipFill rotWithShape="1">
          <a:blip r:embed="rId8">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id="{4C93A768-E77A-87C6-9C9B-4B0B64739D6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sp>
        <p:nvSpPr>
          <p:cNvPr id="2" name="Rectangle 1">
            <a:extLst>
              <a:ext uri="{FF2B5EF4-FFF2-40B4-BE49-F238E27FC236}">
                <a16:creationId xmlns:a16="http://schemas.microsoft.com/office/drawing/2014/main" id="{1A9CD74E-5D2B-0567-7BD1-7ACD28288BF4}"/>
              </a:ext>
            </a:extLst>
          </p:cNvPr>
          <p:cNvSpPr/>
          <p:nvPr/>
        </p:nvSpPr>
        <p:spPr>
          <a:xfrm>
            <a:off x="3085891" y="1170599"/>
            <a:ext cx="5797677" cy="523220"/>
          </a:xfrm>
          <a:prstGeom prst="rect">
            <a:avLst/>
          </a:prstGeom>
          <a:noFill/>
        </p:spPr>
        <p:txBody>
          <a:bodyPr wrap="none" lIns="91440" tIns="45720" rIns="91440" bIns="45720">
            <a:spAutoFit/>
          </a:bodyPr>
          <a:lstStyle/>
          <a:p>
            <a:pPr algn="ctr"/>
            <a:r>
              <a:rPr lang="en-US" sz="2800" b="1" cap="none" spc="0">
                <a:ln w="0"/>
                <a:solidFill>
                  <a:srgbClr val="FF0000"/>
                </a:solidFill>
                <a:effectLst>
                  <a:outerShdw blurRad="38100" dist="25400" dir="5400000" algn="ctr" rotWithShape="0">
                    <a:srgbClr val="6E747A">
                      <a:alpha val="43000"/>
                    </a:srgbClr>
                  </a:outerShdw>
                </a:effectLst>
              </a:rPr>
              <a:t>GIÁO ÁN ĐƯỢC CHIA SẺ MIỄN PHÍ TẠI</a:t>
            </a:r>
          </a:p>
        </p:txBody>
      </p:sp>
      <p:sp>
        <p:nvSpPr>
          <p:cNvPr id="3" name="Rectangle 2">
            <a:extLst>
              <a:ext uri="{FF2B5EF4-FFF2-40B4-BE49-F238E27FC236}">
                <a16:creationId xmlns:a16="http://schemas.microsoft.com/office/drawing/2014/main" id="{60C8C88A-0A7C-4D76-6CF6-86B6F7F86814}"/>
              </a:ext>
            </a:extLst>
          </p:cNvPr>
          <p:cNvSpPr/>
          <p:nvPr/>
        </p:nvSpPr>
        <p:spPr>
          <a:xfrm>
            <a:off x="3298636" y="1783176"/>
            <a:ext cx="5394618" cy="523220"/>
          </a:xfrm>
          <a:prstGeom prst="rect">
            <a:avLst/>
          </a:prstGeom>
          <a:noFill/>
        </p:spPr>
        <p:txBody>
          <a:bodyPr wrap="none" lIns="91440" tIns="45720" rIns="91440" bIns="45720">
            <a:spAutoFit/>
          </a:bodyPr>
          <a:lstStyle/>
          <a:p>
            <a:pPr algn="ctr"/>
            <a:r>
              <a:rPr lang="en-US" sz="2800">
                <a:ln w="0"/>
                <a:solidFill>
                  <a:srgbClr val="FF0000"/>
                </a:solidFill>
                <a:effectLst>
                  <a:outerShdw blurRad="38100" dist="25400" dir="5400000" algn="ctr" rotWithShape="0">
                    <a:srgbClr val="6E747A">
                      <a:alpha val="43000"/>
                    </a:srgbClr>
                  </a:outerShdw>
                </a:effectLst>
              </a:rPr>
              <a:t>WWW.HANHTRANGGIAOVIEN.COM</a:t>
            </a:r>
            <a:endParaRPr lang="en-US" sz="28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528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55</TotalTime>
  <Words>520</Words>
  <Application>Microsoft Office PowerPoint</Application>
  <PresentationFormat>Widescreen</PresentationFormat>
  <Paragraphs>59</Paragraphs>
  <Slides>17</Slides>
  <Notes>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Arial-Rounded</vt:lpstr>
      <vt:lpstr>Calibri</vt:lpstr>
      <vt:lpstr>Cambria</vt:lpstr>
      <vt:lpstr>Gochi Hand</vt:lpstr>
      <vt:lpstr>Patrick Hand</vt:lpstr>
      <vt:lpstr>Patrick Hand SC</vt:lpstr>
      <vt:lpstr>Times New Roman</vt:lpstr>
      <vt:lpstr>Wingdings</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29</cp:revision>
  <dcterms:created xsi:type="dcterms:W3CDTF">2023-08-21T11:37:34Z</dcterms:created>
  <dcterms:modified xsi:type="dcterms:W3CDTF">2025-04-07T00:29:16Z</dcterms:modified>
  <cp:category>9Slide.vn</cp:category>
</cp:coreProperties>
</file>