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7" r:id="rId2"/>
  </p:sldMasterIdLst>
  <p:notesMasterIdLst>
    <p:notesMasterId r:id="rId17"/>
  </p:notesMasterIdLst>
  <p:sldIdLst>
    <p:sldId id="291" r:id="rId3"/>
    <p:sldId id="487" r:id="rId4"/>
    <p:sldId id="488" r:id="rId5"/>
    <p:sldId id="490" r:id="rId6"/>
    <p:sldId id="2634" r:id="rId7"/>
    <p:sldId id="2636" r:id="rId8"/>
    <p:sldId id="2637" r:id="rId9"/>
    <p:sldId id="2638" r:id="rId10"/>
    <p:sldId id="2639" r:id="rId11"/>
    <p:sldId id="2640" r:id="rId12"/>
    <p:sldId id="2641" r:id="rId13"/>
    <p:sldId id="324" r:id="rId14"/>
    <p:sldId id="495" r:id="rId15"/>
    <p:sldId id="76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80" d="100"/>
          <a:sy n="80" d="100"/>
        </p:scale>
        <p:origin x="79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CA10-5CFB-43D7-9AF3-063F87A5EE2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BDF6C-74CE-47B7-A829-3D1FF62FC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7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1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5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0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937524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59702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85511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47634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23453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038098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1319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4242851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90864208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07390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"/>
            <a:ext cx="12192000" cy="6856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509FBB-EBE8-4A47-8CBC-A7FEF1446C26}"/>
              </a:ext>
            </a:extLst>
          </p:cNvPr>
          <p:cNvSpPr txBox="1"/>
          <p:nvPr userDrawn="1"/>
        </p:nvSpPr>
        <p:spPr>
          <a:xfrm>
            <a:off x="0" y="0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AC576"/>
                </a:solidFill>
                <a:latin typeface="UTM Duepuntozer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0789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7795496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359779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222192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433809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692678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820977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65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729422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01285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5195398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09971437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12323462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8659804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4B621A2-3E45-8FC1-7B07-DE7F1699C7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5161C2A-4259-4EE8-80BB-916074D8F9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-77324"/>
            <a:ext cx="12406750" cy="7807903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158C46D0-2461-408A-8F19-858FB04756E9}"/>
              </a:ext>
            </a:extLst>
          </p:cNvPr>
          <p:cNvSpPr/>
          <p:nvPr userDrawn="1"/>
        </p:nvSpPr>
        <p:spPr>
          <a:xfrm>
            <a:off x="447869" y="373224"/>
            <a:ext cx="11290041" cy="6083560"/>
          </a:xfrm>
          <a:prstGeom prst="roundRect">
            <a:avLst>
              <a:gd name="adj" fmla="val 22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BF78F7B-743C-44D1-9882-3535016405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0" y="429208"/>
            <a:ext cx="828032" cy="69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526AD-6A38-46DE-8B5D-2C2CFD235B5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6756" y="-190500"/>
            <a:ext cx="1581356" cy="1265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018A3-91FD-49F0-9614-9696CA5223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744" y="6858000"/>
            <a:ext cx="1581356" cy="12650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93D995-6FF2-7EFC-1E3D-A41536CC228D}"/>
              </a:ext>
            </a:extLst>
          </p:cNvPr>
          <p:cNvGrpSpPr/>
          <p:nvPr userDrawn="1"/>
        </p:nvGrpSpPr>
        <p:grpSpPr>
          <a:xfrm>
            <a:off x="-3215224" y="0"/>
            <a:ext cx="3842965" cy="2357824"/>
            <a:chOff x="5586065" y="1777554"/>
            <a:chExt cx="2882224" cy="17683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16BDF7-39C2-D32D-EEA0-E73D6D556CFB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A8E0CB4-7D86-C6D9-3E35-4995598F1F92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E174BE-C080-60E2-9EB4-2AA6EC204650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F1E74C-4866-9A91-2FEF-4C44D6C38B44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BCC392-D97C-0662-8907-76798A79B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16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700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53B7C60-3BA5-440B-609A-1F3424E56F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AF1EAE-C097-464C-DDA1-BA4418B96C58}"/>
              </a:ext>
            </a:extLst>
          </p:cNvPr>
          <p:cNvGrpSpPr/>
          <p:nvPr userDrawn="1"/>
        </p:nvGrpSpPr>
        <p:grpSpPr>
          <a:xfrm>
            <a:off x="-3215224" y="0"/>
            <a:ext cx="3842965" cy="2357824"/>
            <a:chOff x="5586065" y="1777554"/>
            <a:chExt cx="2882224" cy="17683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DC12C0-0F87-71D4-B68A-7FFD2E85825A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5ED7BA3-F76C-F8D0-32B7-B237AB6DE7B4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AE857E-A082-3043-43E1-71884AF67C18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DE37DE-E364-0F7E-E682-91D563553FDE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B5ED0A-2262-1D71-A02F-541C4498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7192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BFE032D-036F-4A4B-8C33-CEA6E19DC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6"/>
            <a:ext cx="12192000" cy="68586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7DC9A6-4910-4432-A7B5-3C6F66B47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92" y="2162319"/>
            <a:ext cx="3305523" cy="3124200"/>
          </a:xfrm>
          <a:prstGeom prst="rect">
            <a:avLst/>
          </a:prstGeom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36210CEC-D9F4-482E-AA60-0188C3896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" y="1626147"/>
            <a:ext cx="2399609" cy="36050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8C98F-06F9-416D-9625-7EF3A05645F1}"/>
              </a:ext>
            </a:extLst>
          </p:cNvPr>
          <p:cNvSpPr/>
          <p:nvPr/>
        </p:nvSpPr>
        <p:spPr>
          <a:xfrm>
            <a:off x="1615374" y="204486"/>
            <a:ext cx="9287088" cy="4871126"/>
          </a:xfrm>
          <a:custGeom>
            <a:avLst/>
            <a:gdLst>
              <a:gd name="connsiteX0" fmla="*/ 0 w 9287088"/>
              <a:gd name="connsiteY0" fmla="*/ 485749 h 4871126"/>
              <a:gd name="connsiteX1" fmla="*/ 485749 w 9287088"/>
              <a:gd name="connsiteY1" fmla="*/ 0 h 4871126"/>
              <a:gd name="connsiteX2" fmla="*/ 8801339 w 9287088"/>
              <a:gd name="connsiteY2" fmla="*/ 0 h 4871126"/>
              <a:gd name="connsiteX3" fmla="*/ 9287088 w 9287088"/>
              <a:gd name="connsiteY3" fmla="*/ 485749 h 4871126"/>
              <a:gd name="connsiteX4" fmla="*/ 9287088 w 9287088"/>
              <a:gd name="connsiteY4" fmla="*/ 4385377 h 4871126"/>
              <a:gd name="connsiteX5" fmla="*/ 8801339 w 9287088"/>
              <a:gd name="connsiteY5" fmla="*/ 4871126 h 4871126"/>
              <a:gd name="connsiteX6" fmla="*/ 485749 w 9287088"/>
              <a:gd name="connsiteY6" fmla="*/ 4871126 h 4871126"/>
              <a:gd name="connsiteX7" fmla="*/ 0 w 9287088"/>
              <a:gd name="connsiteY7" fmla="*/ 4385377 h 4871126"/>
              <a:gd name="connsiteX8" fmla="*/ 0 w 9287088"/>
              <a:gd name="connsiteY8" fmla="*/ 485749 h 48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87088" h="4871126" fill="none" extrusionOk="0">
                <a:moveTo>
                  <a:pt x="0" y="485749"/>
                </a:moveTo>
                <a:cubicBezTo>
                  <a:pt x="1310" y="252947"/>
                  <a:pt x="225000" y="12626"/>
                  <a:pt x="485749" y="0"/>
                </a:cubicBezTo>
                <a:cubicBezTo>
                  <a:pt x="1857755" y="72427"/>
                  <a:pt x="6007004" y="61419"/>
                  <a:pt x="8801339" y="0"/>
                </a:cubicBezTo>
                <a:cubicBezTo>
                  <a:pt x="9065726" y="-26742"/>
                  <a:pt x="9279826" y="215280"/>
                  <a:pt x="9287088" y="485749"/>
                </a:cubicBezTo>
                <a:cubicBezTo>
                  <a:pt x="9387964" y="1605468"/>
                  <a:pt x="9179775" y="2827345"/>
                  <a:pt x="9287088" y="4385377"/>
                </a:cubicBezTo>
                <a:cubicBezTo>
                  <a:pt x="9289729" y="4640243"/>
                  <a:pt x="9063970" y="4864802"/>
                  <a:pt x="8801339" y="4871126"/>
                </a:cubicBezTo>
                <a:cubicBezTo>
                  <a:pt x="5763782" y="4900953"/>
                  <a:pt x="3337166" y="4791820"/>
                  <a:pt x="485749" y="4871126"/>
                </a:cubicBezTo>
                <a:cubicBezTo>
                  <a:pt x="257334" y="4866620"/>
                  <a:pt x="-39490" y="4661458"/>
                  <a:pt x="0" y="4385377"/>
                </a:cubicBezTo>
                <a:cubicBezTo>
                  <a:pt x="50037" y="3350220"/>
                  <a:pt x="770" y="1813746"/>
                  <a:pt x="0" y="485749"/>
                </a:cubicBezTo>
                <a:close/>
              </a:path>
              <a:path w="9287088" h="4871126" stroke="0" extrusionOk="0">
                <a:moveTo>
                  <a:pt x="0" y="485749"/>
                </a:moveTo>
                <a:cubicBezTo>
                  <a:pt x="32440" y="226319"/>
                  <a:pt x="239895" y="46707"/>
                  <a:pt x="485749" y="0"/>
                </a:cubicBezTo>
                <a:cubicBezTo>
                  <a:pt x="3786653" y="123000"/>
                  <a:pt x="7680857" y="-96860"/>
                  <a:pt x="8801339" y="0"/>
                </a:cubicBezTo>
                <a:cubicBezTo>
                  <a:pt x="9035621" y="-25905"/>
                  <a:pt x="9296145" y="199217"/>
                  <a:pt x="9287088" y="485749"/>
                </a:cubicBezTo>
                <a:cubicBezTo>
                  <a:pt x="9290261" y="1425780"/>
                  <a:pt x="9381355" y="2742003"/>
                  <a:pt x="9287088" y="4385377"/>
                </a:cubicBezTo>
                <a:cubicBezTo>
                  <a:pt x="9261706" y="4662844"/>
                  <a:pt x="9048318" y="4867641"/>
                  <a:pt x="8801339" y="4871126"/>
                </a:cubicBezTo>
                <a:cubicBezTo>
                  <a:pt x="6653999" y="4710419"/>
                  <a:pt x="1851765" y="4910793"/>
                  <a:pt x="485749" y="4871126"/>
                </a:cubicBezTo>
                <a:cubicBezTo>
                  <a:pt x="209796" y="4869575"/>
                  <a:pt x="-44208" y="4633621"/>
                  <a:pt x="0" y="4385377"/>
                </a:cubicBezTo>
                <a:cubicBezTo>
                  <a:pt x="32216" y="2834182"/>
                  <a:pt x="57206" y="1399110"/>
                  <a:pt x="0" y="48574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BB86B-2E1B-3A09-39B3-82F114C6F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514" y="926683"/>
            <a:ext cx="1737511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C59FF-E217-1CB8-3549-26570D721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4026" y="1797294"/>
            <a:ext cx="8340051" cy="2249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A77CF-1E94-E425-190A-7FC5B0924B56}"/>
              </a:ext>
            </a:extLst>
          </p:cNvPr>
          <p:cNvSpPr txBox="1"/>
          <p:nvPr/>
        </p:nvSpPr>
        <p:spPr>
          <a:xfrm>
            <a:off x="5555974" y="3597966"/>
            <a:ext cx="2474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D8FEFB-FFFD-BF0D-FAC9-CE28678B6B5E}"/>
              </a:ext>
            </a:extLst>
          </p:cNvPr>
          <p:cNvSpPr txBox="1"/>
          <p:nvPr/>
        </p:nvSpPr>
        <p:spPr>
          <a:xfrm>
            <a:off x="2702800" y="280352"/>
            <a:ext cx="7422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42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45A859-C7E8-AF27-0194-F48C572A5633}"/>
              </a:ext>
            </a:extLst>
          </p:cNvPr>
          <p:cNvGrpSpPr/>
          <p:nvPr/>
        </p:nvGrpSpPr>
        <p:grpSpPr>
          <a:xfrm>
            <a:off x="1911096" y="1645920"/>
            <a:ext cx="4498848" cy="1938992"/>
            <a:chOff x="1911096" y="1645920"/>
            <a:chExt cx="4498848" cy="19389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12A438-3CE6-7906-920B-260281DEEDFB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12  3  3  </a:t>
              </a:r>
            </a:p>
            <a:p>
              <a:r>
                <a:rPr lang="en-US" sz="4000" dirty="0"/>
                <a:t>       4      5</a:t>
              </a:r>
            </a:p>
            <a:p>
              <a:r>
                <a:rPr lang="en-US" sz="4000" dirty="0"/>
                <a:t>1 7  8  1  9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83261C2-53D3-DB18-36B6-D588CB55DCAB}"/>
                </a:ext>
              </a:extLst>
            </p:cNvPr>
            <p:cNvSpPr/>
            <p:nvPr/>
          </p:nvSpPr>
          <p:spPr>
            <a:xfrm>
              <a:off x="2907792" y="174650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8A15CF-69ED-59B3-5366-D7D7D5262A9D}"/>
                </a:ext>
              </a:extLst>
            </p:cNvPr>
            <p:cNvSpPr/>
            <p:nvPr/>
          </p:nvSpPr>
          <p:spPr>
            <a:xfrm>
              <a:off x="3794760" y="173736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5045B64-AC40-B3CB-6835-29282A1DF537}"/>
                </a:ext>
              </a:extLst>
            </p:cNvPr>
            <p:cNvSpPr/>
            <p:nvPr/>
          </p:nvSpPr>
          <p:spPr>
            <a:xfrm>
              <a:off x="2523744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C9EB9D-9837-B26E-E4C6-F661E18C306A}"/>
                </a:ext>
              </a:extLst>
            </p:cNvPr>
            <p:cNvSpPr/>
            <p:nvPr/>
          </p:nvSpPr>
          <p:spPr>
            <a:xfrm>
              <a:off x="3410712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5D91E2-E438-54EE-71BC-D651A998400F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BB40A3C-B042-157A-4C31-709C83AC86BD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31343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8BF0D7-675A-9A20-103F-85033EAF88BC}"/>
              </a:ext>
            </a:extLst>
          </p:cNvPr>
          <p:cNvGrpSpPr/>
          <p:nvPr/>
        </p:nvGrpSpPr>
        <p:grpSpPr>
          <a:xfrm>
            <a:off x="6300216" y="1527048"/>
            <a:ext cx="4498848" cy="1938992"/>
            <a:chOff x="6300216" y="1527048"/>
            <a:chExt cx="4498848" cy="193899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09ED64-8828-2182-AAE7-8553CDCA51DF}"/>
                </a:ext>
              </a:extLst>
            </p:cNvPr>
            <p:cNvSpPr txBox="1"/>
            <p:nvPr/>
          </p:nvSpPr>
          <p:spPr>
            <a:xfrm>
              <a:off x="6574536" y="1527048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2      3      5  </a:t>
              </a:r>
            </a:p>
            <a:p>
              <a:r>
                <a:rPr lang="en-US" sz="4000" dirty="0"/>
                <a:t>4  5       2 4 </a:t>
              </a:r>
            </a:p>
            <a:p>
              <a:r>
                <a:rPr lang="en-US" sz="4000" dirty="0"/>
                <a:t>7  2  5  0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E8DE10B-32B0-B24A-0340-B12AEEBA448E}"/>
                </a:ext>
              </a:extLst>
            </p:cNvPr>
            <p:cNvSpPr/>
            <p:nvPr/>
          </p:nvSpPr>
          <p:spPr>
            <a:xfrm>
              <a:off x="7040880" y="165506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416185E-7FEC-9743-672F-6E35CEDF2ACD}"/>
                </a:ext>
              </a:extLst>
            </p:cNvPr>
            <p:cNvSpPr/>
            <p:nvPr/>
          </p:nvSpPr>
          <p:spPr>
            <a:xfrm>
              <a:off x="7900416" y="1664208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7F89AC-2383-CC3E-C9F2-B5F3E1640487}"/>
                </a:ext>
              </a:extLst>
            </p:cNvPr>
            <p:cNvSpPr txBox="1"/>
            <p:nvPr/>
          </p:nvSpPr>
          <p:spPr>
            <a:xfrm>
              <a:off x="6300216" y="1828800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3656AC3-08E2-3CA9-DB77-77D5DBC5A6ED}"/>
                </a:ext>
              </a:extLst>
            </p:cNvPr>
            <p:cNvCxnSpPr>
              <a:cxnSpLocks/>
            </p:cNvCxnSpPr>
            <p:nvPr/>
          </p:nvCxnSpPr>
          <p:spPr>
            <a:xfrm>
              <a:off x="6565392" y="2852928"/>
              <a:ext cx="244144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75E6CEC-DB1D-CE6F-BCA5-52DFAF7F8704}"/>
                </a:ext>
              </a:extLst>
            </p:cNvPr>
            <p:cNvSpPr/>
            <p:nvPr/>
          </p:nvSpPr>
          <p:spPr>
            <a:xfrm>
              <a:off x="7452360" y="224028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6FC03A8-7A58-95D4-7814-BEB8201F46B4}"/>
                </a:ext>
              </a:extLst>
            </p:cNvPr>
            <p:cNvSpPr/>
            <p:nvPr/>
          </p:nvSpPr>
          <p:spPr>
            <a:xfrm>
              <a:off x="8458200" y="2907792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63DAA7C-ED29-B99F-C4F4-737E7496E89D}"/>
              </a:ext>
            </a:extLst>
          </p:cNvPr>
          <p:cNvSpPr/>
          <p:nvPr/>
        </p:nvSpPr>
        <p:spPr>
          <a:xfrm>
            <a:off x="3791712" y="1734312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B02EE06-5C8F-EDD0-3452-0A4B1CA0A14E}"/>
              </a:ext>
            </a:extLst>
          </p:cNvPr>
          <p:cNvSpPr/>
          <p:nvPr/>
        </p:nvSpPr>
        <p:spPr>
          <a:xfrm>
            <a:off x="3398520" y="2356104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ABC87C2-F109-6365-550A-393A69DD2E57}"/>
              </a:ext>
            </a:extLst>
          </p:cNvPr>
          <p:cNvSpPr/>
          <p:nvPr/>
        </p:nvSpPr>
        <p:spPr>
          <a:xfrm>
            <a:off x="2886456" y="1743456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8C5ABAE-6BCB-E2A3-6FC1-6792898FA864}"/>
              </a:ext>
            </a:extLst>
          </p:cNvPr>
          <p:cNvSpPr/>
          <p:nvPr/>
        </p:nvSpPr>
        <p:spPr>
          <a:xfrm>
            <a:off x="2496312" y="2356104"/>
            <a:ext cx="545592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15EBBF0-AA13-8A91-B6CF-F6989B43DFB0}"/>
              </a:ext>
            </a:extLst>
          </p:cNvPr>
          <p:cNvSpPr/>
          <p:nvPr/>
        </p:nvSpPr>
        <p:spPr>
          <a:xfrm>
            <a:off x="8436864" y="2904744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A1B7834-5484-5672-F15A-2ABEA6BBEBE0}"/>
              </a:ext>
            </a:extLst>
          </p:cNvPr>
          <p:cNvSpPr/>
          <p:nvPr/>
        </p:nvSpPr>
        <p:spPr>
          <a:xfrm>
            <a:off x="7888224" y="1661160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6099EDC-A948-9123-CE22-C763E1DB797A}"/>
              </a:ext>
            </a:extLst>
          </p:cNvPr>
          <p:cNvSpPr/>
          <p:nvPr/>
        </p:nvSpPr>
        <p:spPr>
          <a:xfrm>
            <a:off x="7467600" y="2228088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9F2B3A5-ECD0-BE83-189B-E0E58E521145}"/>
              </a:ext>
            </a:extLst>
          </p:cNvPr>
          <p:cNvSpPr/>
          <p:nvPr/>
        </p:nvSpPr>
        <p:spPr>
          <a:xfrm>
            <a:off x="7028688" y="1633728"/>
            <a:ext cx="542544" cy="48768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9941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350519" y="320480"/>
            <a:ext cx="11719562" cy="849952"/>
            <a:chOff x="188077" y="396128"/>
            <a:chExt cx="7552113" cy="849952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45722" y="396128"/>
              <a:ext cx="7094468" cy="84995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Cào cào sẽ nhảy hai bước, mỗi bước nhảy qua hai đốt tre.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88077" y="420580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3D0652-CC09-46C9-75DA-427E599F8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1649920"/>
            <a:ext cx="10096500" cy="3686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E88F9E-1FCE-9D0A-80C7-CEA48142355A}"/>
              </a:ext>
            </a:extLst>
          </p:cNvPr>
          <p:cNvSpPr txBox="1"/>
          <p:nvPr/>
        </p:nvSpPr>
        <p:spPr>
          <a:xfrm>
            <a:off x="1792224" y="5522976"/>
            <a:ext cx="1014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F54974-750A-17CE-3595-4D91A4FE9A67}"/>
              </a:ext>
            </a:extLst>
          </p:cNvPr>
          <p:cNvSpPr txBox="1"/>
          <p:nvPr/>
        </p:nvSpPr>
        <p:spPr>
          <a:xfrm>
            <a:off x="3511296" y="4379976"/>
            <a:ext cx="8531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43 310 + 43 370 = 86 680</a:t>
            </a:r>
          </a:p>
        </p:txBody>
      </p:sp>
      <p:pic>
        <p:nvPicPr>
          <p:cNvPr id="24" name="Picture 23" descr="A white dotted line on a black background&#10;&#10;Description automatically generated">
            <a:extLst>
              <a:ext uri="{FF2B5EF4-FFF2-40B4-BE49-F238E27FC236}">
                <a16:creationId xmlns:a16="http://schemas.microsoft.com/office/drawing/2014/main" id="{2D701648-4B20-8231-BD50-96335EF12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855">
            <a:off x="4488458" y="1488577"/>
            <a:ext cx="4214592" cy="1362075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06E164-C160-AE80-EB5D-B0DA3CF43856}"/>
              </a:ext>
            </a:extLst>
          </p:cNvPr>
          <p:cNvSpPr/>
          <p:nvPr/>
        </p:nvSpPr>
        <p:spPr>
          <a:xfrm rot="20913476">
            <a:off x="5257801" y="2907792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9BF9EDE-172E-6B65-F031-4FB489F2498E}"/>
              </a:ext>
            </a:extLst>
          </p:cNvPr>
          <p:cNvSpPr/>
          <p:nvPr/>
        </p:nvSpPr>
        <p:spPr>
          <a:xfrm rot="20913476">
            <a:off x="7827264" y="2322576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97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uiExpand="1" build="p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ED78764-B8B5-4465-85BA-AB8937E59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A527CC-ED11-445B-BECF-0BAF81AD2886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D1521A-66E5-EBCC-42BA-CF82AD77EF8B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9D1CE4-6425-1C9B-714E-E619D549CB5C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B61EFC-6AA9-9BCA-3BA2-C52D54F794FA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2D96B4-5A5A-ADE4-6EBF-41C6EC1454F5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CBEF897-A4BB-0F15-B494-9DB52B7B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16AFDD-925D-0A5E-A1FE-872FE169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DE15987-4CC6-5BAD-550F-EDB1CC0C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BEE1B50-8BF9-83AF-708A-31538034F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9C9F4-6B7D-4C43-BED0-28255B588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5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F1934-B358-466B-9355-E9F8D583E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1" y="876300"/>
            <a:ext cx="10681118" cy="5767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9AAA0-4441-4052-9CE3-C60C89391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39" y="3519416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0E549710-15E6-40A5-838A-C87F37E04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938602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4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" y="3172"/>
            <a:ext cx="12180721" cy="6851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859" y="2897249"/>
            <a:ext cx="3122175" cy="3824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8667" y="2313010"/>
            <a:ext cx="6800903" cy="107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9849" y="3036240"/>
            <a:ext cx="6800903" cy="107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17" y="123165"/>
          <a:ext cx="12180721" cy="739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17" y="123165"/>
                        <a:ext cx="12180721" cy="739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5EE9C801-806A-1BAA-0AFA-BDB479A60B8C}"/>
              </a:ext>
            </a:extLst>
          </p:cNvPr>
          <p:cNvGrpSpPr/>
          <p:nvPr/>
        </p:nvGrpSpPr>
        <p:grpSpPr>
          <a:xfrm>
            <a:off x="7448087" y="2370073"/>
            <a:ext cx="3842965" cy="2357824"/>
            <a:chOff x="5586065" y="1777554"/>
            <a:chExt cx="2882224" cy="17683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BFD5CF-FA3D-32AB-4231-DFE02DBAD383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90656EE-A678-7C22-6623-42AFF1265146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347B24-4801-60FB-D1DC-410BE22A4E66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8AF75-77C9-BF16-8193-FFF4F2543C99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E0C0FC-0F43-2AB9-0DAA-64F54265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38612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810FF4-FB49-41DE-ABAF-EBA6D607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5">
            <a:extLst>
              <a:ext uri="{FF2B5EF4-FFF2-40B4-BE49-F238E27FC236}">
                <a16:creationId xmlns:a16="http://schemas.microsoft.com/office/drawing/2014/main" id="{66FDD1E6-AE8C-42EE-88B1-B30F1D62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99" y="2096122"/>
            <a:ext cx="6216202" cy="3524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A3E05-D575-42D0-A9A5-D4791447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982" y="2882976"/>
            <a:ext cx="6596444" cy="213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9932D-98B8-49B9-8A76-F2A25707B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46" y="3460757"/>
            <a:ext cx="3305523" cy="3124200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94D18073-D709-46EC-A7C7-91D6A6D62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4145" y="2979909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63C41-4FEF-4860-ADED-7F567964B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40" y="1664055"/>
            <a:ext cx="6602540" cy="3529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2FD18-A47B-43FF-ADC5-6A7D9ED4A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26" y="3343419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11FB6DA0-3BBD-427B-A0E9-05EEDC195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631" y="2807247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8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900136" y="256980"/>
            <a:ext cx="4765170" cy="689627"/>
            <a:chOff x="154701" y="396128"/>
            <a:chExt cx="4765170" cy="68962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54701" y="466190"/>
              <a:ext cx="619565" cy="61956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407D90-A84F-7DCC-28E4-9CF310BD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48" y="2019507"/>
            <a:ext cx="11198889" cy="90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5 839 + 712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5 839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43575" y="2634474"/>
            <a:ext cx="3048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216917" y="4031807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80968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561305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749098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29151" y="3847500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548 393 + 28 110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96414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548 393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000500" y="2634474"/>
            <a:ext cx="4791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28 110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319 256 + 378 028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319 256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209925" y="2634474"/>
            <a:ext cx="547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378 028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400425" y="3886200"/>
            <a:ext cx="1055726" cy="157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1569A6-1D9B-6186-1E34-A7BD2EABB02B}"/>
              </a:ext>
            </a:extLst>
          </p:cNvPr>
          <p:cNvSpPr txBox="1"/>
          <p:nvPr/>
        </p:nvSpPr>
        <p:spPr>
          <a:xfrm>
            <a:off x="704088" y="1234440"/>
            <a:ext cx="1077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 tiền của một số đồ dùng học tập được cho như sau: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B853857-F56A-620C-9C26-BF17A1913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274215"/>
              </p:ext>
            </p:extLst>
          </p:nvPr>
        </p:nvGraphicFramePr>
        <p:xfrm>
          <a:off x="737616" y="1883664"/>
          <a:ext cx="10515600" cy="289560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156433496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24239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64356204"/>
                    </a:ext>
                  </a:extLst>
                </a:gridCol>
              </a:tblGrid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Giá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tiền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34181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Bút máy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24 600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611622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Vở học sinh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9 500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3837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Cặp sách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90 000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38353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</a:rPr>
                        <a:t>Bộ thước kẻ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15 000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09175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ABF8EE1-D627-5CAC-6979-547961D65BC2}"/>
              </a:ext>
            </a:extLst>
          </p:cNvPr>
          <p:cNvSpPr txBox="1"/>
          <p:nvPr/>
        </p:nvSpPr>
        <p:spPr>
          <a:xfrm>
            <a:off x="896112" y="5175504"/>
            <a:ext cx="10716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100 000 đồng, có thể mua được cặp sách và đồ dùng nào?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Bút máy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Vở học sinh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Bộ thước kẻ</a:t>
            </a:r>
          </a:p>
        </p:txBody>
      </p:sp>
    </p:spTree>
    <p:extLst>
      <p:ext uri="{BB962C8B-B14F-4D97-AF65-F5344CB8AC3E}">
        <p14:creationId xmlns:p14="http://schemas.microsoft.com/office/powerpoint/2010/main" val="23497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062CD-347F-2EE6-13BE-C8C2D896C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79" y="377814"/>
            <a:ext cx="9540697" cy="2873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7868F-4043-B6F8-99BE-D4D75DA992B4}"/>
              </a:ext>
            </a:extLst>
          </p:cNvPr>
          <p:cNvSpPr txBox="1"/>
          <p:nvPr/>
        </p:nvSpPr>
        <p:spPr>
          <a:xfrm>
            <a:off x="1161288" y="3703320"/>
            <a:ext cx="10259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có: 90 000 + 9 500 = 99 500 (đồng)</a:t>
            </a: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Vì 99 500 đồng &lt; 100 000 đồng nên với 100 000 đồng, ta có thể mua được cặp sách và vở học sinh.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5A0A40-0C7F-630C-F58E-C2C6E439302D}"/>
              </a:ext>
            </a:extLst>
          </p:cNvPr>
          <p:cNvSpPr/>
          <p:nvPr/>
        </p:nvSpPr>
        <p:spPr>
          <a:xfrm>
            <a:off x="3858768" y="5449824"/>
            <a:ext cx="3941064" cy="5212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2715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rwz1z00">
      <a:majorFont>
        <a:latin typeface="字体视界-NEW书院体" panose="020F0302020204030204"/>
        <a:ea typeface="字体视界-NEW书院体"/>
        <a:cs typeface=""/>
      </a:majorFont>
      <a:minorFont>
        <a:latin typeface="字体视界-NEW书院体" panose="020F0502020204030204"/>
        <a:ea typeface="字体视界-NEW书院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155</TotalTime>
  <Words>340</Words>
  <Application>Microsoft Office PowerPoint</Application>
  <PresentationFormat>Widescreen</PresentationFormat>
  <Paragraphs>94</Paragraphs>
  <Slides>14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微软雅黑</vt:lpstr>
      <vt:lpstr>Arial</vt:lpstr>
      <vt:lpstr>Bebas Neue</vt:lpstr>
      <vt:lpstr>Calibri</vt:lpstr>
      <vt:lpstr>Cambria</vt:lpstr>
      <vt:lpstr>Karla</vt:lpstr>
      <vt:lpstr>Love Ya Like A Sister</vt:lpstr>
      <vt:lpstr>Times New Roman</vt:lpstr>
      <vt:lpstr>UTM Duepuntozero</vt:lpstr>
      <vt:lpstr>字体视界-NEW书院体</vt:lpstr>
      <vt:lpstr>Office 主题​​</vt:lpstr>
      <vt:lpstr>Printable Number Sense Activities for Pre-K by Slidesgo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Pham Dung</cp:lastModifiedBy>
  <cp:revision>33</cp:revision>
  <dcterms:created xsi:type="dcterms:W3CDTF">2023-08-31T00:42:17Z</dcterms:created>
  <dcterms:modified xsi:type="dcterms:W3CDTF">2025-04-07T00:37:05Z</dcterms:modified>
  <cp:category>9Slide.vn</cp:category>
</cp:coreProperties>
</file>