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94" r:id="rId3"/>
    <p:sldMasterId id="2147483718" r:id="rId4"/>
    <p:sldMasterId id="2147483744" r:id="rId5"/>
    <p:sldMasterId id="2147483767" r:id="rId6"/>
    <p:sldMasterId id="2147483814" r:id="rId7"/>
  </p:sldMasterIdLst>
  <p:notesMasterIdLst>
    <p:notesMasterId r:id="rId29"/>
  </p:notesMasterIdLst>
  <p:sldIdLst>
    <p:sldId id="272" r:id="rId8"/>
    <p:sldId id="746" r:id="rId9"/>
    <p:sldId id="747" r:id="rId10"/>
    <p:sldId id="768" r:id="rId11"/>
    <p:sldId id="720" r:id="rId12"/>
    <p:sldId id="2640" r:id="rId13"/>
    <p:sldId id="2641" r:id="rId14"/>
    <p:sldId id="752" r:id="rId15"/>
    <p:sldId id="345" r:id="rId16"/>
    <p:sldId id="2634" r:id="rId17"/>
    <p:sldId id="2636" r:id="rId18"/>
    <p:sldId id="2637" r:id="rId19"/>
    <p:sldId id="2638" r:id="rId20"/>
    <p:sldId id="2639" r:id="rId21"/>
    <p:sldId id="310" r:id="rId22"/>
    <p:sldId id="320" r:id="rId23"/>
    <p:sldId id="333" r:id="rId24"/>
    <p:sldId id="348" r:id="rId25"/>
    <p:sldId id="349" r:id="rId26"/>
    <p:sldId id="347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578" autoAdjust="0"/>
  </p:normalViewPr>
  <p:slideViewPr>
    <p:cSldViewPr snapToGrid="0">
      <p:cViewPr varScale="1">
        <p:scale>
          <a:sx n="80" d="100"/>
          <a:sy n="80" d="100"/>
        </p:scale>
        <p:origin x="15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31017-AD75-4DD0-A805-49174F04586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0B0F-8377-4B37-98E0-507D0AF8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34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63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0B0F-8377-4B37-98E0-507D0AF81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1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0B0F-8377-4B37-98E0-507D0AF81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0B0F-8377-4B37-98E0-507D0AF81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7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5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8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67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0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38746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1029994"/>
      </p:ext>
    </p:extLst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D5151A-6250-4895-B467-F154DCE47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99806"/>
            <a:ext cx="4347057" cy="4639914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08A036-4B1B-482F-8AE6-92993D7F23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25255" y="2292102"/>
            <a:ext cx="1849357" cy="2847618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73563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DD144-0308-454D-A819-29F16A04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34600" y="4043365"/>
            <a:ext cx="4267200" cy="426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9E4668-48B5-47C6-99C9-C6D3EA09D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200" y="690565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2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3069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7B9685-3E86-4D8C-BDC5-774F93495B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6112" y="1585991"/>
            <a:ext cx="2754638" cy="2278800"/>
          </a:xfrm>
          <a:custGeom>
            <a:avLst/>
            <a:gdLst>
              <a:gd name="connsiteX0" fmla="*/ 757593 w 5530796"/>
              <a:gd name="connsiteY0" fmla="*/ 0 h 4545468"/>
              <a:gd name="connsiteX1" fmla="*/ 4773203 w 5530796"/>
              <a:gd name="connsiteY1" fmla="*/ 0 h 4545468"/>
              <a:gd name="connsiteX2" fmla="*/ 5530796 w 5530796"/>
              <a:gd name="connsiteY2" fmla="*/ 757593 h 4545468"/>
              <a:gd name="connsiteX3" fmla="*/ 5530796 w 5530796"/>
              <a:gd name="connsiteY3" fmla="*/ 3787875 h 4545468"/>
              <a:gd name="connsiteX4" fmla="*/ 4773203 w 5530796"/>
              <a:gd name="connsiteY4" fmla="*/ 4545468 h 4545468"/>
              <a:gd name="connsiteX5" fmla="*/ 757593 w 5530796"/>
              <a:gd name="connsiteY5" fmla="*/ 4545468 h 4545468"/>
              <a:gd name="connsiteX6" fmla="*/ 0 w 5530796"/>
              <a:gd name="connsiteY6" fmla="*/ 3787875 h 4545468"/>
              <a:gd name="connsiteX7" fmla="*/ 0 w 5530796"/>
              <a:gd name="connsiteY7" fmla="*/ 757593 h 4545468"/>
              <a:gd name="connsiteX8" fmla="*/ 757593 w 5530796"/>
              <a:gd name="connsiteY8" fmla="*/ 0 h 454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0796" h="4545468">
                <a:moveTo>
                  <a:pt x="757593" y="0"/>
                </a:moveTo>
                <a:lnTo>
                  <a:pt x="4773203" y="0"/>
                </a:lnTo>
                <a:cubicBezTo>
                  <a:pt x="5191610" y="0"/>
                  <a:pt x="5530796" y="339186"/>
                  <a:pt x="5530796" y="757593"/>
                </a:cubicBezTo>
                <a:lnTo>
                  <a:pt x="5530796" y="3787875"/>
                </a:lnTo>
                <a:cubicBezTo>
                  <a:pt x="5530796" y="4206282"/>
                  <a:pt x="5191610" y="4545468"/>
                  <a:pt x="4773203" y="4545468"/>
                </a:cubicBezTo>
                <a:lnTo>
                  <a:pt x="757593" y="4545468"/>
                </a:lnTo>
                <a:cubicBezTo>
                  <a:pt x="339186" y="4545468"/>
                  <a:pt x="0" y="4206282"/>
                  <a:pt x="0" y="3787875"/>
                </a:cubicBezTo>
                <a:lnTo>
                  <a:pt x="0" y="757593"/>
                </a:lnTo>
                <a:cubicBezTo>
                  <a:pt x="0" y="339186"/>
                  <a:pt x="339186" y="0"/>
                  <a:pt x="7575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36537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E6A7B5-700F-4EE6-8F11-72DF0DFC12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3418" y="1650138"/>
            <a:ext cx="1810376" cy="3715918"/>
          </a:xfrm>
          <a:custGeom>
            <a:avLst/>
            <a:gdLst>
              <a:gd name="connsiteX0" fmla="*/ 605828 w 3634895"/>
              <a:gd name="connsiteY0" fmla="*/ 0 h 7412053"/>
              <a:gd name="connsiteX1" fmla="*/ 3029067 w 3634895"/>
              <a:gd name="connsiteY1" fmla="*/ 0 h 7412053"/>
              <a:gd name="connsiteX2" fmla="*/ 3634895 w 3634895"/>
              <a:gd name="connsiteY2" fmla="*/ 605828 h 7412053"/>
              <a:gd name="connsiteX3" fmla="*/ 3634895 w 3634895"/>
              <a:gd name="connsiteY3" fmla="*/ 6806225 h 7412053"/>
              <a:gd name="connsiteX4" fmla="*/ 3029067 w 3634895"/>
              <a:gd name="connsiteY4" fmla="*/ 7412053 h 7412053"/>
              <a:gd name="connsiteX5" fmla="*/ 605828 w 3634895"/>
              <a:gd name="connsiteY5" fmla="*/ 7412053 h 7412053"/>
              <a:gd name="connsiteX6" fmla="*/ 0 w 3634895"/>
              <a:gd name="connsiteY6" fmla="*/ 6806225 h 7412053"/>
              <a:gd name="connsiteX7" fmla="*/ 0 w 3634895"/>
              <a:gd name="connsiteY7" fmla="*/ 605828 h 7412053"/>
              <a:gd name="connsiteX8" fmla="*/ 605828 w 3634895"/>
              <a:gd name="connsiteY8" fmla="*/ 0 h 741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4895" h="7412053">
                <a:moveTo>
                  <a:pt x="605828" y="0"/>
                </a:moveTo>
                <a:lnTo>
                  <a:pt x="3029067" y="0"/>
                </a:lnTo>
                <a:cubicBezTo>
                  <a:pt x="3363657" y="0"/>
                  <a:pt x="3634895" y="271238"/>
                  <a:pt x="3634895" y="605828"/>
                </a:cubicBezTo>
                <a:lnTo>
                  <a:pt x="3634895" y="6806225"/>
                </a:lnTo>
                <a:cubicBezTo>
                  <a:pt x="3634895" y="7140815"/>
                  <a:pt x="3363657" y="7412053"/>
                  <a:pt x="3029067" y="7412053"/>
                </a:cubicBezTo>
                <a:lnTo>
                  <a:pt x="605828" y="7412053"/>
                </a:lnTo>
                <a:cubicBezTo>
                  <a:pt x="271238" y="7412053"/>
                  <a:pt x="0" y="7140815"/>
                  <a:pt x="0" y="6806225"/>
                </a:cubicBezTo>
                <a:lnTo>
                  <a:pt x="0" y="605828"/>
                </a:lnTo>
                <a:cubicBezTo>
                  <a:pt x="0" y="271238"/>
                  <a:pt x="271238" y="0"/>
                  <a:pt x="605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95494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42C746-9B4F-481F-ACE4-9C5A1A6D6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2667" y="2074871"/>
            <a:ext cx="3777300" cy="2449079"/>
          </a:xfrm>
          <a:custGeom>
            <a:avLst/>
            <a:gdLst>
              <a:gd name="connsiteX0" fmla="*/ 0 w 7584111"/>
              <a:gd name="connsiteY0" fmla="*/ 0 h 4885120"/>
              <a:gd name="connsiteX1" fmla="*/ 7584111 w 7584111"/>
              <a:gd name="connsiteY1" fmla="*/ 0 h 4885120"/>
              <a:gd name="connsiteX2" fmla="*/ 7584111 w 7584111"/>
              <a:gd name="connsiteY2" fmla="*/ 4885120 h 4885120"/>
              <a:gd name="connsiteX3" fmla="*/ 0 w 7584111"/>
              <a:gd name="connsiteY3" fmla="*/ 4885120 h 488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111" h="4885120">
                <a:moveTo>
                  <a:pt x="0" y="0"/>
                </a:moveTo>
                <a:lnTo>
                  <a:pt x="7584111" y="0"/>
                </a:lnTo>
                <a:lnTo>
                  <a:pt x="7584111" y="4885120"/>
                </a:lnTo>
                <a:lnTo>
                  <a:pt x="0" y="48851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44461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EF8EA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045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677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7138A-0E72-84C3-25AB-CF5C5816F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DF2D1C-1C0B-172F-C60D-5A6CAE2A4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FD3383-1055-0CC1-22D0-EA3BE9B1D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D4C4C-16E6-40C0-A23A-1F45CE9ED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4599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2C38B4-A821-AA55-1F45-8D520782D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E655FA-EBB6-FFB9-93DE-F369C1D40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53CA3-7353-B875-9F32-8B9253D10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A585D-26ED-4302-A408-DF26A8016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68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26770"/>
      </p:ext>
    </p:extLst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2F3EC5-37AE-6C5D-B83C-BB1726DAC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580B9A-9CE3-E96E-47DC-AA02EF466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7D066D-792E-3D1A-3979-5B73D049D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07765-053E-403E-B351-C97053AF3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1457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62AA3-BAE8-FFEA-ED16-D64D1356C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85F64-FFC9-DEC6-3184-988784931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4D698-35D0-A686-778A-E1EC1BFEC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9310E-E476-4F84-8CA8-82B238DEB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398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D651C6-A806-00F9-9913-8E3FCFFE8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C96A7A-0599-7548-D751-FE6C15DC0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8D8A0E-927D-720D-1DFD-385353A05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02236-7AA8-4996-9C83-834D776D7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5125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F70F87-B5CF-D993-5C4D-935FCE56D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E75172-401A-6402-3E3F-B710BEFED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9D230C-732A-7BD8-219A-DBC82FB45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A7D70-8BF8-4245-AEE0-33A744201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956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2C3E81-86D4-F201-47FD-38B80574B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754583-E2D1-D123-412E-3AF5B78DA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3A30BC-CA7A-BB07-6451-FDFD934B0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5355E-FFD1-4227-A2F6-F743F3977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92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97923-BF93-B7B6-116E-EE465D40E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0E1AB8-EBBA-1678-8E64-239358956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B72E1-E26B-AF29-518A-9907D9342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3B0B4-86D5-4075-8111-E2E54684F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261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6EF271-A2AF-66F8-B2FE-85B4541A1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54F15D-61DC-4E08-2768-42B647F58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E30DD-736A-8F36-6519-7BE97355B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36CE6-5C39-4059-8B80-4E006AA57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7144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635118-8604-83F0-66B9-AE315BBB7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4F3A7F-6A7F-8D37-2EB5-0BB138808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F77FEA-87E6-08B8-DEE6-2E4CDD6A8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E24A4-4DE2-4B71-A615-A736EBDCC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0593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7F4845-D9E7-9C1B-3287-F023AAA52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7FAE51-BB51-968B-24B1-A3BDDE0A3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1AA786-CCAE-B788-1161-57764CE59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59832-9609-4CC1-9A89-AE2D7F866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51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24553408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7863144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63702367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820857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8425269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888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4984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3574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26338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9942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624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9777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2319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3836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711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41821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8116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0965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9616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181116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46797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8980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0961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4692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29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2327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6514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7272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9268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7583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634881000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03940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276028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948594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484262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77711445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94038336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3941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669790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42995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67814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4330633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380479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41293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655136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750865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787394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9498406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627970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11169712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30190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05968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1895800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022880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1137011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9320431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2" y="2473389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0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763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3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3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45" name="Google Shape;45;p3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3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" name="Google Shape;47;p3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3231067" y="2536900"/>
            <a:ext cx="5681200" cy="1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989919" y="2536893"/>
            <a:ext cx="1948400" cy="12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3231067" y="4413157"/>
            <a:ext cx="5587200" cy="3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3"/>
          <p:cNvGrpSpPr/>
          <p:nvPr/>
        </p:nvGrpSpPr>
        <p:grpSpPr>
          <a:xfrm>
            <a:off x="182728" y="125098"/>
            <a:ext cx="11901669" cy="2664095"/>
            <a:chOff x="137046" y="93823"/>
            <a:chExt cx="8926252" cy="1998071"/>
          </a:xfrm>
        </p:grpSpPr>
        <p:grpSp>
          <p:nvGrpSpPr>
            <p:cNvPr id="65" name="Google Shape;65;p3"/>
            <p:cNvGrpSpPr/>
            <p:nvPr/>
          </p:nvGrpSpPr>
          <p:grpSpPr>
            <a:xfrm rot="-3288692">
              <a:off x="173642" y="630462"/>
              <a:ext cx="459724" cy="327912"/>
              <a:chOff x="4879302" y="1958088"/>
              <a:chExt cx="715237" cy="510165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" name="Google Shape;69;p3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70" name="Google Shape;70;p3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" name="Google Shape;72;p3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2" name="Google Shape;92;p3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6" name="Google Shape;96;p3"/>
            <p:cNvSpPr/>
            <p:nvPr/>
          </p:nvSpPr>
          <p:spPr>
            <a:xfrm>
              <a:off x="8276175" y="1049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75780" y="252528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8" name="Google Shape;98;p3"/>
            <p:cNvGrpSpPr/>
            <p:nvPr/>
          </p:nvGrpSpPr>
          <p:grpSpPr>
            <a:xfrm rot="1716158">
              <a:off x="7445739" y="183853"/>
              <a:ext cx="459711" cy="327903"/>
              <a:chOff x="4879302" y="1958088"/>
              <a:chExt cx="715237" cy="510165"/>
            </a:xfrm>
          </p:grpSpPr>
          <p:sp>
            <p:nvSpPr>
              <p:cNvPr id="99" name="Google Shape;99;p3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2" name="Google Shape;102;p3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03" name="Google Shape;103;p3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" name="Google Shape;122;p3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5" name="Google Shape;125;p3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8494771" y="1727978"/>
              <a:ext cx="364861" cy="363915"/>
              <a:chOff x="2789668" y="759261"/>
              <a:chExt cx="440069" cy="438928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694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6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200" name="Google Shape;200;p6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1" name="Google Shape;201;p6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202" name="Google Shape;202;p6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203" name="Google Shape;203;p6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4" name="Google Shape;204;p6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5" name="Google Shape;205;p6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06" name="Google Shape;206;p6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207" name="Google Shape;207;p6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08" name="Google Shape;208;p6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209" name="Google Shape;209;p6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0" name="Google Shape;210;p6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211" name="Google Shape;211;p6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2" name="Google Shape;212;p6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" name="Google Shape;213;p6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6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6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6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6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6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6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" name="Google Shape;220;p6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" name="Google Shape;221;p6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" name="Google Shape;222;p6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23" name="Google Shape;223;p6"/>
          <p:cNvGrpSpPr/>
          <p:nvPr/>
        </p:nvGrpSpPr>
        <p:grpSpPr>
          <a:xfrm>
            <a:off x="-380994" y="121796"/>
            <a:ext cx="12416803" cy="4917096"/>
            <a:chOff x="-285745" y="91347"/>
            <a:chExt cx="9312602" cy="3687822"/>
          </a:xfrm>
        </p:grpSpPr>
        <p:sp>
          <p:nvSpPr>
            <p:cNvPr id="224" name="Google Shape;224;p6"/>
            <p:cNvSpPr/>
            <p:nvPr/>
          </p:nvSpPr>
          <p:spPr>
            <a:xfrm>
              <a:off x="1488950" y="11872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8196071" y="9134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7" name="Google Shape;227;p6"/>
            <p:cNvGrpSpPr/>
            <p:nvPr/>
          </p:nvGrpSpPr>
          <p:grpSpPr>
            <a:xfrm>
              <a:off x="196071" y="810203"/>
              <a:ext cx="364861" cy="363915"/>
              <a:chOff x="2789668" y="759261"/>
              <a:chExt cx="440069" cy="438928"/>
            </a:xfrm>
          </p:grpSpPr>
          <p:sp>
            <p:nvSpPr>
              <p:cNvPr id="228" name="Google Shape;228;p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6"/>
            <p:cNvGrpSpPr/>
            <p:nvPr/>
          </p:nvGrpSpPr>
          <p:grpSpPr>
            <a:xfrm>
              <a:off x="8661996" y="3415253"/>
              <a:ext cx="364861" cy="363915"/>
              <a:chOff x="2789668" y="759261"/>
              <a:chExt cx="440069" cy="438928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7" name="Google Shape;247;p6"/>
            <p:cNvGrpSpPr/>
            <p:nvPr/>
          </p:nvGrpSpPr>
          <p:grpSpPr>
            <a:xfrm rot="-3288692">
              <a:off x="-105358" y="2800137"/>
              <a:ext cx="459724" cy="327912"/>
              <a:chOff x="4879302" y="1958088"/>
              <a:chExt cx="715237" cy="510165"/>
            </a:xfrm>
          </p:grpSpPr>
          <p:sp>
            <p:nvSpPr>
              <p:cNvPr id="248" name="Google Shape;248;p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51" name="Google Shape;251;p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252" name="Google Shape;252;p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" name="Google Shape;253;p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" name="Google Shape;254;p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5" name="Google Shape;255;p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6" name="Google Shape;256;p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7" name="Google Shape;257;p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" name="Google Shape;258;p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" name="Google Shape;259;p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" name="Google Shape;260;p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" name="Google Shape;261;p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74" name="Google Shape;274;p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909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1" name="Google Shape;281;p7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282" name="Google Shape;282;p7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283" name="Google Shape;283;p7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86" name="Google Shape;286;p7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287" name="Google Shape;287;p7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9" name="Google Shape;289;p7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" name="Google Shape;290;p7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291" name="Google Shape;291;p7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1484133" y="1626900"/>
            <a:ext cx="6939600" cy="4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368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6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059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" name="Google Shape;496;p11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497" name="Google Shape;497;p11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498" name="Google Shape;498;p11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1" name="Google Shape;501;p11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502" name="Google Shape;502;p11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04" name="Google Shape;504;p11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5" name="Google Shape;505;p11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506" name="Google Shape;506;p11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11"/>
          <p:cNvSpPr txBox="1">
            <a:spLocks noGrp="1"/>
          </p:cNvSpPr>
          <p:nvPr>
            <p:ph type="title" hasCustomPrompt="1"/>
          </p:nvPr>
        </p:nvSpPr>
        <p:spPr>
          <a:xfrm>
            <a:off x="1282200" y="2077967"/>
            <a:ext cx="96276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19" name="Google Shape;519;p11"/>
          <p:cNvSpPr txBox="1">
            <a:spLocks noGrp="1"/>
          </p:cNvSpPr>
          <p:nvPr>
            <p:ph type="subTitle" idx="1"/>
          </p:nvPr>
        </p:nvSpPr>
        <p:spPr>
          <a:xfrm>
            <a:off x="1282200" y="4092833"/>
            <a:ext cx="9627600" cy="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161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20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82428925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3" y="75411"/>
            <a:ext cx="11933503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7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7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7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7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810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15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740" name="Google Shape;740;p15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1" name="Google Shape;741;p15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742" name="Google Shape;742;p15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743" name="Google Shape;743;p15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15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15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746" name="Google Shape;746;p15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747" name="Google Shape;747;p15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48" name="Google Shape;748;p15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49" name="Google Shape;749;p15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50" name="Google Shape;750;p15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751" name="Google Shape;751;p15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15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15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15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15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15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15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15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15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15"/>
                <p:cNvSpPr/>
                <p:nvPr/>
              </p:nvSpPr>
              <p:spPr>
                <a:xfrm>
                  <a:off x="3810247" y="1735920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15"/>
                <p:cNvSpPr/>
                <p:nvPr/>
              </p:nvSpPr>
              <p:spPr>
                <a:xfrm>
                  <a:off x="3782347" y="1763820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15"/>
                <p:cNvSpPr/>
                <p:nvPr/>
              </p:nvSpPr>
              <p:spPr>
                <a:xfrm>
                  <a:off x="3833097" y="1757295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63" name="Google Shape;763;p15"/>
          <p:cNvGrpSpPr/>
          <p:nvPr/>
        </p:nvGrpSpPr>
        <p:grpSpPr>
          <a:xfrm>
            <a:off x="476695" y="-209762"/>
            <a:ext cx="9061856" cy="6957116"/>
            <a:chOff x="357521" y="-157322"/>
            <a:chExt cx="6796392" cy="5217837"/>
          </a:xfrm>
        </p:grpSpPr>
        <p:sp>
          <p:nvSpPr>
            <p:cNvPr id="764" name="Google Shape;764;p15"/>
            <p:cNvSpPr/>
            <p:nvPr/>
          </p:nvSpPr>
          <p:spPr>
            <a:xfrm>
              <a:off x="6477205" y="1762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365571" y="20659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6" name="Google Shape;766;p15"/>
            <p:cNvGrpSpPr/>
            <p:nvPr/>
          </p:nvGrpSpPr>
          <p:grpSpPr>
            <a:xfrm>
              <a:off x="357521" y="1237603"/>
              <a:ext cx="364861" cy="363915"/>
              <a:chOff x="2789668" y="759261"/>
              <a:chExt cx="440069" cy="438928"/>
            </a:xfrm>
          </p:grpSpPr>
          <p:sp>
            <p:nvSpPr>
              <p:cNvPr id="767" name="Google Shape;767;p15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15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3" name="Google Shape;773;p15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6" name="Google Shape;776;p15"/>
            <p:cNvGrpSpPr/>
            <p:nvPr/>
          </p:nvGrpSpPr>
          <p:grpSpPr>
            <a:xfrm rot="506186">
              <a:off x="1842533" y="4700654"/>
              <a:ext cx="459722" cy="327911"/>
              <a:chOff x="4879302" y="1958088"/>
              <a:chExt cx="715237" cy="510165"/>
            </a:xfrm>
          </p:grpSpPr>
          <p:sp>
            <p:nvSpPr>
              <p:cNvPr id="777" name="Google Shape;777;p15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8" name="Google Shape;778;p15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9" name="Google Shape;779;p15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80" name="Google Shape;780;p15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781" name="Google Shape;781;p15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15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15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15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15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15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15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15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15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15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15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15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15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15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15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15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15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15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15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15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15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15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03" name="Google Shape;803;p15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7" name="Google Shape;807;p15"/>
            <p:cNvGrpSpPr/>
            <p:nvPr/>
          </p:nvGrpSpPr>
          <p:grpSpPr>
            <a:xfrm>
              <a:off x="2967758" y="-157322"/>
              <a:ext cx="364861" cy="363915"/>
              <a:chOff x="2789668" y="759261"/>
              <a:chExt cx="440069" cy="438928"/>
            </a:xfrm>
          </p:grpSpPr>
          <p:sp>
            <p:nvSpPr>
              <p:cNvPr id="808" name="Google Shape;808;p15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0" name="Google Shape;810;p15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15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7" name="Google Shape;817;p15"/>
          <p:cNvSpPr txBox="1">
            <a:spLocks noGrp="1"/>
          </p:cNvSpPr>
          <p:nvPr>
            <p:ph type="title"/>
          </p:nvPr>
        </p:nvSpPr>
        <p:spPr>
          <a:xfrm>
            <a:off x="3053400" y="4072083"/>
            <a:ext cx="6085200" cy="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18" name="Google Shape;818;p15"/>
          <p:cNvSpPr txBox="1">
            <a:spLocks noGrp="1"/>
          </p:cNvSpPr>
          <p:nvPr>
            <p:ph type="subTitle" idx="1"/>
          </p:nvPr>
        </p:nvSpPr>
        <p:spPr>
          <a:xfrm>
            <a:off x="1944200" y="2300717"/>
            <a:ext cx="83036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2550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5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8369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19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1199" name="Google Shape;1199;p19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00" name="Google Shape;1200;p19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1201" name="Google Shape;1201;p19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1202" name="Google Shape;1202;p19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19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19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205" name="Google Shape;1205;p19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1206" name="Google Shape;1206;p19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07" name="Google Shape;1207;p19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208" name="Google Shape;1208;p19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9" name="Google Shape;1209;p19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1210" name="Google Shape;1210;p19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19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19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19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19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19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19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19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19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19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19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19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222" name="Google Shape;1222;p19"/>
          <p:cNvGrpSpPr/>
          <p:nvPr/>
        </p:nvGrpSpPr>
        <p:grpSpPr>
          <a:xfrm flipH="1">
            <a:off x="64792" y="-138845"/>
            <a:ext cx="12011712" cy="6923876"/>
            <a:chOff x="48594" y="-104134"/>
            <a:chExt cx="9008784" cy="5192907"/>
          </a:xfrm>
        </p:grpSpPr>
        <p:sp>
          <p:nvSpPr>
            <p:cNvPr id="1223" name="Google Shape;1223;p19"/>
            <p:cNvSpPr/>
            <p:nvPr/>
          </p:nvSpPr>
          <p:spPr>
            <a:xfrm>
              <a:off x="2421430" y="135148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24" name="Google Shape;1224;p19"/>
            <p:cNvGrpSpPr/>
            <p:nvPr/>
          </p:nvGrpSpPr>
          <p:grpSpPr>
            <a:xfrm>
              <a:off x="910371" y="-104134"/>
              <a:ext cx="364861" cy="363915"/>
              <a:chOff x="2789668" y="759261"/>
              <a:chExt cx="440069" cy="438928"/>
            </a:xfrm>
          </p:grpSpPr>
          <p:sp>
            <p:nvSpPr>
              <p:cNvPr id="1225" name="Google Shape;1225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34" name="Google Shape;1234;p19"/>
            <p:cNvGrpSpPr/>
            <p:nvPr/>
          </p:nvGrpSpPr>
          <p:grpSpPr>
            <a:xfrm rot="1707536">
              <a:off x="3148488" y="4671127"/>
              <a:ext cx="459736" cy="327921"/>
              <a:chOff x="4879302" y="1958088"/>
              <a:chExt cx="715237" cy="510165"/>
            </a:xfrm>
          </p:grpSpPr>
          <p:sp>
            <p:nvSpPr>
              <p:cNvPr id="1235" name="Google Shape;1235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38" name="Google Shape;1238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39" name="Google Shape;1239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0" name="Google Shape;1240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6" name="Google Shape;1246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7" name="Google Shape;1247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61" name="Google Shape;1261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5" name="Google Shape;1265;p1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1266" name="Google Shape;1266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69" name="Google Shape;1269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70" name="Google Shape;1270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9" name="Google Shape;1279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0" name="Google Shape;1280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8" name="Google Shape;1288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9" name="Google Shape;1289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0" name="Google Shape;1290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1" name="Google Shape;1291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92" name="Google Shape;1292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6" name="Google Shape;1296;p1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1297" name="Google Shape;1297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19"/>
            <p:cNvGrpSpPr/>
            <p:nvPr/>
          </p:nvGrpSpPr>
          <p:grpSpPr>
            <a:xfrm rot="1707536">
              <a:off x="5017188" y="28477"/>
              <a:ext cx="459736" cy="327921"/>
              <a:chOff x="4879302" y="1958088"/>
              <a:chExt cx="715237" cy="510165"/>
            </a:xfrm>
          </p:grpSpPr>
          <p:sp>
            <p:nvSpPr>
              <p:cNvPr id="1307" name="Google Shape;1307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10" name="Google Shape;1310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311" name="Google Shape;1311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2" name="Google Shape;1312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3" name="Google Shape;1313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4" name="Google Shape;1314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5" name="Google Shape;1315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6" name="Google Shape;1316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7" name="Google Shape;1317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8" name="Google Shape;1318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9" name="Google Shape;1319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0" name="Google Shape;1320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1" name="Google Shape;1321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2" name="Google Shape;1322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3" name="Google Shape;1323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4" name="Google Shape;1324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5" name="Google Shape;1325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6" name="Google Shape;1326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7" name="Google Shape;1327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8" name="Google Shape;1328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9" name="Google Shape;1329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0" name="Google Shape;1330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1" name="Google Shape;1331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2" name="Google Shape;1332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33" name="Google Shape;1333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7" name="Google Shape;1337;p19"/>
            <p:cNvGrpSpPr/>
            <p:nvPr/>
          </p:nvGrpSpPr>
          <p:grpSpPr>
            <a:xfrm rot="6852270">
              <a:off x="114649" y="2111398"/>
              <a:ext cx="729665" cy="616845"/>
              <a:chOff x="6880291" y="4084285"/>
              <a:chExt cx="729656" cy="616837"/>
            </a:xfrm>
          </p:grpSpPr>
          <p:sp>
            <p:nvSpPr>
              <p:cNvPr id="1338" name="Google Shape;1338;p19"/>
              <p:cNvSpPr/>
              <p:nvPr/>
            </p:nvSpPr>
            <p:spPr>
              <a:xfrm>
                <a:off x="6880291" y="4084285"/>
                <a:ext cx="729656" cy="616837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4467" extrusionOk="0">
                    <a:moveTo>
                      <a:pt x="11735" y="1"/>
                    </a:moveTo>
                    <a:cubicBezTo>
                      <a:pt x="11451" y="1"/>
                      <a:pt x="11167" y="53"/>
                      <a:pt x="10903" y="161"/>
                    </a:cubicBezTo>
                    <a:cubicBezTo>
                      <a:pt x="10282" y="416"/>
                      <a:pt x="9765" y="976"/>
                      <a:pt x="9485" y="1699"/>
                    </a:cubicBezTo>
                    <a:cubicBezTo>
                      <a:pt x="9439" y="1819"/>
                      <a:pt x="9400" y="1940"/>
                      <a:pt x="9367" y="2063"/>
                    </a:cubicBezTo>
                    <a:cubicBezTo>
                      <a:pt x="9115" y="1670"/>
                      <a:pt x="8782" y="1297"/>
                      <a:pt x="8332" y="1027"/>
                    </a:cubicBezTo>
                    <a:cubicBezTo>
                      <a:pt x="7910" y="773"/>
                      <a:pt x="7411" y="629"/>
                      <a:pt x="6927" y="624"/>
                    </a:cubicBezTo>
                    <a:cubicBezTo>
                      <a:pt x="6916" y="624"/>
                      <a:pt x="6906" y="624"/>
                      <a:pt x="6896" y="624"/>
                    </a:cubicBezTo>
                    <a:cubicBezTo>
                      <a:pt x="6352" y="624"/>
                      <a:pt x="5860" y="791"/>
                      <a:pt x="5473" y="1109"/>
                    </a:cubicBezTo>
                    <a:cubicBezTo>
                      <a:pt x="4978" y="1515"/>
                      <a:pt x="4673" y="2156"/>
                      <a:pt x="4634" y="2867"/>
                    </a:cubicBezTo>
                    <a:lnTo>
                      <a:pt x="4634" y="2869"/>
                    </a:lnTo>
                    <a:cubicBezTo>
                      <a:pt x="4619" y="3177"/>
                      <a:pt x="4665" y="3484"/>
                      <a:pt x="4743" y="3779"/>
                    </a:cubicBezTo>
                    <a:cubicBezTo>
                      <a:pt x="4161" y="3941"/>
                      <a:pt x="3646" y="4269"/>
                      <a:pt x="3285" y="4721"/>
                    </a:cubicBezTo>
                    <a:cubicBezTo>
                      <a:pt x="2659" y="5509"/>
                      <a:pt x="2571" y="6628"/>
                      <a:pt x="3071" y="7443"/>
                    </a:cubicBezTo>
                    <a:cubicBezTo>
                      <a:pt x="3421" y="8016"/>
                      <a:pt x="4056" y="8435"/>
                      <a:pt x="4815" y="8596"/>
                    </a:cubicBezTo>
                    <a:cubicBezTo>
                      <a:pt x="5102" y="8657"/>
                      <a:pt x="5388" y="8680"/>
                      <a:pt x="5668" y="8680"/>
                    </a:cubicBezTo>
                    <a:cubicBezTo>
                      <a:pt x="5998" y="8680"/>
                      <a:pt x="6321" y="8648"/>
                      <a:pt x="6632" y="8611"/>
                    </a:cubicBezTo>
                    <a:cubicBezTo>
                      <a:pt x="7036" y="8561"/>
                      <a:pt x="7439" y="8498"/>
                      <a:pt x="7840" y="8422"/>
                    </a:cubicBezTo>
                    <a:lnTo>
                      <a:pt x="7840" y="8422"/>
                    </a:lnTo>
                    <a:cubicBezTo>
                      <a:pt x="5905" y="10071"/>
                      <a:pt x="3022" y="11694"/>
                      <a:pt x="577" y="12826"/>
                    </a:cubicBezTo>
                    <a:lnTo>
                      <a:pt x="571" y="12828"/>
                    </a:lnTo>
                    <a:cubicBezTo>
                      <a:pt x="169" y="13018"/>
                      <a:pt x="0" y="13482"/>
                      <a:pt x="185" y="13884"/>
                    </a:cubicBezTo>
                    <a:cubicBezTo>
                      <a:pt x="244" y="14009"/>
                      <a:pt x="329" y="14113"/>
                      <a:pt x="431" y="14191"/>
                    </a:cubicBezTo>
                    <a:cubicBezTo>
                      <a:pt x="567" y="14295"/>
                      <a:pt x="734" y="14352"/>
                      <a:pt x="907" y="14352"/>
                    </a:cubicBezTo>
                    <a:cubicBezTo>
                      <a:pt x="1018" y="14352"/>
                      <a:pt x="1131" y="14328"/>
                      <a:pt x="1240" y="14278"/>
                    </a:cubicBezTo>
                    <a:lnTo>
                      <a:pt x="1254" y="14272"/>
                    </a:lnTo>
                    <a:cubicBezTo>
                      <a:pt x="2588" y="13633"/>
                      <a:pt x="6444" y="11683"/>
                      <a:pt x="8999" y="9371"/>
                    </a:cubicBezTo>
                    <a:lnTo>
                      <a:pt x="8999" y="9371"/>
                    </a:lnTo>
                    <a:cubicBezTo>
                      <a:pt x="8943" y="9849"/>
                      <a:pt x="8914" y="10307"/>
                      <a:pt x="8905" y="10779"/>
                    </a:cubicBezTo>
                    <a:cubicBezTo>
                      <a:pt x="8892" y="11515"/>
                      <a:pt x="8953" y="12593"/>
                      <a:pt x="9625" y="13435"/>
                    </a:cubicBezTo>
                    <a:cubicBezTo>
                      <a:pt x="9933" y="13820"/>
                      <a:pt x="10350" y="14128"/>
                      <a:pt x="10802" y="14302"/>
                    </a:cubicBezTo>
                    <a:cubicBezTo>
                      <a:pt x="11086" y="14412"/>
                      <a:pt x="11373" y="14466"/>
                      <a:pt x="11654" y="14466"/>
                    </a:cubicBezTo>
                    <a:cubicBezTo>
                      <a:pt x="11887" y="14466"/>
                      <a:pt x="12116" y="14429"/>
                      <a:pt x="12335" y="14353"/>
                    </a:cubicBezTo>
                    <a:cubicBezTo>
                      <a:pt x="12940" y="14145"/>
                      <a:pt x="13450" y="13650"/>
                      <a:pt x="13733" y="12996"/>
                    </a:cubicBezTo>
                    <a:lnTo>
                      <a:pt x="13733" y="12995"/>
                    </a:lnTo>
                    <a:cubicBezTo>
                      <a:pt x="13855" y="12711"/>
                      <a:pt x="13918" y="12407"/>
                      <a:pt x="13948" y="12103"/>
                    </a:cubicBezTo>
                    <a:cubicBezTo>
                      <a:pt x="14034" y="12111"/>
                      <a:pt x="14120" y="12114"/>
                      <a:pt x="14205" y="12114"/>
                    </a:cubicBezTo>
                    <a:cubicBezTo>
                      <a:pt x="14719" y="12114"/>
                      <a:pt x="15218" y="11984"/>
                      <a:pt x="15643" y="11727"/>
                    </a:cubicBezTo>
                    <a:cubicBezTo>
                      <a:pt x="16504" y="11207"/>
                      <a:pt x="16976" y="10189"/>
                      <a:pt x="16791" y="9251"/>
                    </a:cubicBezTo>
                    <a:cubicBezTo>
                      <a:pt x="16661" y="8591"/>
                      <a:pt x="16212" y="7977"/>
                      <a:pt x="15557" y="7562"/>
                    </a:cubicBezTo>
                    <a:cubicBezTo>
                      <a:pt x="15394" y="7460"/>
                      <a:pt x="15229" y="7374"/>
                      <a:pt x="15059" y="7299"/>
                    </a:cubicBezTo>
                    <a:cubicBezTo>
                      <a:pt x="15536" y="7112"/>
                      <a:pt x="16016" y="6830"/>
                      <a:pt x="16393" y="6384"/>
                    </a:cubicBezTo>
                    <a:cubicBezTo>
                      <a:pt x="16712" y="6007"/>
                      <a:pt x="16934" y="5538"/>
                      <a:pt x="17017" y="5060"/>
                    </a:cubicBezTo>
                    <a:cubicBezTo>
                      <a:pt x="17112" y="4512"/>
                      <a:pt x="17028" y="3989"/>
                      <a:pt x="16771" y="3547"/>
                    </a:cubicBezTo>
                    <a:cubicBezTo>
                      <a:pt x="16450" y="2993"/>
                      <a:pt x="15867" y="2589"/>
                      <a:pt x="15170" y="2438"/>
                    </a:cubicBezTo>
                    <a:lnTo>
                      <a:pt x="15169" y="2438"/>
                    </a:lnTo>
                    <a:cubicBezTo>
                      <a:pt x="14983" y="2398"/>
                      <a:pt x="14795" y="2381"/>
                      <a:pt x="14608" y="2381"/>
                    </a:cubicBezTo>
                    <a:cubicBezTo>
                      <a:pt x="14489" y="2381"/>
                      <a:pt x="14370" y="2388"/>
                      <a:pt x="14253" y="2400"/>
                    </a:cubicBezTo>
                    <a:cubicBezTo>
                      <a:pt x="14186" y="1799"/>
                      <a:pt x="13945" y="1238"/>
                      <a:pt x="13556" y="809"/>
                    </a:cubicBezTo>
                    <a:cubicBezTo>
                      <a:pt x="13081" y="287"/>
                      <a:pt x="12403" y="1"/>
                      <a:pt x="117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9"/>
              <p:cNvSpPr/>
              <p:nvPr/>
            </p:nvSpPr>
            <p:spPr>
              <a:xfrm>
                <a:off x="6909413" y="4382623"/>
                <a:ext cx="404374" cy="280171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571" extrusionOk="0">
                    <a:moveTo>
                      <a:pt x="9432" y="1"/>
                    </a:moveTo>
                    <a:cubicBezTo>
                      <a:pt x="9418" y="1"/>
                      <a:pt x="9403" y="8"/>
                      <a:pt x="9394" y="22"/>
                    </a:cubicBezTo>
                    <a:cubicBezTo>
                      <a:pt x="7666" y="2544"/>
                      <a:pt x="2940" y="5070"/>
                      <a:pt x="134" y="6333"/>
                    </a:cubicBezTo>
                    <a:cubicBezTo>
                      <a:pt x="0" y="6395"/>
                      <a:pt x="66" y="6571"/>
                      <a:pt x="182" y="6571"/>
                    </a:cubicBezTo>
                    <a:cubicBezTo>
                      <a:pt x="199" y="6571"/>
                      <a:pt x="216" y="6567"/>
                      <a:pt x="234" y="6559"/>
                    </a:cubicBezTo>
                    <a:cubicBezTo>
                      <a:pt x="3049" y="5244"/>
                      <a:pt x="7767" y="2636"/>
                      <a:pt x="9471" y="70"/>
                    </a:cubicBezTo>
                    <a:lnTo>
                      <a:pt x="9471" y="71"/>
                    </a:lnTo>
                    <a:cubicBezTo>
                      <a:pt x="9484" y="49"/>
                      <a:pt x="9477" y="22"/>
                      <a:pt x="9457" y="8"/>
                    </a:cubicBezTo>
                    <a:cubicBezTo>
                      <a:pt x="9449" y="3"/>
                      <a:pt x="9441" y="1"/>
                      <a:pt x="9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9"/>
              <p:cNvSpPr/>
              <p:nvPr/>
            </p:nvSpPr>
            <p:spPr>
              <a:xfrm>
                <a:off x="7300447" y="4113151"/>
                <a:ext cx="287803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478" extrusionOk="0">
                    <a:moveTo>
                      <a:pt x="1947" y="0"/>
                    </a:moveTo>
                    <a:cubicBezTo>
                      <a:pt x="1757" y="0"/>
                      <a:pt x="1567" y="34"/>
                      <a:pt x="1388" y="105"/>
                    </a:cubicBezTo>
                    <a:cubicBezTo>
                      <a:pt x="893" y="302"/>
                      <a:pt x="531" y="754"/>
                      <a:pt x="333" y="1251"/>
                    </a:cubicBezTo>
                    <a:cubicBezTo>
                      <a:pt x="136" y="1747"/>
                      <a:pt x="83" y="2288"/>
                      <a:pt x="57" y="2821"/>
                    </a:cubicBezTo>
                    <a:cubicBezTo>
                      <a:pt x="0" y="3987"/>
                      <a:pt x="54" y="5157"/>
                      <a:pt x="221" y="6312"/>
                    </a:cubicBezTo>
                    <a:cubicBezTo>
                      <a:pt x="227" y="6357"/>
                      <a:pt x="234" y="6402"/>
                      <a:pt x="240" y="6447"/>
                    </a:cubicBezTo>
                    <a:cubicBezTo>
                      <a:pt x="254" y="6447"/>
                      <a:pt x="267" y="6447"/>
                      <a:pt x="280" y="6449"/>
                    </a:cubicBezTo>
                    <a:cubicBezTo>
                      <a:pt x="705" y="6467"/>
                      <a:pt x="1102" y="6478"/>
                      <a:pt x="1485" y="6478"/>
                    </a:cubicBezTo>
                    <a:cubicBezTo>
                      <a:pt x="2347" y="6478"/>
                      <a:pt x="3131" y="6424"/>
                      <a:pt x="3975" y="6283"/>
                    </a:cubicBezTo>
                    <a:cubicBezTo>
                      <a:pt x="4846" y="6136"/>
                      <a:pt x="5572" y="5872"/>
                      <a:pt x="6055" y="5312"/>
                    </a:cubicBezTo>
                    <a:cubicBezTo>
                      <a:pt x="6540" y="4752"/>
                      <a:pt x="6749" y="3899"/>
                      <a:pt x="6384" y="3255"/>
                    </a:cubicBezTo>
                    <a:cubicBezTo>
                      <a:pt x="6147" y="2835"/>
                      <a:pt x="5700" y="2562"/>
                      <a:pt x="5231" y="2455"/>
                    </a:cubicBezTo>
                    <a:cubicBezTo>
                      <a:pt x="5088" y="2422"/>
                      <a:pt x="4939" y="2409"/>
                      <a:pt x="4787" y="2409"/>
                    </a:cubicBezTo>
                    <a:cubicBezTo>
                      <a:pt x="4441" y="2409"/>
                      <a:pt x="4083" y="2478"/>
                      <a:pt x="3757" y="2552"/>
                    </a:cubicBezTo>
                    <a:cubicBezTo>
                      <a:pt x="3893" y="1872"/>
                      <a:pt x="3742" y="1120"/>
                      <a:pt x="3280" y="601"/>
                    </a:cubicBezTo>
                    <a:cubicBezTo>
                      <a:pt x="2946" y="227"/>
                      <a:pt x="2444" y="0"/>
                      <a:pt x="1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7308164" y="4261958"/>
                <a:ext cx="116528" cy="128126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3005" extrusionOk="0">
                    <a:moveTo>
                      <a:pt x="1103" y="45"/>
                    </a:moveTo>
                    <a:cubicBezTo>
                      <a:pt x="1116" y="45"/>
                      <a:pt x="1129" y="46"/>
                      <a:pt x="1141" y="47"/>
                    </a:cubicBezTo>
                    <a:lnTo>
                      <a:pt x="1140" y="47"/>
                    </a:lnTo>
                    <a:cubicBezTo>
                      <a:pt x="1240" y="54"/>
                      <a:pt x="1333" y="93"/>
                      <a:pt x="1395" y="159"/>
                    </a:cubicBezTo>
                    <a:cubicBezTo>
                      <a:pt x="1488" y="256"/>
                      <a:pt x="1528" y="407"/>
                      <a:pt x="1514" y="609"/>
                    </a:cubicBezTo>
                    <a:cubicBezTo>
                      <a:pt x="1495" y="881"/>
                      <a:pt x="1457" y="1060"/>
                      <a:pt x="1307" y="1283"/>
                    </a:cubicBezTo>
                    <a:cubicBezTo>
                      <a:pt x="1300" y="1291"/>
                      <a:pt x="1301" y="1303"/>
                      <a:pt x="1309" y="1311"/>
                    </a:cubicBezTo>
                    <a:cubicBezTo>
                      <a:pt x="1313" y="1315"/>
                      <a:pt x="1319" y="1318"/>
                      <a:pt x="1325" y="1318"/>
                    </a:cubicBezTo>
                    <a:cubicBezTo>
                      <a:pt x="1329" y="1318"/>
                      <a:pt x="1333" y="1317"/>
                      <a:pt x="1336" y="1315"/>
                    </a:cubicBezTo>
                    <a:cubicBezTo>
                      <a:pt x="1519" y="1210"/>
                      <a:pt x="1708" y="1165"/>
                      <a:pt x="1907" y="1116"/>
                    </a:cubicBezTo>
                    <a:cubicBezTo>
                      <a:pt x="1947" y="1106"/>
                      <a:pt x="1987" y="1097"/>
                      <a:pt x="2027" y="1086"/>
                    </a:cubicBezTo>
                    <a:cubicBezTo>
                      <a:pt x="2092" y="1069"/>
                      <a:pt x="2180" y="1053"/>
                      <a:pt x="2270" y="1053"/>
                    </a:cubicBezTo>
                    <a:cubicBezTo>
                      <a:pt x="2388" y="1053"/>
                      <a:pt x="2509" y="1081"/>
                      <a:pt x="2586" y="1177"/>
                    </a:cubicBezTo>
                    <a:cubicBezTo>
                      <a:pt x="2733" y="1359"/>
                      <a:pt x="2597" y="1637"/>
                      <a:pt x="2552" y="1717"/>
                    </a:cubicBezTo>
                    <a:cubicBezTo>
                      <a:pt x="2213" y="2328"/>
                      <a:pt x="1514" y="2634"/>
                      <a:pt x="989" y="2783"/>
                    </a:cubicBezTo>
                    <a:cubicBezTo>
                      <a:pt x="693" y="2867"/>
                      <a:pt x="387" y="2926"/>
                      <a:pt x="81" y="2957"/>
                    </a:cubicBezTo>
                    <a:cubicBezTo>
                      <a:pt x="94" y="2772"/>
                      <a:pt x="83" y="2591"/>
                      <a:pt x="72" y="2415"/>
                    </a:cubicBezTo>
                    <a:cubicBezTo>
                      <a:pt x="59" y="2200"/>
                      <a:pt x="46" y="1979"/>
                      <a:pt x="76" y="1756"/>
                    </a:cubicBezTo>
                    <a:cubicBezTo>
                      <a:pt x="140" y="1299"/>
                      <a:pt x="246" y="778"/>
                      <a:pt x="549" y="382"/>
                    </a:cubicBezTo>
                    <a:cubicBezTo>
                      <a:pt x="670" y="224"/>
                      <a:pt x="801" y="120"/>
                      <a:pt x="938" y="73"/>
                    </a:cubicBezTo>
                    <a:cubicBezTo>
                      <a:pt x="992" y="55"/>
                      <a:pt x="1048" y="45"/>
                      <a:pt x="1103" y="45"/>
                    </a:cubicBezTo>
                    <a:close/>
                    <a:moveTo>
                      <a:pt x="1102" y="1"/>
                    </a:moveTo>
                    <a:cubicBezTo>
                      <a:pt x="1043" y="1"/>
                      <a:pt x="983" y="10"/>
                      <a:pt x="924" y="31"/>
                    </a:cubicBezTo>
                    <a:cubicBezTo>
                      <a:pt x="778" y="80"/>
                      <a:pt x="640" y="190"/>
                      <a:pt x="514" y="355"/>
                    </a:cubicBezTo>
                    <a:cubicBezTo>
                      <a:pt x="205" y="759"/>
                      <a:pt x="97" y="1287"/>
                      <a:pt x="32" y="1750"/>
                    </a:cubicBezTo>
                    <a:cubicBezTo>
                      <a:pt x="1" y="1977"/>
                      <a:pt x="14" y="2201"/>
                      <a:pt x="28" y="2418"/>
                    </a:cubicBezTo>
                    <a:cubicBezTo>
                      <a:pt x="39" y="2601"/>
                      <a:pt x="49" y="2791"/>
                      <a:pt x="34" y="2981"/>
                    </a:cubicBezTo>
                    <a:cubicBezTo>
                      <a:pt x="33" y="2987"/>
                      <a:pt x="36" y="2994"/>
                      <a:pt x="41" y="2998"/>
                    </a:cubicBezTo>
                    <a:cubicBezTo>
                      <a:pt x="44" y="3003"/>
                      <a:pt x="49" y="3005"/>
                      <a:pt x="55" y="3005"/>
                    </a:cubicBezTo>
                    <a:lnTo>
                      <a:pt x="59" y="3005"/>
                    </a:lnTo>
                    <a:cubicBezTo>
                      <a:pt x="377" y="2973"/>
                      <a:pt x="694" y="2914"/>
                      <a:pt x="1002" y="2826"/>
                    </a:cubicBezTo>
                    <a:cubicBezTo>
                      <a:pt x="1535" y="2675"/>
                      <a:pt x="2244" y="2364"/>
                      <a:pt x="2592" y="1740"/>
                    </a:cubicBezTo>
                    <a:cubicBezTo>
                      <a:pt x="2721" y="1507"/>
                      <a:pt x="2731" y="1287"/>
                      <a:pt x="2621" y="1149"/>
                    </a:cubicBezTo>
                    <a:cubicBezTo>
                      <a:pt x="2536" y="1042"/>
                      <a:pt x="2407" y="1007"/>
                      <a:pt x="2274" y="1007"/>
                    </a:cubicBezTo>
                    <a:cubicBezTo>
                      <a:pt x="2185" y="1007"/>
                      <a:pt x="2095" y="1023"/>
                      <a:pt x="2016" y="1043"/>
                    </a:cubicBezTo>
                    <a:cubicBezTo>
                      <a:pt x="1976" y="1053"/>
                      <a:pt x="1936" y="1063"/>
                      <a:pt x="1897" y="1073"/>
                    </a:cubicBezTo>
                    <a:cubicBezTo>
                      <a:pt x="1722" y="1115"/>
                      <a:pt x="1554" y="1155"/>
                      <a:pt x="1390" y="1236"/>
                    </a:cubicBezTo>
                    <a:cubicBezTo>
                      <a:pt x="1509" y="1037"/>
                      <a:pt x="1542" y="858"/>
                      <a:pt x="1560" y="612"/>
                    </a:cubicBezTo>
                    <a:cubicBezTo>
                      <a:pt x="1575" y="397"/>
                      <a:pt x="1530" y="235"/>
                      <a:pt x="1429" y="129"/>
                    </a:cubicBezTo>
                    <a:cubicBezTo>
                      <a:pt x="1348" y="46"/>
                      <a:pt x="1229" y="1"/>
                      <a:pt x="1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9"/>
              <p:cNvSpPr/>
              <p:nvPr/>
            </p:nvSpPr>
            <p:spPr>
              <a:xfrm>
                <a:off x="7309955" y="4218552"/>
                <a:ext cx="153879" cy="170763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4005" extrusionOk="0">
                    <a:moveTo>
                      <a:pt x="3584" y="1"/>
                    </a:moveTo>
                    <a:cubicBezTo>
                      <a:pt x="3579" y="1"/>
                      <a:pt x="3574" y="3"/>
                      <a:pt x="3569" y="7"/>
                    </a:cubicBezTo>
                    <a:cubicBezTo>
                      <a:pt x="2093" y="1265"/>
                      <a:pt x="993" y="2486"/>
                      <a:pt x="7" y="3969"/>
                    </a:cubicBezTo>
                    <a:cubicBezTo>
                      <a:pt x="1" y="3979"/>
                      <a:pt x="3" y="3993"/>
                      <a:pt x="14" y="4000"/>
                    </a:cubicBezTo>
                    <a:cubicBezTo>
                      <a:pt x="17" y="4002"/>
                      <a:pt x="20" y="4004"/>
                      <a:pt x="25" y="4004"/>
                    </a:cubicBezTo>
                    <a:cubicBezTo>
                      <a:pt x="32" y="4004"/>
                      <a:pt x="40" y="4001"/>
                      <a:pt x="45" y="3995"/>
                    </a:cubicBezTo>
                    <a:cubicBezTo>
                      <a:pt x="1029" y="2516"/>
                      <a:pt x="2125" y="1296"/>
                      <a:pt x="3599" y="41"/>
                    </a:cubicBezTo>
                    <a:cubicBezTo>
                      <a:pt x="3607" y="33"/>
                      <a:pt x="3608" y="18"/>
                      <a:pt x="3601" y="9"/>
                    </a:cubicBezTo>
                    <a:cubicBezTo>
                      <a:pt x="3597" y="3"/>
                      <a:pt x="3591" y="1"/>
                      <a:pt x="35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9"/>
              <p:cNvSpPr/>
              <p:nvPr/>
            </p:nvSpPr>
            <p:spPr>
              <a:xfrm>
                <a:off x="7021381" y="4137625"/>
                <a:ext cx="290020" cy="285373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6693" extrusionOk="0">
                    <a:moveTo>
                      <a:pt x="3646" y="1"/>
                    </a:moveTo>
                    <a:cubicBezTo>
                      <a:pt x="3291" y="1"/>
                      <a:pt x="2944" y="100"/>
                      <a:pt x="2666" y="324"/>
                    </a:cubicBezTo>
                    <a:cubicBezTo>
                      <a:pt x="2291" y="625"/>
                      <a:pt x="2092" y="1109"/>
                      <a:pt x="2062" y="1589"/>
                    </a:cubicBezTo>
                    <a:cubicBezTo>
                      <a:pt x="2033" y="2069"/>
                      <a:pt x="2214" y="2583"/>
                      <a:pt x="2394" y="3030"/>
                    </a:cubicBezTo>
                    <a:cubicBezTo>
                      <a:pt x="2363" y="3029"/>
                      <a:pt x="2333" y="3028"/>
                      <a:pt x="2302" y="3028"/>
                    </a:cubicBezTo>
                    <a:cubicBezTo>
                      <a:pt x="1638" y="3028"/>
                      <a:pt x="964" y="3297"/>
                      <a:pt x="544" y="3813"/>
                    </a:cubicBezTo>
                    <a:cubicBezTo>
                      <a:pt x="107" y="4351"/>
                      <a:pt x="0" y="5163"/>
                      <a:pt x="357" y="5759"/>
                    </a:cubicBezTo>
                    <a:cubicBezTo>
                      <a:pt x="632" y="6217"/>
                      <a:pt x="1137" y="6501"/>
                      <a:pt x="1657" y="6617"/>
                    </a:cubicBezTo>
                    <a:cubicBezTo>
                      <a:pt x="1907" y="6672"/>
                      <a:pt x="2161" y="6693"/>
                      <a:pt x="2417" y="6693"/>
                    </a:cubicBezTo>
                    <a:cubicBezTo>
                      <a:pt x="2696" y="6693"/>
                      <a:pt x="2976" y="6668"/>
                      <a:pt x="3252" y="6637"/>
                    </a:cubicBezTo>
                    <a:cubicBezTo>
                      <a:pt x="4411" y="6508"/>
                      <a:pt x="5558" y="6267"/>
                      <a:pt x="6672" y="5917"/>
                    </a:cubicBezTo>
                    <a:cubicBezTo>
                      <a:pt x="6715" y="5904"/>
                      <a:pt x="6758" y="5890"/>
                      <a:pt x="6801" y="5876"/>
                    </a:cubicBezTo>
                    <a:cubicBezTo>
                      <a:pt x="6800" y="5863"/>
                      <a:pt x="6798" y="5850"/>
                      <a:pt x="6797" y="5837"/>
                    </a:cubicBezTo>
                    <a:cubicBezTo>
                      <a:pt x="6634" y="4462"/>
                      <a:pt x="6438" y="3386"/>
                      <a:pt x="6041" y="2216"/>
                    </a:cubicBezTo>
                    <a:cubicBezTo>
                      <a:pt x="5757" y="1379"/>
                      <a:pt x="5380" y="706"/>
                      <a:pt x="4749" y="319"/>
                    </a:cubicBezTo>
                    <a:cubicBezTo>
                      <a:pt x="4422" y="117"/>
                      <a:pt x="4029" y="1"/>
                      <a:pt x="36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9"/>
              <p:cNvSpPr/>
              <p:nvPr/>
            </p:nvSpPr>
            <p:spPr>
              <a:xfrm>
                <a:off x="7178374" y="4287583"/>
                <a:ext cx="135161" cy="11009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82" extrusionOk="0">
                    <a:moveTo>
                      <a:pt x="1229" y="46"/>
                    </a:moveTo>
                    <a:cubicBezTo>
                      <a:pt x="1343" y="46"/>
                      <a:pt x="1450" y="80"/>
                      <a:pt x="1497" y="97"/>
                    </a:cubicBezTo>
                    <a:cubicBezTo>
                      <a:pt x="2154" y="335"/>
                      <a:pt x="2568" y="975"/>
                      <a:pt x="2799" y="1470"/>
                    </a:cubicBezTo>
                    <a:cubicBezTo>
                      <a:pt x="2929" y="1749"/>
                      <a:pt x="3036" y="2040"/>
                      <a:pt x="3116" y="2339"/>
                    </a:cubicBezTo>
                    <a:cubicBezTo>
                      <a:pt x="2932" y="2355"/>
                      <a:pt x="2755" y="2395"/>
                      <a:pt x="2583" y="2434"/>
                    </a:cubicBezTo>
                    <a:cubicBezTo>
                      <a:pt x="2373" y="2481"/>
                      <a:pt x="2156" y="2530"/>
                      <a:pt x="1931" y="2534"/>
                    </a:cubicBezTo>
                    <a:cubicBezTo>
                      <a:pt x="1874" y="2536"/>
                      <a:pt x="1816" y="2537"/>
                      <a:pt x="1757" y="2537"/>
                    </a:cubicBezTo>
                    <a:cubicBezTo>
                      <a:pt x="1340" y="2537"/>
                      <a:pt x="885" y="2494"/>
                      <a:pt x="500" y="2288"/>
                    </a:cubicBezTo>
                    <a:cubicBezTo>
                      <a:pt x="324" y="2194"/>
                      <a:pt x="200" y="2082"/>
                      <a:pt x="132" y="1954"/>
                    </a:cubicBezTo>
                    <a:cubicBezTo>
                      <a:pt x="48" y="1797"/>
                      <a:pt x="53" y="1610"/>
                      <a:pt x="144" y="1488"/>
                    </a:cubicBezTo>
                    <a:cubicBezTo>
                      <a:pt x="224" y="1381"/>
                      <a:pt x="367" y="1318"/>
                      <a:pt x="569" y="1300"/>
                    </a:cubicBezTo>
                    <a:cubicBezTo>
                      <a:pt x="646" y="1293"/>
                      <a:pt x="716" y="1289"/>
                      <a:pt x="783" y="1289"/>
                    </a:cubicBezTo>
                    <a:cubicBezTo>
                      <a:pt x="818" y="1289"/>
                      <a:pt x="852" y="1290"/>
                      <a:pt x="886" y="1292"/>
                    </a:cubicBezTo>
                    <a:cubicBezTo>
                      <a:pt x="1011" y="1302"/>
                      <a:pt x="1129" y="1332"/>
                      <a:pt x="1267" y="1396"/>
                    </a:cubicBezTo>
                    <a:cubicBezTo>
                      <a:pt x="1271" y="1398"/>
                      <a:pt x="1274" y="1398"/>
                      <a:pt x="1277" y="1398"/>
                    </a:cubicBezTo>
                    <a:cubicBezTo>
                      <a:pt x="1284" y="1398"/>
                      <a:pt x="1290" y="1395"/>
                      <a:pt x="1295" y="1390"/>
                    </a:cubicBezTo>
                    <a:cubicBezTo>
                      <a:pt x="1301" y="1382"/>
                      <a:pt x="1301" y="1370"/>
                      <a:pt x="1295" y="1362"/>
                    </a:cubicBezTo>
                    <a:cubicBezTo>
                      <a:pt x="1162" y="1198"/>
                      <a:pt x="1086" y="1019"/>
                      <a:pt x="1006" y="830"/>
                    </a:cubicBezTo>
                    <a:cubicBezTo>
                      <a:pt x="991" y="793"/>
                      <a:pt x="975" y="755"/>
                      <a:pt x="958" y="716"/>
                    </a:cubicBezTo>
                    <a:cubicBezTo>
                      <a:pt x="896" y="573"/>
                      <a:pt x="813" y="310"/>
                      <a:pt x="957" y="151"/>
                    </a:cubicBezTo>
                    <a:cubicBezTo>
                      <a:pt x="1030" y="71"/>
                      <a:pt x="1132" y="46"/>
                      <a:pt x="1229" y="46"/>
                    </a:cubicBezTo>
                    <a:close/>
                    <a:moveTo>
                      <a:pt x="1233" y="1"/>
                    </a:moveTo>
                    <a:cubicBezTo>
                      <a:pt x="1104" y="1"/>
                      <a:pt x="995" y="41"/>
                      <a:pt x="924" y="120"/>
                    </a:cubicBezTo>
                    <a:cubicBezTo>
                      <a:pt x="771" y="289"/>
                      <a:pt x="836" y="548"/>
                      <a:pt x="917" y="735"/>
                    </a:cubicBezTo>
                    <a:cubicBezTo>
                      <a:pt x="933" y="772"/>
                      <a:pt x="950" y="810"/>
                      <a:pt x="965" y="847"/>
                    </a:cubicBezTo>
                    <a:cubicBezTo>
                      <a:pt x="1035" y="1015"/>
                      <a:pt x="1102" y="1172"/>
                      <a:pt x="1208" y="1322"/>
                    </a:cubicBezTo>
                    <a:cubicBezTo>
                      <a:pt x="1060" y="1264"/>
                      <a:pt x="927" y="1243"/>
                      <a:pt x="780" y="1243"/>
                    </a:cubicBezTo>
                    <a:cubicBezTo>
                      <a:pt x="712" y="1243"/>
                      <a:pt x="642" y="1247"/>
                      <a:pt x="565" y="1255"/>
                    </a:cubicBezTo>
                    <a:cubicBezTo>
                      <a:pt x="351" y="1274"/>
                      <a:pt x="197" y="1343"/>
                      <a:pt x="109" y="1461"/>
                    </a:cubicBezTo>
                    <a:cubicBezTo>
                      <a:pt x="7" y="1596"/>
                      <a:pt x="1" y="1803"/>
                      <a:pt x="92" y="1974"/>
                    </a:cubicBezTo>
                    <a:cubicBezTo>
                      <a:pt x="165" y="2111"/>
                      <a:pt x="295" y="2230"/>
                      <a:pt x="478" y="2328"/>
                    </a:cubicBezTo>
                    <a:cubicBezTo>
                      <a:pt x="759" y="2478"/>
                      <a:pt x="1075" y="2543"/>
                      <a:pt x="1387" y="2568"/>
                    </a:cubicBezTo>
                    <a:cubicBezTo>
                      <a:pt x="1515" y="2578"/>
                      <a:pt x="1641" y="2582"/>
                      <a:pt x="1764" y="2582"/>
                    </a:cubicBezTo>
                    <a:cubicBezTo>
                      <a:pt x="1821" y="2582"/>
                      <a:pt x="1877" y="2581"/>
                      <a:pt x="1932" y="2580"/>
                    </a:cubicBezTo>
                    <a:cubicBezTo>
                      <a:pt x="2162" y="2574"/>
                      <a:pt x="2381" y="2525"/>
                      <a:pt x="2593" y="2477"/>
                    </a:cubicBezTo>
                    <a:cubicBezTo>
                      <a:pt x="2771" y="2437"/>
                      <a:pt x="2956" y="2396"/>
                      <a:pt x="3147" y="2381"/>
                    </a:cubicBezTo>
                    <a:cubicBezTo>
                      <a:pt x="3154" y="2380"/>
                      <a:pt x="3159" y="2377"/>
                      <a:pt x="3164" y="2371"/>
                    </a:cubicBezTo>
                    <a:cubicBezTo>
                      <a:pt x="3167" y="2366"/>
                      <a:pt x="3169" y="2359"/>
                      <a:pt x="3167" y="2353"/>
                    </a:cubicBezTo>
                    <a:cubicBezTo>
                      <a:pt x="3086" y="2044"/>
                      <a:pt x="2976" y="1740"/>
                      <a:pt x="2840" y="1450"/>
                    </a:cubicBezTo>
                    <a:cubicBezTo>
                      <a:pt x="2605" y="947"/>
                      <a:pt x="2184" y="298"/>
                      <a:pt x="1513" y="55"/>
                    </a:cubicBezTo>
                    <a:cubicBezTo>
                      <a:pt x="1413" y="18"/>
                      <a:pt x="1319" y="1"/>
                      <a:pt x="1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9"/>
              <p:cNvSpPr/>
              <p:nvPr/>
            </p:nvSpPr>
            <p:spPr>
              <a:xfrm>
                <a:off x="7119661" y="4264090"/>
                <a:ext cx="193063" cy="124672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2924" extrusionOk="0">
                    <a:moveTo>
                      <a:pt x="26" y="1"/>
                    </a:moveTo>
                    <a:cubicBezTo>
                      <a:pt x="19" y="1"/>
                      <a:pt x="13" y="3"/>
                      <a:pt x="8" y="9"/>
                    </a:cubicBezTo>
                    <a:cubicBezTo>
                      <a:pt x="0" y="19"/>
                      <a:pt x="1" y="33"/>
                      <a:pt x="10" y="40"/>
                    </a:cubicBezTo>
                    <a:cubicBezTo>
                      <a:pt x="1489" y="1296"/>
                      <a:pt x="2872" y="2185"/>
                      <a:pt x="4492" y="2921"/>
                    </a:cubicBezTo>
                    <a:cubicBezTo>
                      <a:pt x="4495" y="2922"/>
                      <a:pt x="4497" y="2923"/>
                      <a:pt x="4500" y="2923"/>
                    </a:cubicBezTo>
                    <a:cubicBezTo>
                      <a:pt x="4500" y="2923"/>
                      <a:pt x="4501" y="2923"/>
                      <a:pt x="4502" y="2923"/>
                    </a:cubicBezTo>
                    <a:cubicBezTo>
                      <a:pt x="4511" y="2923"/>
                      <a:pt x="4518" y="2918"/>
                      <a:pt x="4522" y="2910"/>
                    </a:cubicBezTo>
                    <a:cubicBezTo>
                      <a:pt x="4528" y="2900"/>
                      <a:pt x="4522" y="2885"/>
                      <a:pt x="4511" y="2880"/>
                    </a:cubicBezTo>
                    <a:cubicBezTo>
                      <a:pt x="2894" y="2146"/>
                      <a:pt x="1515" y="1260"/>
                      <a:pt x="39" y="6"/>
                    </a:cubicBezTo>
                    <a:cubicBezTo>
                      <a:pt x="35" y="2"/>
                      <a:pt x="31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9"/>
              <p:cNvSpPr/>
              <p:nvPr/>
            </p:nvSpPr>
            <p:spPr>
              <a:xfrm>
                <a:off x="7286973" y="4385907"/>
                <a:ext cx="286311" cy="286353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6716" extrusionOk="0">
                    <a:moveTo>
                      <a:pt x="586" y="0"/>
                    </a:moveTo>
                    <a:cubicBezTo>
                      <a:pt x="583" y="13"/>
                      <a:pt x="580" y="26"/>
                      <a:pt x="577" y="38"/>
                    </a:cubicBezTo>
                    <a:cubicBezTo>
                      <a:pt x="251" y="1384"/>
                      <a:pt x="60" y="2462"/>
                      <a:pt x="25" y="3696"/>
                    </a:cubicBezTo>
                    <a:cubicBezTo>
                      <a:pt x="0" y="4580"/>
                      <a:pt x="120" y="5342"/>
                      <a:pt x="577" y="5925"/>
                    </a:cubicBezTo>
                    <a:cubicBezTo>
                      <a:pt x="937" y="6387"/>
                      <a:pt x="1512" y="6716"/>
                      <a:pt x="2085" y="6716"/>
                    </a:cubicBezTo>
                    <a:cubicBezTo>
                      <a:pt x="2235" y="6716"/>
                      <a:pt x="2385" y="6693"/>
                      <a:pt x="2531" y="6644"/>
                    </a:cubicBezTo>
                    <a:cubicBezTo>
                      <a:pt x="2988" y="6493"/>
                      <a:pt x="3343" y="6108"/>
                      <a:pt x="3539" y="5668"/>
                    </a:cubicBezTo>
                    <a:cubicBezTo>
                      <a:pt x="3733" y="5228"/>
                      <a:pt x="3742" y="4683"/>
                      <a:pt x="3728" y="4202"/>
                    </a:cubicBezTo>
                    <a:lnTo>
                      <a:pt x="3728" y="4202"/>
                    </a:lnTo>
                    <a:cubicBezTo>
                      <a:pt x="4024" y="4325"/>
                      <a:pt x="4347" y="4390"/>
                      <a:pt x="4668" y="4390"/>
                    </a:cubicBezTo>
                    <a:cubicBezTo>
                      <a:pt x="5042" y="4390"/>
                      <a:pt x="5413" y="4301"/>
                      <a:pt x="5734" y="4112"/>
                    </a:cubicBezTo>
                    <a:cubicBezTo>
                      <a:pt x="6332" y="3758"/>
                      <a:pt x="6715" y="3035"/>
                      <a:pt x="6587" y="2352"/>
                    </a:cubicBezTo>
                    <a:cubicBezTo>
                      <a:pt x="6489" y="1827"/>
                      <a:pt x="6115" y="1385"/>
                      <a:pt x="5667" y="1095"/>
                    </a:cubicBezTo>
                    <a:cubicBezTo>
                      <a:pt x="5218" y="806"/>
                      <a:pt x="4698" y="650"/>
                      <a:pt x="4179" y="521"/>
                    </a:cubicBezTo>
                    <a:cubicBezTo>
                      <a:pt x="3047" y="239"/>
                      <a:pt x="1887" y="66"/>
                      <a:pt x="721" y="7"/>
                    </a:cubicBezTo>
                    <a:cubicBezTo>
                      <a:pt x="677" y="4"/>
                      <a:pt x="632" y="3"/>
                      <a:pt x="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9"/>
              <p:cNvSpPr/>
              <p:nvPr/>
            </p:nvSpPr>
            <p:spPr>
              <a:xfrm>
                <a:off x="7308548" y="4384585"/>
                <a:ext cx="119897" cy="125056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933" extrusionOk="0">
                    <a:moveTo>
                      <a:pt x="76" y="52"/>
                    </a:moveTo>
                    <a:cubicBezTo>
                      <a:pt x="254" y="101"/>
                      <a:pt x="434" y="124"/>
                      <a:pt x="609" y="148"/>
                    </a:cubicBezTo>
                    <a:cubicBezTo>
                      <a:pt x="822" y="177"/>
                      <a:pt x="1043" y="206"/>
                      <a:pt x="1255" y="280"/>
                    </a:cubicBezTo>
                    <a:cubicBezTo>
                      <a:pt x="1691" y="431"/>
                      <a:pt x="2182" y="636"/>
                      <a:pt x="2512" y="1010"/>
                    </a:cubicBezTo>
                    <a:cubicBezTo>
                      <a:pt x="2644" y="1159"/>
                      <a:pt x="2720" y="1307"/>
                      <a:pt x="2740" y="1451"/>
                    </a:cubicBezTo>
                    <a:cubicBezTo>
                      <a:pt x="2764" y="1627"/>
                      <a:pt x="2694" y="1801"/>
                      <a:pt x="2566" y="1883"/>
                    </a:cubicBezTo>
                    <a:cubicBezTo>
                      <a:pt x="2501" y="1925"/>
                      <a:pt x="2421" y="1946"/>
                      <a:pt x="2328" y="1946"/>
                    </a:cubicBezTo>
                    <a:cubicBezTo>
                      <a:pt x="2260" y="1946"/>
                      <a:pt x="2185" y="1935"/>
                      <a:pt x="2103" y="1912"/>
                    </a:cubicBezTo>
                    <a:cubicBezTo>
                      <a:pt x="1839" y="1841"/>
                      <a:pt x="1671" y="1770"/>
                      <a:pt x="1481" y="1578"/>
                    </a:cubicBezTo>
                    <a:cubicBezTo>
                      <a:pt x="1477" y="1574"/>
                      <a:pt x="1471" y="1572"/>
                      <a:pt x="1466" y="1572"/>
                    </a:cubicBezTo>
                    <a:cubicBezTo>
                      <a:pt x="1462" y="1572"/>
                      <a:pt x="1457" y="1573"/>
                      <a:pt x="1453" y="1575"/>
                    </a:cubicBezTo>
                    <a:cubicBezTo>
                      <a:pt x="1445" y="1581"/>
                      <a:pt x="1441" y="1591"/>
                      <a:pt x="1445" y="1601"/>
                    </a:cubicBezTo>
                    <a:cubicBezTo>
                      <a:pt x="1512" y="1801"/>
                      <a:pt x="1520" y="1995"/>
                      <a:pt x="1529" y="2200"/>
                    </a:cubicBezTo>
                    <a:cubicBezTo>
                      <a:pt x="1531" y="2240"/>
                      <a:pt x="1533" y="2281"/>
                      <a:pt x="1535" y="2323"/>
                    </a:cubicBezTo>
                    <a:cubicBezTo>
                      <a:pt x="1543" y="2479"/>
                      <a:pt x="1529" y="2755"/>
                      <a:pt x="1339" y="2854"/>
                    </a:cubicBezTo>
                    <a:cubicBezTo>
                      <a:pt x="1293" y="2878"/>
                      <a:pt x="1246" y="2887"/>
                      <a:pt x="1199" y="2887"/>
                    </a:cubicBezTo>
                    <a:cubicBezTo>
                      <a:pt x="1032" y="2887"/>
                      <a:pt x="869" y="2763"/>
                      <a:pt x="814" y="2717"/>
                    </a:cubicBezTo>
                    <a:cubicBezTo>
                      <a:pt x="280" y="2265"/>
                      <a:pt x="116" y="1521"/>
                      <a:pt x="71" y="977"/>
                    </a:cubicBezTo>
                    <a:cubicBezTo>
                      <a:pt x="46" y="670"/>
                      <a:pt x="47" y="359"/>
                      <a:pt x="76" y="52"/>
                    </a:cubicBezTo>
                    <a:close/>
                    <a:moveTo>
                      <a:pt x="57" y="1"/>
                    </a:moveTo>
                    <a:cubicBezTo>
                      <a:pt x="52" y="1"/>
                      <a:pt x="47" y="2"/>
                      <a:pt x="43" y="4"/>
                    </a:cubicBezTo>
                    <a:cubicBezTo>
                      <a:pt x="37" y="9"/>
                      <a:pt x="34" y="14"/>
                      <a:pt x="33" y="21"/>
                    </a:cubicBezTo>
                    <a:cubicBezTo>
                      <a:pt x="3" y="339"/>
                      <a:pt x="0" y="662"/>
                      <a:pt x="26" y="981"/>
                    </a:cubicBezTo>
                    <a:cubicBezTo>
                      <a:pt x="72" y="1533"/>
                      <a:pt x="240" y="2290"/>
                      <a:pt x="785" y="2751"/>
                    </a:cubicBezTo>
                    <a:cubicBezTo>
                      <a:pt x="840" y="2798"/>
                      <a:pt x="997" y="2918"/>
                      <a:pt x="1169" y="2931"/>
                    </a:cubicBezTo>
                    <a:cubicBezTo>
                      <a:pt x="1180" y="2932"/>
                      <a:pt x="1191" y="2932"/>
                      <a:pt x="1201" y="2932"/>
                    </a:cubicBezTo>
                    <a:cubicBezTo>
                      <a:pt x="1254" y="2932"/>
                      <a:pt x="1307" y="2921"/>
                      <a:pt x="1359" y="2894"/>
                    </a:cubicBezTo>
                    <a:cubicBezTo>
                      <a:pt x="1561" y="2789"/>
                      <a:pt x="1591" y="2524"/>
                      <a:pt x="1580" y="2321"/>
                    </a:cubicBezTo>
                    <a:cubicBezTo>
                      <a:pt x="1578" y="2279"/>
                      <a:pt x="1575" y="2238"/>
                      <a:pt x="1574" y="2198"/>
                    </a:cubicBezTo>
                    <a:cubicBezTo>
                      <a:pt x="1567" y="2017"/>
                      <a:pt x="1559" y="1845"/>
                      <a:pt x="1512" y="1669"/>
                    </a:cubicBezTo>
                    <a:lnTo>
                      <a:pt x="1512" y="1669"/>
                    </a:lnTo>
                    <a:cubicBezTo>
                      <a:pt x="1685" y="1824"/>
                      <a:pt x="1854" y="1892"/>
                      <a:pt x="2091" y="1956"/>
                    </a:cubicBezTo>
                    <a:cubicBezTo>
                      <a:pt x="2177" y="1979"/>
                      <a:pt x="2256" y="1991"/>
                      <a:pt x="2328" y="1991"/>
                    </a:cubicBezTo>
                    <a:cubicBezTo>
                      <a:pt x="2431" y="1991"/>
                      <a:pt x="2518" y="1967"/>
                      <a:pt x="2591" y="1921"/>
                    </a:cubicBezTo>
                    <a:cubicBezTo>
                      <a:pt x="2733" y="1829"/>
                      <a:pt x="2811" y="1638"/>
                      <a:pt x="2784" y="1444"/>
                    </a:cubicBezTo>
                    <a:cubicBezTo>
                      <a:pt x="2764" y="1292"/>
                      <a:pt x="2684" y="1135"/>
                      <a:pt x="2545" y="979"/>
                    </a:cubicBezTo>
                    <a:cubicBezTo>
                      <a:pt x="2209" y="598"/>
                      <a:pt x="1712" y="390"/>
                      <a:pt x="1270" y="238"/>
                    </a:cubicBezTo>
                    <a:cubicBezTo>
                      <a:pt x="1053" y="162"/>
                      <a:pt x="831" y="133"/>
                      <a:pt x="615" y="104"/>
                    </a:cubicBezTo>
                    <a:cubicBezTo>
                      <a:pt x="434" y="79"/>
                      <a:pt x="246" y="54"/>
                      <a:pt x="62" y="1"/>
                    </a:cubicBezTo>
                    <a:cubicBezTo>
                      <a:pt x="60" y="1"/>
                      <a:pt x="59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9"/>
              <p:cNvSpPr/>
              <p:nvPr/>
            </p:nvSpPr>
            <p:spPr>
              <a:xfrm>
                <a:off x="7310509" y="4385224"/>
                <a:ext cx="138529" cy="18342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4302" extrusionOk="0">
                    <a:moveTo>
                      <a:pt x="26" y="0"/>
                    </a:moveTo>
                    <a:cubicBezTo>
                      <a:pt x="21" y="0"/>
                      <a:pt x="15" y="3"/>
                      <a:pt x="11" y="8"/>
                    </a:cubicBezTo>
                    <a:cubicBezTo>
                      <a:pt x="1" y="16"/>
                      <a:pt x="1" y="30"/>
                      <a:pt x="11" y="39"/>
                    </a:cubicBezTo>
                    <a:cubicBezTo>
                      <a:pt x="1271" y="1290"/>
                      <a:pt x="2255" y="2601"/>
                      <a:pt x="3202" y="4290"/>
                    </a:cubicBezTo>
                    <a:cubicBezTo>
                      <a:pt x="3206" y="4296"/>
                      <a:pt x="3213" y="4301"/>
                      <a:pt x="3220" y="4301"/>
                    </a:cubicBezTo>
                    <a:lnTo>
                      <a:pt x="3220" y="4302"/>
                    </a:lnTo>
                    <a:cubicBezTo>
                      <a:pt x="3225" y="4302"/>
                      <a:pt x="3229" y="4301"/>
                      <a:pt x="3233" y="4298"/>
                    </a:cubicBezTo>
                    <a:cubicBezTo>
                      <a:pt x="3244" y="4292"/>
                      <a:pt x="3248" y="4278"/>
                      <a:pt x="3242" y="4268"/>
                    </a:cubicBezTo>
                    <a:cubicBezTo>
                      <a:pt x="2293" y="2575"/>
                      <a:pt x="1306" y="1262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4563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0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1351" name="Google Shape;1351;p20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2" name="Google Shape;1352;p20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1353" name="Google Shape;1353;p20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1354" name="Google Shape;1354;p20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5" name="Google Shape;1355;p20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6" name="Google Shape;1356;p20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357" name="Google Shape;1357;p20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1358" name="Google Shape;1358;p20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59" name="Google Shape;1359;p20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360" name="Google Shape;1360;p20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361" name="Google Shape;1361;p20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1362" name="Google Shape;1362;p20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3" name="Google Shape;1363;p20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4" name="Google Shape;1364;p20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5" name="Google Shape;1365;p20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6" name="Google Shape;1366;p20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7" name="Google Shape;1367;p20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8" name="Google Shape;1368;p20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9" name="Google Shape;1369;p20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0" name="Google Shape;1370;p20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1" name="Google Shape;1371;p20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2" name="Google Shape;1372;p20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3" name="Google Shape;1373;p20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374" name="Google Shape;1374;p20"/>
          <p:cNvGrpSpPr/>
          <p:nvPr/>
        </p:nvGrpSpPr>
        <p:grpSpPr>
          <a:xfrm flipH="1">
            <a:off x="476695" y="-209762"/>
            <a:ext cx="9061856" cy="6957116"/>
            <a:chOff x="357521" y="-157322"/>
            <a:chExt cx="6796392" cy="5217837"/>
          </a:xfrm>
        </p:grpSpPr>
        <p:sp>
          <p:nvSpPr>
            <p:cNvPr id="1375" name="Google Shape;1375;p20"/>
            <p:cNvSpPr/>
            <p:nvPr/>
          </p:nvSpPr>
          <p:spPr>
            <a:xfrm>
              <a:off x="6477205" y="1762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365571" y="20659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7" name="Google Shape;1377;p20"/>
            <p:cNvGrpSpPr/>
            <p:nvPr/>
          </p:nvGrpSpPr>
          <p:grpSpPr>
            <a:xfrm>
              <a:off x="357521" y="1237603"/>
              <a:ext cx="364861" cy="363915"/>
              <a:chOff x="2789668" y="759261"/>
              <a:chExt cx="440069" cy="438928"/>
            </a:xfrm>
          </p:grpSpPr>
          <p:sp>
            <p:nvSpPr>
              <p:cNvPr id="1378" name="Google Shape;1378;p20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20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20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20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20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20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20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20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20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7" name="Google Shape;1387;p20"/>
            <p:cNvGrpSpPr/>
            <p:nvPr/>
          </p:nvGrpSpPr>
          <p:grpSpPr>
            <a:xfrm rot="506186">
              <a:off x="1842533" y="4700654"/>
              <a:ext cx="459722" cy="327911"/>
              <a:chOff x="4879302" y="1958088"/>
              <a:chExt cx="715237" cy="510165"/>
            </a:xfrm>
          </p:grpSpPr>
          <p:sp>
            <p:nvSpPr>
              <p:cNvPr id="1388" name="Google Shape;1388;p20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20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20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91" name="Google Shape;1391;p20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392" name="Google Shape;1392;p20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3" name="Google Shape;1393;p20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4" name="Google Shape;1394;p20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5" name="Google Shape;1395;p20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6" name="Google Shape;1396;p20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7" name="Google Shape;1397;p20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8" name="Google Shape;1398;p20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9" name="Google Shape;1399;p20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0" name="Google Shape;1400;p20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1" name="Google Shape;1401;p20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2" name="Google Shape;1402;p20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3" name="Google Shape;1403;p20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4" name="Google Shape;1404;p20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5" name="Google Shape;1405;p20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6" name="Google Shape;1406;p20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7" name="Google Shape;1407;p20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8" name="Google Shape;1408;p20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9" name="Google Shape;1409;p20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0" name="Google Shape;1410;p20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1" name="Google Shape;1411;p20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2" name="Google Shape;1412;p20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3" name="Google Shape;1413;p20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14" name="Google Shape;1414;p20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20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20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20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8" name="Google Shape;1418;p20"/>
            <p:cNvGrpSpPr/>
            <p:nvPr/>
          </p:nvGrpSpPr>
          <p:grpSpPr>
            <a:xfrm>
              <a:off x="2967758" y="-157322"/>
              <a:ext cx="364861" cy="363915"/>
              <a:chOff x="2789668" y="759261"/>
              <a:chExt cx="440069" cy="438928"/>
            </a:xfrm>
          </p:grpSpPr>
          <p:sp>
            <p:nvSpPr>
              <p:cNvPr id="1419" name="Google Shape;1419;p20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20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20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20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20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20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20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20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20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516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11101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184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A36B258-96DA-4BD9-A8F1-BC5DD067C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9015" y="1780468"/>
            <a:ext cx="1698818" cy="1710006"/>
          </a:xfrm>
          <a:custGeom>
            <a:avLst/>
            <a:gdLst>
              <a:gd name="connsiteX0" fmla="*/ 1705454 w 3410908"/>
              <a:gd name="connsiteY0" fmla="*/ 0 h 3410908"/>
              <a:gd name="connsiteX1" fmla="*/ 3410908 w 3410908"/>
              <a:gd name="connsiteY1" fmla="*/ 1705454 h 3410908"/>
              <a:gd name="connsiteX2" fmla="*/ 1705454 w 3410908"/>
              <a:gd name="connsiteY2" fmla="*/ 3410908 h 3410908"/>
              <a:gd name="connsiteX3" fmla="*/ 0 w 3410908"/>
              <a:gd name="connsiteY3" fmla="*/ 1705454 h 3410908"/>
              <a:gd name="connsiteX4" fmla="*/ 1705454 w 3410908"/>
              <a:gd name="connsiteY4" fmla="*/ 0 h 341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908" h="3410908">
                <a:moveTo>
                  <a:pt x="1705454" y="0"/>
                </a:moveTo>
                <a:cubicBezTo>
                  <a:pt x="2647350" y="0"/>
                  <a:pt x="3410908" y="763558"/>
                  <a:pt x="3410908" y="1705454"/>
                </a:cubicBezTo>
                <a:cubicBezTo>
                  <a:pt x="3410908" y="2647350"/>
                  <a:pt x="2647350" y="3410908"/>
                  <a:pt x="1705454" y="3410908"/>
                </a:cubicBezTo>
                <a:cubicBezTo>
                  <a:pt x="763558" y="3410908"/>
                  <a:pt x="0" y="2647350"/>
                  <a:pt x="0" y="1705454"/>
                </a:cubicBezTo>
                <a:cubicBezTo>
                  <a:pt x="0" y="763558"/>
                  <a:pt x="763558" y="0"/>
                  <a:pt x="17054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719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E5C95B-1E4E-4178-B1B0-BC4809350F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7748" y="1271747"/>
            <a:ext cx="3905868" cy="449547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98246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3EB8DA-E612-432C-9A8C-38A5101A5C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3514" y="1897750"/>
            <a:ext cx="2262945" cy="3362724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479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9307896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BEF712-E855-440B-89CC-0281729BD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4412" y="2277313"/>
            <a:ext cx="2199141" cy="322373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DC01FC22-F05D-4EBE-9737-70569923D1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7191" y="4391963"/>
            <a:ext cx="1099570" cy="1611864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98982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31EDDB9-A095-4345-A0CA-1BC17672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5570" y="2222861"/>
            <a:ext cx="4312319" cy="1799408"/>
          </a:xfrm>
        </p:spPr>
        <p:txBody>
          <a:bodyPr/>
          <a:lstStyle/>
          <a:p>
            <a:endParaRPr lang="en-ID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B249D85-5537-4479-9F2F-E37DD5D6B4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3681" y="3598123"/>
            <a:ext cx="4312319" cy="1799408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9146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E416D5-ABD2-45D4-AE78-B5E88DDFD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7155" y="3806640"/>
            <a:ext cx="7954845" cy="305136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82220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F25462-A821-45C1-90D5-C70F102660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80523" cy="359812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31747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783334-A93B-4252-832B-0D0E509401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2204" y="1792296"/>
            <a:ext cx="2580719" cy="2597715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7A05E1-4C51-4ABF-A881-767B5E3327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0721" y="3306183"/>
            <a:ext cx="5581279" cy="355181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0501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A10675-45A6-4402-8E28-F21EAD049D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4409" y="1458827"/>
            <a:ext cx="3263181" cy="393079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7757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25FD175-1489-4251-A251-9F65667D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38888"/>
            <a:ext cx="1835126" cy="4695625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F588D16-5257-4C6E-8063-E5624CBDE3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42494" y="1138888"/>
            <a:ext cx="2994738" cy="469562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86529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F3F869-AFBD-42C8-815D-F58DBE1188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2417" y="930371"/>
            <a:ext cx="2152271" cy="2167439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600E8C-CAB5-42B0-A48D-F02F36B974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4853871" cy="532038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09462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F7D1D4F-FAC7-4F07-A3A5-0A647FEB30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5335" y="1421639"/>
            <a:ext cx="5506167" cy="476486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97259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058DC1-F648-4AE2-8C79-328077F7D9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02284" y="2916859"/>
            <a:ext cx="1689716" cy="2709137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75A86CA-1015-4A95-A0F3-42A17E151C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5148" y="2916859"/>
            <a:ext cx="2752364" cy="2709137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22B680F-4890-4077-B599-07935FC8E4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81812" y="2916859"/>
            <a:ext cx="2752364" cy="270913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581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94359283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C24036-AE57-4342-8D9D-35722590BD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76676" y="2749652"/>
            <a:ext cx="3157065" cy="2785629"/>
          </a:xfrm>
        </p:spPr>
        <p:txBody>
          <a:bodyPr/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06BA12-5D35-4CC8-B74A-C6BC5DE7E4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4423" y="1013475"/>
            <a:ext cx="2525373" cy="2861148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60822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140F7C-111D-47AF-B71A-C89595FAB1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1437" y="2319957"/>
            <a:ext cx="6168741" cy="3430989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02303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C1E595-23EA-4B73-92C5-1922CB3822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1527" y="1528114"/>
            <a:ext cx="6583047" cy="3542411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88946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99E1AB-931E-4ADB-9891-607262EB59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35" y="1194599"/>
            <a:ext cx="2028047" cy="2042199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35933C5-F46D-4567-BB28-0568BBF978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4839" y="1194599"/>
            <a:ext cx="3491274" cy="491767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790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D02C85-AC33-436B-B290-0C327E95D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934" y="523207"/>
            <a:ext cx="3429839" cy="5811586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62840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0593E9-81A3-41E0-AC13-770A36C197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0833862">
            <a:off x="806516" y="1098071"/>
            <a:ext cx="2042278" cy="2639896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8A748D6-57F2-44E1-81B6-2878EF844F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0833862">
            <a:off x="3426980" y="1626811"/>
            <a:ext cx="2042278" cy="2639896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9E74F87-149A-486A-8935-A8DC93DC51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833862">
            <a:off x="6047444" y="2109052"/>
            <a:ext cx="2042278" cy="2639896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00A91E0-CB48-4AB0-9FF3-9F761FAD38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8633" y="1111032"/>
            <a:ext cx="3113367" cy="4626616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167157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9FDA9A-6B75-4FD7-B57F-4A3AAF611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7996" y="1081188"/>
            <a:ext cx="9784436" cy="469562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10445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AFE359-9736-49CE-835E-C4A1914381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58461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31402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C3B1A5-5C48-4692-BB39-3326D4B2B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7547" y="3223268"/>
            <a:ext cx="1818218" cy="272310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A347E17-C08D-4DFA-821A-44141E13D9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03875" y="0"/>
            <a:ext cx="2152181" cy="3223268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BD37E65-EA2A-4330-BA6B-6BC22AD5D5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4552" y="5195213"/>
            <a:ext cx="3207426" cy="1662787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957EF43-C620-4F55-8CB5-63E8F11509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797546"/>
            <a:ext cx="2708806" cy="162817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66445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33BEF0-CDA6-49EE-A6F1-8E71849C6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4456" y="3429000"/>
            <a:ext cx="1862798" cy="1875066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3BFF2CA-C9E1-4A52-929F-7DC8AB9478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5953" y="1109116"/>
            <a:ext cx="1862798" cy="1875066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95CEFF6-6AAD-41AB-B145-5A9F0E5300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6455" y="3429000"/>
            <a:ext cx="1862798" cy="1875066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446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image" Target="../media/image7.jpg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theme" Target="../theme/theme6.xml"/><Relationship Id="rId20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4519E814-08A9-9999-1C8F-A1043E38F4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  <a:latin typeface="+mj-ea"/>
                <a:ea typeface="+mj-ea"/>
              </a:rPr>
              <a:t>www.9slide.vn</a:t>
            </a:r>
            <a:endParaRPr lang="en-US" sz="2400" dirty="0">
              <a:solidFill>
                <a:srgbClr val="CFCFCF"/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C5075B3-4007-FF97-FDB0-B96FD0D59B6C}"/>
              </a:ext>
            </a:extLst>
          </p:cNvPr>
          <p:cNvGrpSpPr/>
          <p:nvPr userDrawn="1"/>
        </p:nvGrpSpPr>
        <p:grpSpPr>
          <a:xfrm>
            <a:off x="-3251757" y="0"/>
            <a:ext cx="3842965" cy="2357824"/>
            <a:chOff x="5586065" y="1777554"/>
            <a:chExt cx="2882224" cy="17683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D160BF-5F72-FCF7-DC51-AF821C634BFD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2407210-4C8B-81D9-16AD-3A2F94E3E152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2B7C58-FF07-308B-9FA7-75F133056708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D4E25C-C8FC-FF1E-2BCB-ADBC0EB57776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5A17BB-7EBE-C257-B604-32F0713C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08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826" r:id="rId4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442B16A-DFDD-B5DF-71EC-6099527251C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E43DC6-FB80-C63D-C4C7-4B6C2D0243EE}"/>
              </a:ext>
            </a:extLst>
          </p:cNvPr>
          <p:cNvGrpSpPr/>
          <p:nvPr userDrawn="1"/>
        </p:nvGrpSpPr>
        <p:grpSpPr>
          <a:xfrm>
            <a:off x="-3251757" y="0"/>
            <a:ext cx="3842965" cy="2357824"/>
            <a:chOff x="5586065" y="1777554"/>
            <a:chExt cx="2882224" cy="17683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15B7D4-D644-2917-6B29-67C26DC42480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D88CDBC7-EC96-3A64-BDAB-133F7E45AD07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4F7FE5-EB46-BD26-5E96-19B4BAFAD0A0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36A6C-92F1-1B7A-DBB9-3DD02D4837FA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15C603-8138-28C2-9CDC-F7516444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3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C5E3BDA-7F4D-D90B-E8FA-AEA0A2BF0E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D7E1D9-847B-21A9-3095-3A2D99653013}"/>
              </a:ext>
            </a:extLst>
          </p:cNvPr>
          <p:cNvGrpSpPr/>
          <p:nvPr userDrawn="1"/>
        </p:nvGrpSpPr>
        <p:grpSpPr>
          <a:xfrm>
            <a:off x="-3251757" y="0"/>
            <a:ext cx="3842965" cy="2357824"/>
            <a:chOff x="5586065" y="1777554"/>
            <a:chExt cx="2882224" cy="17683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1180C9-F0F3-109A-18D2-A72891E9B316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164DBBC-A247-DF2F-EB92-76CB9F1808F5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3E596-B5E6-238D-12E8-8679FF3352FC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8525DF-3DB9-867A-CC93-33BE79DEEA88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67F3C2-ED80-70A2-FC77-30115C67D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11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7360092-906A-27A9-C202-C1BEB66B7C7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9BFAAD-CFD4-A691-8B96-7C49A694E3F4}"/>
              </a:ext>
            </a:extLst>
          </p:cNvPr>
          <p:cNvGrpSpPr/>
          <p:nvPr userDrawn="1"/>
        </p:nvGrpSpPr>
        <p:grpSpPr>
          <a:xfrm>
            <a:off x="-3251757" y="0"/>
            <a:ext cx="3842965" cy="2357824"/>
            <a:chOff x="5586065" y="1777554"/>
            <a:chExt cx="2882224" cy="17683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EF3B73-A7F0-482C-178A-0F946AEC6636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70EBE05-D1AC-DE0E-220E-697781B68EB7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8F4DAF-41BD-0BA4-758A-F6DD3686CBC1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BC11F4-AE82-2E1D-ACA2-13FF0C122623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0F5CAD-7671-6699-3EC5-D352F99A5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6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>
    <p:random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8199930-631D-0B65-BA33-699F8511162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24CC08-3519-F00C-FDD0-096BFC3750E9}"/>
              </a:ext>
            </a:extLst>
          </p:cNvPr>
          <p:cNvGrpSpPr/>
          <p:nvPr userDrawn="1"/>
        </p:nvGrpSpPr>
        <p:grpSpPr>
          <a:xfrm>
            <a:off x="-3251757" y="0"/>
            <a:ext cx="3842965" cy="2357824"/>
            <a:chOff x="5586065" y="1777554"/>
            <a:chExt cx="2882224" cy="17683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2B94229-7C0F-6E4A-2966-D209C07BBFCC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C4F28F5-ACF7-EC57-C4A8-EB619997D122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FA5CA6-6714-5884-9450-C106535829E6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2FF8CB-02E0-A7D1-3898-B1B79B8219F1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6334BA-4DBA-DEA5-8239-32293B1CD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413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7EF">
            <a:alpha val="533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2E7F26E-9ADD-F1B5-832D-48950D11FE9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ngo"/>
              <a:buNone/>
              <a:defRPr sz="26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9pPr>
          </a:lstStyle>
          <a:p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3798D-334F-4D41-9670-50D57710919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34600" y="4043365"/>
            <a:ext cx="4267200" cy="426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0F5CB-66AC-4628-A5CD-2D93486A873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200" y="690565"/>
            <a:ext cx="4267200" cy="42672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4462BD7-4458-510A-91D4-A01291BEDEA8}"/>
              </a:ext>
            </a:extLst>
          </p:cNvPr>
          <p:cNvGrpSpPr/>
          <p:nvPr userDrawn="1"/>
        </p:nvGrpSpPr>
        <p:grpSpPr>
          <a:xfrm>
            <a:off x="-3251757" y="0"/>
            <a:ext cx="3842965" cy="2357824"/>
            <a:chOff x="5586065" y="1777554"/>
            <a:chExt cx="2882224" cy="176836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BA1CAD-A42E-AFE4-214E-C04C90CA5A8A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6BCE1CD-9D96-FB0B-E66C-3697566BEFC6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53325E-DB9E-ABE0-3B6E-FBCBC34DBE58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FC8923-F291-FC46-812F-3316B8ED7114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FC1B0B-58F8-BE87-F13F-0C09BDCC5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1617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  <p:sldLayoutId id="2147483801" r:id="rId34"/>
    <p:sldLayoutId id="2147483802" r:id="rId35"/>
    <p:sldLayoutId id="2147483803" r:id="rId36"/>
    <p:sldLayoutId id="2147483804" r:id="rId37"/>
    <p:sldLayoutId id="2147483805" r:id="rId38"/>
    <p:sldLayoutId id="2147483806" r:id="rId39"/>
    <p:sldLayoutId id="2147483807" r:id="rId40"/>
    <p:sldLayoutId id="2147483809" r:id="rId41"/>
    <p:sldLayoutId id="2147483810" r:id="rId42"/>
    <p:sldLayoutId id="2147483811" r:id="rId43"/>
    <p:sldLayoutId id="2147483812" r:id="rId44"/>
    <p:sldLayoutId id="2147483813" r:id="rId4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BF6F7"/>
            </a:gs>
            <a:gs pos="3999">
              <a:srgbClr val="EBF6F7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1FCF1F3B-78FC-B13A-1ED6-01C9782F0EC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0488698-DB0C-0358-3850-25A1FC5CD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A197D6A-A9D2-9B9C-ED1A-9D9022487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861DFB-2F5A-D5FF-0254-5D7196BBB6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2B2435-6AA6-64F3-F98F-4E8E400F38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75B5A3-8FD8-7F47-242A-563E05ACAE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9D79045-8CB5-4810-9837-A7231D27D44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3B716E-DA64-E265-9304-C8B11A756990}"/>
              </a:ext>
            </a:extLst>
          </p:cNvPr>
          <p:cNvGrpSpPr/>
          <p:nvPr userDrawn="1"/>
        </p:nvGrpSpPr>
        <p:grpSpPr>
          <a:xfrm>
            <a:off x="-3251757" y="0"/>
            <a:ext cx="3842965" cy="2357824"/>
            <a:chOff x="5586065" y="1777554"/>
            <a:chExt cx="2882224" cy="17683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647FC8-C580-185B-E962-DE027E87CDD2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DA2F376-5707-0F7A-ECE6-86ABDEDDAF0B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4745E6-E77F-CBBB-9C85-5FBBD878FE7B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64C524-858D-0D46-3987-62A228F516BC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076010-7C83-B599-7491-E83CA798D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66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jp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61BC2-9B23-CEA6-62EE-FFB893A4F5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570" y="4140627"/>
            <a:ext cx="9467909" cy="1853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A96EF-8E0E-0A86-75AE-A05254C21545}"/>
              </a:ext>
            </a:extLst>
          </p:cNvPr>
          <p:cNvSpPr txBox="1"/>
          <p:nvPr/>
        </p:nvSpPr>
        <p:spPr>
          <a:xfrm>
            <a:off x="2596824" y="340736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36 724 – 3 291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76099" y="1397872"/>
            <a:ext cx="45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36 724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752975" y="2634474"/>
            <a:ext cx="4039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3 291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4325"/>
            <a:ext cx="4324350" cy="4889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729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03934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24400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23BF73-7DC4-2CCA-6571-2E9B5D4186F5}"/>
              </a:ext>
            </a:extLst>
          </p:cNvPr>
          <p:cNvSpPr txBox="1"/>
          <p:nvPr/>
        </p:nvSpPr>
        <p:spPr>
          <a:xfrm>
            <a:off x="3914775" y="39079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637 891 – 412 520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637 891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105150" y="2634474"/>
            <a:ext cx="5686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412 520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786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58991" y="38729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46784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02358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895 332 – 282 429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895 332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105150" y="2634474"/>
            <a:ext cx="5686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282 429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2715267" y="3978454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786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58991" y="38729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46784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38675" y="38508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3886200" y="386034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2099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592259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F23B-30E6-F53F-27B2-1AF9FB80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4" y="2312418"/>
            <a:ext cx="1914525" cy="1300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345BD-B091-1643-7293-A37BCE3CC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1792741"/>
            <a:ext cx="1428750" cy="168388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E65962-1829-23C0-24B8-41CFA34A17AD}"/>
              </a:ext>
            </a:extLst>
          </p:cNvPr>
          <p:cNvSpPr/>
          <p:nvPr/>
        </p:nvSpPr>
        <p:spPr>
          <a:xfrm>
            <a:off x="3124200" y="752475"/>
            <a:ext cx="3181350" cy="1371600"/>
          </a:xfrm>
          <a:prstGeom prst="wedgeRoundRectCallout">
            <a:avLst>
              <a:gd name="adj1" fmla="val -25335"/>
              <a:gd name="adj2" fmla="val 895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Khi bay, </a:t>
            </a:r>
            <a:r>
              <a:rPr lang="en-US" sz="2400" dirty="0" err="1">
                <a:solidFill>
                  <a:srgbClr val="002060"/>
                </a:solidFill>
              </a:rPr>
              <a:t>tớ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khoảng</a:t>
            </a:r>
            <a:r>
              <a:rPr lang="en-US" sz="2400" dirty="0">
                <a:solidFill>
                  <a:srgbClr val="002060"/>
                </a:solidFill>
              </a:rPr>
              <a:t> 180 000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5 </a:t>
            </a:r>
            <a:r>
              <a:rPr lang="en-US" sz="2400" dirty="0" err="1">
                <a:solidFill>
                  <a:srgbClr val="002060"/>
                </a:solidFill>
              </a:rPr>
              <a:t>phút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76FEF47-B627-B184-C1D4-65A37060E3EC}"/>
              </a:ext>
            </a:extLst>
          </p:cNvPr>
          <p:cNvSpPr/>
          <p:nvPr/>
        </p:nvSpPr>
        <p:spPr>
          <a:xfrm>
            <a:off x="6896100" y="381000"/>
            <a:ext cx="3181350" cy="1371600"/>
          </a:xfrm>
          <a:prstGeom prst="wedgeRoundRectCallout">
            <a:avLst>
              <a:gd name="adj1" fmla="val -25335"/>
              <a:gd name="adj2" fmla="val 895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Còn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tớ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khoảng</a:t>
            </a:r>
            <a:r>
              <a:rPr lang="en-US" sz="2400" dirty="0">
                <a:solidFill>
                  <a:srgbClr val="002060"/>
                </a:solidFill>
              </a:rPr>
              <a:t> 60 000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5 </a:t>
            </a:r>
            <a:r>
              <a:rPr lang="en-US" sz="2400" dirty="0" err="1">
                <a:solidFill>
                  <a:srgbClr val="002060"/>
                </a:solidFill>
              </a:rPr>
              <a:t>phút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18AA9-4E93-D1EE-8206-FE2DA0E94F18}"/>
              </a:ext>
            </a:extLst>
          </p:cNvPr>
          <p:cNvSpPr txBox="1"/>
          <p:nvPr/>
        </p:nvSpPr>
        <p:spPr>
          <a:xfrm>
            <a:off x="1000124" y="3562350"/>
            <a:ext cx="1044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bay trong 5 phút, muỗi đập cánh nhiều hơn ong bao nhiêu lần?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49C3F-76CD-F410-AAF5-122F276CDEFF}"/>
              </a:ext>
            </a:extLst>
          </p:cNvPr>
          <p:cNvSpPr txBox="1"/>
          <p:nvPr/>
        </p:nvSpPr>
        <p:spPr>
          <a:xfrm>
            <a:off x="1390650" y="4276725"/>
            <a:ext cx="10391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giải:</a:t>
            </a:r>
            <a:endParaRPr lang="vi-VN" sz="3200" b="0" i="0" u="sng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bay trong 5 phút, muỗi đập cánh nhiều hơn ong số lần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180 000 – 60 000 = 120 000 (lần)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 số: 120 000 lần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F0FD91-4710-1412-D0D1-3AD2FF5EF2FF}"/>
              </a:ext>
            </a:extLst>
          </p:cNvPr>
          <p:cNvSpPr/>
          <p:nvPr/>
        </p:nvSpPr>
        <p:spPr>
          <a:xfrm>
            <a:off x="495300" y="514350"/>
            <a:ext cx="733425" cy="600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08961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F9A8366-B41D-114E-19A0-110A0EF19922}"/>
              </a:ext>
            </a:extLst>
          </p:cNvPr>
          <p:cNvGrpSpPr/>
          <p:nvPr/>
        </p:nvGrpSpPr>
        <p:grpSpPr>
          <a:xfrm>
            <a:off x="0" y="116848"/>
            <a:ext cx="12095086" cy="1816727"/>
            <a:chOff x="554232" y="1098233"/>
            <a:chExt cx="8401879" cy="1197398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0FBDBB8D-B92E-F7BD-78E8-B89744E20163}"/>
                </a:ext>
              </a:extLst>
            </p:cNvPr>
            <p:cNvSpPr/>
            <p:nvPr/>
          </p:nvSpPr>
          <p:spPr>
            <a:xfrm>
              <a:off x="1327214" y="1233715"/>
              <a:ext cx="7628897" cy="1061916"/>
            </a:xfrm>
            <a:prstGeom prst="roundRect">
              <a:avLst/>
            </a:prstGeom>
            <a:solidFill>
              <a:sysClr val="window" lastClr="FFFFFF">
                <a:alpha val="83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Khoang chứa nhiên liệu của máy bay màu xanh có 240 373 </a:t>
              </a:r>
              <a:r>
                <a:rPr kumimoji="0" lang="vi-V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Khoang chứa nhiên liệu của máy bay màu hồng có 25 350 </a:t>
              </a:r>
              <a:r>
                <a:rPr kumimoji="0" lang="vi-V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Hỏi khoang chứa nhiên liệu của máy bay nào có nhiều hơn và nhiều hơn bao nhiêu lít?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00F21443-53CF-01E4-836C-5241A389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32" y="1098233"/>
              <a:ext cx="931883" cy="95993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489D3-43A6-0292-644F-89101DEF9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2257425"/>
            <a:ext cx="5153025" cy="152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3AFD0C-BC27-3636-3EE1-DB0B0318DDEA}"/>
              </a:ext>
            </a:extLst>
          </p:cNvPr>
          <p:cNvSpPr txBox="1"/>
          <p:nvPr/>
        </p:nvSpPr>
        <p:spPr>
          <a:xfrm>
            <a:off x="1571625" y="3971925"/>
            <a:ext cx="9639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3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32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Khoang chứa nhiên liệu của máy bay xanh có nhiều hơn khoang chứa nhiên liệu của máy bay hồng số lít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240 373 – 25 350 = 215 023 (</a:t>
            </a:r>
            <a:r>
              <a:rPr lang="vi-VN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Đáp số:  215 023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483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602478" y="3054945"/>
            <a:ext cx="49680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F6F7"/>
            </a:gs>
            <a:gs pos="3999">
              <a:srgbClr val="EBF6F7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49BC988A-7FC6-35FA-9EBE-9BF1937E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12047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xplosion: 8 Points 6">
            <a:extLst>
              <a:ext uri="{FF2B5EF4-FFF2-40B4-BE49-F238E27FC236}">
                <a16:creationId xmlns:a16="http://schemas.microsoft.com/office/drawing/2014/main" id="{275EB346-58F6-DB66-03A3-13F7860A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-28575"/>
            <a:ext cx="8458200" cy="4957763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WordArt 2">
            <a:extLst>
              <a:ext uri="{FF2B5EF4-FFF2-40B4-BE49-F238E27FC236}">
                <a16:creationId xmlns:a16="http://schemas.microsoft.com/office/drawing/2014/main" id="{393D5D0F-5431-6134-4390-E43B5B0FE1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10100" y="1600200"/>
            <a:ext cx="4648200" cy="75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endParaRPr kumimoji="0" lang="en-US" sz="3600" b="1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6969AA-65EA-EAE5-54DB-35B96E1CB819}"/>
              </a:ext>
            </a:extLst>
          </p:cNvPr>
          <p:cNvSpPr/>
          <p:nvPr/>
        </p:nvSpPr>
        <p:spPr>
          <a:xfrm>
            <a:off x="3162300" y="2450306"/>
            <a:ext cx="7543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Ai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nhanh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endParaRPr kumimoji="0" lang="en-US" sz="3600" b="1" i="0" u="none" strike="noStrike" kern="120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4AFC8E92-8CF5-020A-F2C5-277060DA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2DE3E3E3-3AD8-35F6-71BD-A9A8B7CD0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9600"/>
            <a:ext cx="739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270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tính sau 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sai?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08" name="Rectangle 13">
            <a:extLst>
              <a:ext uri="{FF2B5EF4-FFF2-40B4-BE49-F238E27FC236}">
                <a16:creationId xmlns:a16="http://schemas.microsoft.com/office/drawing/2014/main" id="{FAEACC2E-EBEE-C788-7B49-03A904A8E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1600200"/>
            <a:ext cx="210978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548391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13184</a:t>
            </a:r>
          </a:p>
        </p:txBody>
      </p:sp>
      <p:sp>
        <p:nvSpPr>
          <p:cNvPr id="21509" name="Text Box 14">
            <a:extLst>
              <a:ext uri="{FF2B5EF4-FFF2-40B4-BE49-F238E27FC236}">
                <a16:creationId xmlns:a16="http://schemas.microsoft.com/office/drawing/2014/main" id="{57F153AE-D47C-7C4B-B123-AC632D03B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3048000"/>
            <a:ext cx="471487" cy="646113"/>
          </a:xfrm>
          <a:custGeom>
            <a:avLst/>
            <a:gdLst>
              <a:gd name="T0" fmla="*/ 0 w 470848"/>
              <a:gd name="T1" fmla="*/ 0 h 553998"/>
              <a:gd name="T2" fmla="*/ 487085 w 470848"/>
              <a:gd name="T3" fmla="*/ 469521 h 553998"/>
              <a:gd name="T4" fmla="*/ 472967 w 470848"/>
              <a:gd name="T5" fmla="*/ 19060026 h 553998"/>
              <a:gd name="T6" fmla="*/ 0 w 470848"/>
              <a:gd name="T7" fmla="*/ 19060026 h 553998"/>
              <a:gd name="T8" fmla="*/ 0 w 470848"/>
              <a:gd name="T9" fmla="*/ 0 h 553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848"/>
              <a:gd name="T16" fmla="*/ 0 h 553998"/>
              <a:gd name="T17" fmla="*/ 470848 w 470848"/>
              <a:gd name="T18" fmla="*/ 553998 h 553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848" h="553998">
                <a:moveTo>
                  <a:pt x="0" y="0"/>
                </a:moveTo>
                <a:lnTo>
                  <a:pt x="470848" y="13647"/>
                </a:lnTo>
                <a:lnTo>
                  <a:pt x="457200" y="553998"/>
                </a:lnTo>
                <a:lnTo>
                  <a:pt x="0" y="5539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510" name="Text Box 15">
            <a:extLst>
              <a:ext uri="{FF2B5EF4-FFF2-40B4-BE49-F238E27FC236}">
                <a16:creationId xmlns:a16="http://schemas.microsoft.com/office/drawing/2014/main" id="{3F9EEC2B-8B82-EBD0-F330-24E8513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3048000"/>
            <a:ext cx="427037" cy="646113"/>
          </a:xfrm>
          <a:custGeom>
            <a:avLst/>
            <a:gdLst>
              <a:gd name="T0" fmla="*/ 77584 w 427960"/>
              <a:gd name="T1" fmla="*/ 0 h 553998"/>
              <a:gd name="T2" fmla="*/ 405477 w 427960"/>
              <a:gd name="T3" fmla="*/ 0 h 553998"/>
              <a:gd name="T4" fmla="*/ 405477 w 427960"/>
              <a:gd name="T5" fmla="*/ 19059957 h 553998"/>
              <a:gd name="T6" fmla="*/ 0 w 427960"/>
              <a:gd name="T7" fmla="*/ 18590387 h 553998"/>
              <a:gd name="T8" fmla="*/ 77584 w 427960"/>
              <a:gd name="T9" fmla="*/ 0 h 553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7960"/>
              <a:gd name="T16" fmla="*/ 0 h 553998"/>
              <a:gd name="T17" fmla="*/ 427960 w 427960"/>
              <a:gd name="T18" fmla="*/ 553998 h 553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7960" h="553998">
                <a:moveTo>
                  <a:pt x="81886" y="0"/>
                </a:moveTo>
                <a:lnTo>
                  <a:pt x="427960" y="0"/>
                </a:lnTo>
                <a:lnTo>
                  <a:pt x="427960" y="553998"/>
                </a:lnTo>
                <a:lnTo>
                  <a:pt x="0" y="540350"/>
                </a:lnTo>
                <a:lnTo>
                  <a:pt x="81886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511" name="Text Box 16">
            <a:extLst>
              <a:ext uri="{FF2B5EF4-FFF2-40B4-BE49-F238E27FC236}">
                <a16:creationId xmlns:a16="http://schemas.microsoft.com/office/drawing/2014/main" id="{2BC997AC-F9A0-00A2-392B-BCF95B19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3048000"/>
            <a:ext cx="296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512" name="Text Box 17">
            <a:extLst>
              <a:ext uri="{FF2B5EF4-FFF2-40B4-BE49-F238E27FC236}">
                <a16:creationId xmlns:a16="http://schemas.microsoft.com/office/drawing/2014/main" id="{7CF39FE8-8EC1-32DF-6F58-1FD5A3E3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48000"/>
            <a:ext cx="22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513" name="Text Box 18">
            <a:extLst>
              <a:ext uri="{FF2B5EF4-FFF2-40B4-BE49-F238E27FC236}">
                <a16:creationId xmlns:a16="http://schemas.microsoft.com/office/drawing/2014/main" id="{EEA81BED-ED89-A449-9639-F46CCF496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043238"/>
            <a:ext cx="22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514" name="Line 19">
            <a:extLst>
              <a:ext uri="{FF2B5EF4-FFF2-40B4-BE49-F238E27FC236}">
                <a16:creationId xmlns:a16="http://schemas.microsoft.com/office/drawing/2014/main" id="{C1D18429-0570-26FC-5649-31748DA1C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7163" y="3048000"/>
            <a:ext cx="1468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5" name="Line 20">
            <a:extLst>
              <a:ext uri="{FF2B5EF4-FFF2-40B4-BE49-F238E27FC236}">
                <a16:creationId xmlns:a16="http://schemas.microsoft.com/office/drawing/2014/main" id="{12237D4D-5778-00A7-8AC6-A251576D5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6" name="Text Box 23">
            <a:extLst>
              <a:ext uri="{FF2B5EF4-FFF2-40B4-BE49-F238E27FC236}">
                <a16:creationId xmlns:a16="http://schemas.microsoft.com/office/drawing/2014/main" id="{5D912D5B-A288-F612-4C80-91A66EC8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59113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B65B8C5-9B19-B57F-11D7-F01476FF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033713"/>
            <a:ext cx="747712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961999-AE19-FFA0-0B53-893C2F69F6CC}"/>
              </a:ext>
            </a:extLst>
          </p:cNvPr>
          <p:cNvSpPr/>
          <p:nvPr/>
        </p:nvSpPr>
        <p:spPr>
          <a:xfrm>
            <a:off x="8678017" y="3420931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8D3980-0A9F-0BC5-D8B5-CEB764347BBE}"/>
              </a:ext>
            </a:extLst>
          </p:cNvPr>
          <p:cNvSpPr/>
          <p:nvPr/>
        </p:nvSpPr>
        <p:spPr>
          <a:xfrm>
            <a:off x="8743802" y="3452283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37C7A4-683C-588A-FF1F-748A0117FE2B}"/>
              </a:ext>
            </a:extLst>
          </p:cNvPr>
          <p:cNvSpPr/>
          <p:nvPr/>
        </p:nvSpPr>
        <p:spPr>
          <a:xfrm>
            <a:off x="8678017" y="3444214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826866-D37D-9208-CB39-F71949503604}"/>
              </a:ext>
            </a:extLst>
          </p:cNvPr>
          <p:cNvSpPr/>
          <p:nvPr/>
        </p:nvSpPr>
        <p:spPr>
          <a:xfrm>
            <a:off x="8706447" y="3467497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473E6D-4331-9F89-9AB3-E943B406941A}"/>
              </a:ext>
            </a:extLst>
          </p:cNvPr>
          <p:cNvSpPr/>
          <p:nvPr/>
        </p:nvSpPr>
        <p:spPr>
          <a:xfrm>
            <a:off x="8739784" y="3429000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0B99D4-8489-9937-371A-4FD8537E8F4B}"/>
              </a:ext>
            </a:extLst>
          </p:cNvPr>
          <p:cNvSpPr/>
          <p:nvPr/>
        </p:nvSpPr>
        <p:spPr>
          <a:xfrm>
            <a:off x="8739784" y="3332956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9D6CB3-9907-35AB-91A3-B6D1C592B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667000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1" descr="Background Floral Leaves - Free image on Pixabay">
            <a:extLst>
              <a:ext uri="{FF2B5EF4-FFF2-40B4-BE49-F238E27FC236}">
                <a16:creationId xmlns:a16="http://schemas.microsoft.com/office/drawing/2014/main" id="{A8D13C34-FF42-E857-665B-5CEDFD2C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567CA9BE-01A5-F441-2BD2-C5ACBEB76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0"/>
            <a:ext cx="739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270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tính sau 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sai?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2" name="Rectangle 13">
            <a:extLst>
              <a:ext uri="{FF2B5EF4-FFF2-40B4-BE49-F238E27FC236}">
                <a16:creationId xmlns:a16="http://schemas.microsoft.com/office/drawing/2014/main" id="{6B19A692-EA16-D867-ED6B-2E212D1F1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1600200"/>
            <a:ext cx="210978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632534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233444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3" name="Line 20">
            <a:extLst>
              <a:ext uri="{FF2B5EF4-FFF2-40B4-BE49-F238E27FC236}">
                <a16:creationId xmlns:a16="http://schemas.microsoft.com/office/drawing/2014/main" id="{29A49579-B278-A480-77B4-1C41687ED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4" name="Line 19">
            <a:extLst>
              <a:ext uri="{FF2B5EF4-FFF2-40B4-BE49-F238E27FC236}">
                <a16:creationId xmlns:a16="http://schemas.microsoft.com/office/drawing/2014/main" id="{08E9D280-E846-AAB4-0912-FDC31EE77D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7163" y="3048000"/>
            <a:ext cx="1468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5" name="Text Box 51">
            <a:extLst>
              <a:ext uri="{FF2B5EF4-FFF2-40B4-BE49-F238E27FC236}">
                <a16:creationId xmlns:a16="http://schemas.microsoft.com/office/drawing/2014/main" id="{53F86D94-DF68-DB4F-5716-7C824378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3132138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399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5F12F8B-45C1-71CE-8744-6DBC90688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033713"/>
            <a:ext cx="747712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19ADA5-6CE8-D75E-E4B3-D74839FC22C8}"/>
              </a:ext>
            </a:extLst>
          </p:cNvPr>
          <p:cNvSpPr/>
          <p:nvPr/>
        </p:nvSpPr>
        <p:spPr>
          <a:xfrm>
            <a:off x="8457405" y="3152311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6640BE-F095-BCAB-CB73-9E99FF13D793}"/>
              </a:ext>
            </a:extLst>
          </p:cNvPr>
          <p:cNvSpPr/>
          <p:nvPr/>
        </p:nvSpPr>
        <p:spPr>
          <a:xfrm>
            <a:off x="8449667" y="3193387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FBA68C-F3EB-D69A-9FC9-D51A445ECB90}"/>
              </a:ext>
            </a:extLst>
          </p:cNvPr>
          <p:cNvSpPr/>
          <p:nvPr/>
        </p:nvSpPr>
        <p:spPr>
          <a:xfrm>
            <a:off x="8487369" y="3123672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D98E31-4109-6D20-4493-AB42443C4B68}"/>
              </a:ext>
            </a:extLst>
          </p:cNvPr>
          <p:cNvSpPr/>
          <p:nvPr/>
        </p:nvSpPr>
        <p:spPr>
          <a:xfrm>
            <a:off x="8453536" y="3117453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B6654A-ECE1-9DC5-1182-B52C795FEC38}"/>
              </a:ext>
            </a:extLst>
          </p:cNvPr>
          <p:cNvSpPr/>
          <p:nvPr/>
        </p:nvSpPr>
        <p:spPr>
          <a:xfrm>
            <a:off x="8487369" y="3199606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A4D9F1-E433-8BAE-E83C-CF6829F35855}"/>
              </a:ext>
            </a:extLst>
          </p:cNvPr>
          <p:cNvSpPr/>
          <p:nvPr/>
        </p:nvSpPr>
        <p:spPr>
          <a:xfrm>
            <a:off x="8548091" y="3117453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D8E3EA-D10A-2205-34E3-E1D685686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2400300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2" descr="Vector hàng rào gỗ">
            <a:extLst>
              <a:ext uri="{FF2B5EF4-FFF2-40B4-BE49-F238E27FC236}">
                <a16:creationId xmlns:a16="http://schemas.microsoft.com/office/drawing/2014/main" id="{82A30C64-0E83-5430-6FB2-66F84997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78513"/>
            <a:ext cx="1816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2" descr="Vector hàng rào gỗ">
            <a:extLst>
              <a:ext uri="{FF2B5EF4-FFF2-40B4-BE49-F238E27FC236}">
                <a16:creationId xmlns:a16="http://schemas.microsoft.com/office/drawing/2014/main" id="{81C8A1F4-6E46-22B8-F36B-22DFD09C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897563"/>
            <a:ext cx="1816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2" descr="Vector hàng rào gỗ">
            <a:extLst>
              <a:ext uri="{FF2B5EF4-FFF2-40B4-BE49-F238E27FC236}">
                <a16:creationId xmlns:a16="http://schemas.microsoft.com/office/drawing/2014/main" id="{FE7FACEE-57E4-1F67-0DCC-B41B40D4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5905500"/>
            <a:ext cx="18176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2" descr="Vector hàng rào gỗ">
            <a:extLst>
              <a:ext uri="{FF2B5EF4-FFF2-40B4-BE49-F238E27FC236}">
                <a16:creationId xmlns:a16="http://schemas.microsoft.com/office/drawing/2014/main" id="{A71FAE8D-24A5-9391-6B21-5C3CD628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5897563"/>
            <a:ext cx="1816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3">
            <a:extLst>
              <a:ext uri="{FF2B5EF4-FFF2-40B4-BE49-F238E27FC236}">
                <a16:creationId xmlns:a16="http://schemas.microsoft.com/office/drawing/2014/main" id="{A6565B90-A268-1F4B-A9D1-B1A87E394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0"/>
            <a:ext cx="739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270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3 .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tính sau 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sai?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9" name="Rectangle 13">
            <a:extLst>
              <a:ext uri="{FF2B5EF4-FFF2-40B4-BE49-F238E27FC236}">
                <a16:creationId xmlns:a16="http://schemas.microsoft.com/office/drawing/2014/main" id="{AE30D29C-9AC1-BC21-6320-14999B035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1600200"/>
            <a:ext cx="210978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0000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3444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60" name="Line 20">
            <a:extLst>
              <a:ext uri="{FF2B5EF4-FFF2-40B4-BE49-F238E27FC236}">
                <a16:creationId xmlns:a16="http://schemas.microsoft.com/office/drawing/2014/main" id="{C135B1C3-D263-D653-3136-C64501FE4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61" name="Line 19">
            <a:extLst>
              <a:ext uri="{FF2B5EF4-FFF2-40B4-BE49-F238E27FC236}">
                <a16:creationId xmlns:a16="http://schemas.microsoft.com/office/drawing/2014/main" id="{0CC372B6-233A-5563-F0A4-406FDECFA3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7163" y="3048000"/>
            <a:ext cx="1468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51">
            <a:extLst>
              <a:ext uri="{FF2B5EF4-FFF2-40B4-BE49-F238E27FC236}">
                <a16:creationId xmlns:a16="http://schemas.microsoft.com/office/drawing/2014/main" id="{42E4A434-E01A-2337-7BC1-92509FA0F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718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406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5 5 6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C48C0ED4-1274-CAF2-9542-6DC089D51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033713"/>
            <a:ext cx="747712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BA5015-F665-7FAA-0950-CD2976056070}"/>
              </a:ext>
            </a:extLst>
          </p:cNvPr>
          <p:cNvSpPr/>
          <p:nvPr/>
        </p:nvSpPr>
        <p:spPr>
          <a:xfrm>
            <a:off x="5361894" y="4618351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D850E8-3E82-3F5B-3136-7F5756AEF67F}"/>
              </a:ext>
            </a:extLst>
          </p:cNvPr>
          <p:cNvSpPr/>
          <p:nvPr/>
        </p:nvSpPr>
        <p:spPr>
          <a:xfrm>
            <a:off x="5361894" y="4570465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9F757C-411F-3C28-510C-4EF9C4CE7E21}"/>
              </a:ext>
            </a:extLst>
          </p:cNvPr>
          <p:cNvSpPr/>
          <p:nvPr/>
        </p:nvSpPr>
        <p:spPr>
          <a:xfrm>
            <a:off x="5399994" y="4521569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BEDBFA-543E-BCF9-E8C6-57C5291D9C33}"/>
              </a:ext>
            </a:extLst>
          </p:cNvPr>
          <p:cNvSpPr/>
          <p:nvPr/>
        </p:nvSpPr>
        <p:spPr>
          <a:xfrm>
            <a:off x="5380944" y="4536334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88BDDA-5A8B-A873-E28A-0D2FA405E2EC}"/>
              </a:ext>
            </a:extLst>
          </p:cNvPr>
          <p:cNvSpPr/>
          <p:nvPr/>
        </p:nvSpPr>
        <p:spPr>
          <a:xfrm>
            <a:off x="5432227" y="4521569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D879B7-B5C6-2E97-C4C3-98BE3EDFF899}"/>
              </a:ext>
            </a:extLst>
          </p:cNvPr>
          <p:cNvSpPr/>
          <p:nvPr/>
        </p:nvSpPr>
        <p:spPr>
          <a:xfrm>
            <a:off x="5450296" y="4497279"/>
            <a:ext cx="1503760" cy="112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555E5B2-043B-179E-F7C2-87E0A17DD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779838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0" descr="Hàng rào Pickets Hoa thiết kế vườn - 800*643 minh bạch Png Tải về miễn phí  - Trắng, Hàng Rào, Nhà Hàng Rào.">
            <a:extLst>
              <a:ext uri="{FF2B5EF4-FFF2-40B4-BE49-F238E27FC236}">
                <a16:creationId xmlns:a16="http://schemas.microsoft.com/office/drawing/2014/main" id="{A56870AA-5CDE-9218-962C-5287DD01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9175"/>
            <a:ext cx="28194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0" descr="Hàng rào Pickets Hoa thiết kế vườn - 800*643 minh bạch Png Tải về miễn phí  - Trắng, Hàng Rào, Nhà Hàng Rào.">
            <a:extLst>
              <a:ext uri="{FF2B5EF4-FFF2-40B4-BE49-F238E27FC236}">
                <a16:creationId xmlns:a16="http://schemas.microsoft.com/office/drawing/2014/main" id="{9351627A-092B-F963-7B29-15EC2686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767263"/>
            <a:ext cx="28956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4" descr="Con Ong Vàng, Chú Ong Hoạt Hình 1 - KhoThietKe.Net">
            <a:extLst>
              <a:ext uri="{FF2B5EF4-FFF2-40B4-BE49-F238E27FC236}">
                <a16:creationId xmlns:a16="http://schemas.microsoft.com/office/drawing/2014/main" id="{66EFCD90-444C-CD00-E7B1-0D9F8D57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3854450"/>
            <a:ext cx="9906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6" descr="Những Hình Ảnh Con Ong Đẹp Nhất, Attention Required!">
            <a:extLst>
              <a:ext uri="{FF2B5EF4-FFF2-40B4-BE49-F238E27FC236}">
                <a16:creationId xmlns:a16="http://schemas.microsoft.com/office/drawing/2014/main" id="{DE3A3C08-20C1-A5DE-1295-926F2F68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371975"/>
            <a:ext cx="8556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DA861A70-B409-DA02-1C02-52AD0A299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656968" cy="11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A2976-878F-1630-632C-C3AC5F024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3649" y="1847850"/>
            <a:ext cx="7525411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17DC48F-85D1-0A3E-3D33-E992CAA8DC1F}"/>
              </a:ext>
            </a:extLst>
          </p:cNvPr>
          <p:cNvSpPr/>
          <p:nvPr/>
        </p:nvSpPr>
        <p:spPr>
          <a:xfrm>
            <a:off x="2352675" y="561975"/>
            <a:ext cx="2590800" cy="1343025"/>
          </a:xfrm>
          <a:prstGeom prst="wedgeRoundRectCallout">
            <a:avLst>
              <a:gd name="adj1" fmla="val 3432"/>
              <a:gd name="adj2" fmla="val 589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235 072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Anh </a:t>
            </a:r>
            <a:r>
              <a:rPr lang="en-US" dirty="0" err="1"/>
              <a:t>có</a:t>
            </a:r>
            <a:r>
              <a:rPr lang="en-US" dirty="0"/>
              <a:t> 438 589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endParaRPr lang="en-US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BC3B8EB-B8CD-DB38-3C95-9D1410552B8C}"/>
              </a:ext>
            </a:extLst>
          </p:cNvPr>
          <p:cNvSpPr/>
          <p:nvPr/>
        </p:nvSpPr>
        <p:spPr>
          <a:xfrm>
            <a:off x="5286375" y="400050"/>
            <a:ext cx="2590800" cy="1343025"/>
          </a:xfrm>
          <a:prstGeom prst="wedgeRoundRectCallout">
            <a:avLst>
              <a:gd name="adj1" fmla="val -38112"/>
              <a:gd name="adj2" fmla="val 589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Anh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nhỉ</a:t>
            </a:r>
            <a:endParaRPr lang="en-US" dirty="0"/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71956BB7-F1F4-8DDD-C074-DD423C148A25}"/>
              </a:ext>
            </a:extLst>
          </p:cNvPr>
          <p:cNvSpPr/>
          <p:nvPr/>
        </p:nvSpPr>
        <p:spPr>
          <a:xfrm>
            <a:off x="1258303" y="5486400"/>
            <a:ext cx="10238371" cy="1184456"/>
          </a:xfrm>
          <a:prstGeom prst="roundRect">
            <a:avLst/>
          </a:prstGeom>
          <a:solidFill>
            <a:srgbClr val="FFFF00">
              <a:alpha val="8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173">
              <a:defRPr/>
            </a:pPr>
            <a:r>
              <a:rPr lang="vi-VN" sz="3200" dirty="0">
                <a:solidFill>
                  <a:srgbClr val="000000"/>
                </a:solidFill>
              </a:rPr>
              <a:t>Để biết được video dạy tiếng Anh nhiều hơn video dạy hát nhạc bao nhiêu lượt xem ta làm thế nào nhỉ?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835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3C3F9241-0E9E-FF01-CBE7-A1D88EE8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20775"/>
            <a:ext cx="990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 thực hiện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phép trừ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nhớ thì nhớ vào đâu?</a:t>
            </a:r>
            <a:endParaRPr kumimoji="0" lang="en-US" altLang="en-US" sz="3600" b="0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79" name="Text Box 8">
            <a:extLst>
              <a:ext uri="{FF2B5EF4-FFF2-40B4-BE49-F238E27FC236}">
                <a16:creationId xmlns:a16="http://schemas.microsoft.com/office/drawing/2014/main" id="{513EB64D-A907-4E90-6DDF-83AA2884A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098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 vào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trừ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 liền trước nó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80" name="Text Box 8">
            <a:extLst>
              <a:ext uri="{FF2B5EF4-FFF2-40B4-BE49-F238E27FC236}">
                <a16:creationId xmlns:a16="http://schemas.microsoft.com/office/drawing/2014/main" id="{4B036E72-163E-FAAE-6E51-3ACEEEC46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 vào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bị trừ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hàng liền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nó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2EFC693E-3D38-5524-3256-5F641C271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209800"/>
            <a:ext cx="533400" cy="6334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4582" name="Picture 29" descr="Hàng rào Vector png | PNGEgg">
            <a:extLst>
              <a:ext uri="{FF2B5EF4-FFF2-40B4-BE49-F238E27FC236}">
                <a16:creationId xmlns:a16="http://schemas.microsoft.com/office/drawing/2014/main" id="{E7190614-6637-A896-1978-B3093BFA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4810125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3" descr="Hàng rào Vector png | PNGEgg">
            <a:extLst>
              <a:ext uri="{FF2B5EF4-FFF2-40B4-BE49-F238E27FC236}">
                <a16:creationId xmlns:a16="http://schemas.microsoft.com/office/drawing/2014/main" id="{9F7EB067-B2F9-4A88-A60F-5A99A9B5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250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B697BC9E-5F06-C481-70C2-091850E8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794250"/>
            <a:ext cx="36258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B4ED578A-6298-1EA5-C423-2AE69FD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5661025"/>
            <a:ext cx="21336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1B19B8AF-09CE-5436-A734-884DFADE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68825"/>
            <a:ext cx="40417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5" descr="Bộ sưu tập hình png chất lượng nhiều chủ đề » Tài liệu miễn phí cho Giáo  viên, học sinh.">
            <a:extLst>
              <a:ext uri="{FF2B5EF4-FFF2-40B4-BE49-F238E27FC236}">
                <a16:creationId xmlns:a16="http://schemas.microsoft.com/office/drawing/2014/main" id="{70C3E6BD-DBAB-81EA-EF33-BA3AF086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61025"/>
            <a:ext cx="21336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0" y="1661692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Normal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20046" y="1794005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Normal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4" y="1432291"/>
            <a:ext cx="3775110" cy="4959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F3717-8FB4-2683-B7CB-755FE3572C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409" y="1746935"/>
            <a:ext cx="6523285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5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85F465-F65D-498D-9C8B-1D2C7C73E8B2}"/>
              </a:ext>
            </a:extLst>
          </p:cNvPr>
          <p:cNvGrpSpPr/>
          <p:nvPr/>
        </p:nvGrpSpPr>
        <p:grpSpPr>
          <a:xfrm>
            <a:off x="1241365" y="-225146"/>
            <a:ext cx="9083735" cy="1374552"/>
            <a:chOff x="732268" y="921241"/>
            <a:chExt cx="8340785" cy="1374552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D1A30EC8-258A-419A-940A-4AC006A768E0}"/>
                </a:ext>
              </a:extLst>
            </p:cNvPr>
            <p:cNvSpPr/>
            <p:nvPr/>
          </p:nvSpPr>
          <p:spPr>
            <a:xfrm>
              <a:off x="1190170" y="1233715"/>
              <a:ext cx="788288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438 589 – 235 072 = ?</a:t>
              </a:r>
            </a:p>
          </p:txBody>
        </p:sp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59976481-8702-430C-880D-90D6A116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F8574A5-F667-4D1D-A780-F78C2B60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6" y="1381126"/>
            <a:ext cx="11091238" cy="4829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4CD9C-BB0C-8D3B-D955-3E28F501B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81" y="4785758"/>
            <a:ext cx="1143000" cy="13906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7917B1-4DD1-6033-857F-1A09B8D761D8}"/>
              </a:ext>
            </a:extLst>
          </p:cNvPr>
          <p:cNvGrpSpPr/>
          <p:nvPr/>
        </p:nvGrpSpPr>
        <p:grpSpPr>
          <a:xfrm>
            <a:off x="2254102" y="1733107"/>
            <a:ext cx="3444949" cy="1329070"/>
            <a:chOff x="2254102" y="1733107"/>
            <a:chExt cx="3444949" cy="13290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F2D557-76CF-F4FB-846A-406FEE31B4EB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438 589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235 072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03535E-28BD-8200-43C7-47EBD82161D3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-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D00D81-FFBB-E281-ED7D-C90F881D642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77C650B-906B-EEB0-CD9E-97450E575535}"/>
              </a:ext>
            </a:extLst>
          </p:cNvPr>
          <p:cNvSpPr/>
          <p:nvPr/>
        </p:nvSpPr>
        <p:spPr>
          <a:xfrm>
            <a:off x="712382" y="2286000"/>
            <a:ext cx="1562985" cy="1956389"/>
          </a:xfrm>
          <a:prstGeom prst="wedgeRoundRectCallout">
            <a:avLst>
              <a:gd name="adj1" fmla="val -20564"/>
              <a:gd name="adj2" fmla="val 7696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93847-00D4-BD8E-CDF4-438BEDCF0B8A}"/>
              </a:ext>
            </a:extLst>
          </p:cNvPr>
          <p:cNvSpPr txBox="1"/>
          <p:nvPr/>
        </p:nvSpPr>
        <p:spPr>
          <a:xfrm>
            <a:off x="5050465" y="1562986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9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7,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BF3467-E269-3A3F-5B52-BE5A5333F134}"/>
              </a:ext>
            </a:extLst>
          </p:cNvPr>
          <p:cNvSpPr txBox="1"/>
          <p:nvPr/>
        </p:nvSpPr>
        <p:spPr>
          <a:xfrm>
            <a:off x="4136066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AB053-39B8-D58F-C711-8D68F678C1FF}"/>
              </a:ext>
            </a:extLst>
          </p:cNvPr>
          <p:cNvSpPr txBox="1"/>
          <p:nvPr/>
        </p:nvSpPr>
        <p:spPr>
          <a:xfrm>
            <a:off x="5092995" y="2222205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 8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7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1,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4DB69-F7A3-9218-7594-A987628196DF}"/>
              </a:ext>
            </a:extLst>
          </p:cNvPr>
          <p:cNvSpPr txBox="1"/>
          <p:nvPr/>
        </p:nvSpPr>
        <p:spPr>
          <a:xfrm>
            <a:off x="3848987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A2B8F-7ABA-1349-A612-A6181433F04B}"/>
              </a:ext>
            </a:extLst>
          </p:cNvPr>
          <p:cNvSpPr txBox="1"/>
          <p:nvPr/>
        </p:nvSpPr>
        <p:spPr>
          <a:xfrm>
            <a:off x="5103628" y="2913321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5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0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5,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95061-C217-66A0-52F3-E9269C8E458C}"/>
              </a:ext>
            </a:extLst>
          </p:cNvPr>
          <p:cNvSpPr txBox="1"/>
          <p:nvPr/>
        </p:nvSpPr>
        <p:spPr>
          <a:xfrm>
            <a:off x="3593806" y="308344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8F9CB-7715-7F49-7A6A-0B0251E096AD}"/>
              </a:ext>
            </a:extLst>
          </p:cNvPr>
          <p:cNvSpPr txBox="1"/>
          <p:nvPr/>
        </p:nvSpPr>
        <p:spPr>
          <a:xfrm>
            <a:off x="5146158" y="3583172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8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5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3,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BD87E2-E3E2-71B5-16FE-8B52FE0ECBA0}"/>
              </a:ext>
            </a:extLst>
          </p:cNvPr>
          <p:cNvSpPr txBox="1"/>
          <p:nvPr/>
        </p:nvSpPr>
        <p:spPr>
          <a:xfrm>
            <a:off x="3221666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2D06E5-863F-ED78-C0C6-9B921152E7F5}"/>
              </a:ext>
            </a:extLst>
          </p:cNvPr>
          <p:cNvSpPr txBox="1"/>
          <p:nvPr/>
        </p:nvSpPr>
        <p:spPr>
          <a:xfrm>
            <a:off x="5124893" y="4284920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3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3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0,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0CF4F6-AA4B-36C2-665C-C2B7C28B5ED2}"/>
              </a:ext>
            </a:extLst>
          </p:cNvPr>
          <p:cNvSpPr txBox="1"/>
          <p:nvPr/>
        </p:nvSpPr>
        <p:spPr>
          <a:xfrm>
            <a:off x="2934587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34C2CA-B084-5806-29EA-ECC351C1B50C}"/>
              </a:ext>
            </a:extLst>
          </p:cNvPr>
          <p:cNvSpPr txBox="1"/>
          <p:nvPr/>
        </p:nvSpPr>
        <p:spPr>
          <a:xfrm>
            <a:off x="5167423" y="4965404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4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2,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2.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E6690-90B5-1B13-57A6-C5D6EFC74DAB}"/>
              </a:ext>
            </a:extLst>
          </p:cNvPr>
          <p:cNvSpPr txBox="1"/>
          <p:nvPr/>
        </p:nvSpPr>
        <p:spPr>
          <a:xfrm>
            <a:off x="2668773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E843677-8A43-EA48-5E18-0F5B32859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012" y="5867401"/>
            <a:ext cx="5653245" cy="76676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0BA8DCB-D812-6BFD-3D3D-1A3C32821B82}"/>
              </a:ext>
            </a:extLst>
          </p:cNvPr>
          <p:cNvSpPr txBox="1"/>
          <p:nvPr/>
        </p:nvSpPr>
        <p:spPr>
          <a:xfrm>
            <a:off x="819150" y="110490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490224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85F465-F65D-498D-9C8B-1D2C7C73E8B2}"/>
              </a:ext>
            </a:extLst>
          </p:cNvPr>
          <p:cNvGrpSpPr/>
          <p:nvPr/>
        </p:nvGrpSpPr>
        <p:grpSpPr>
          <a:xfrm>
            <a:off x="1241365" y="-225146"/>
            <a:ext cx="9083735" cy="1374552"/>
            <a:chOff x="732268" y="921241"/>
            <a:chExt cx="8340785" cy="1374552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D1A30EC8-258A-419A-940A-4AC006A768E0}"/>
                </a:ext>
              </a:extLst>
            </p:cNvPr>
            <p:cNvSpPr/>
            <p:nvPr/>
          </p:nvSpPr>
          <p:spPr>
            <a:xfrm>
              <a:off x="1190170" y="1233715"/>
              <a:ext cx="788288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648 390 – 382 547 = ?</a:t>
              </a:r>
            </a:p>
          </p:txBody>
        </p:sp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59976481-8702-430C-880D-90D6A116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F8574A5-F667-4D1D-A780-F78C2B60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6" y="1381126"/>
            <a:ext cx="11091238" cy="48291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7917B1-4DD1-6033-857F-1A09B8D761D8}"/>
              </a:ext>
            </a:extLst>
          </p:cNvPr>
          <p:cNvGrpSpPr/>
          <p:nvPr/>
        </p:nvGrpSpPr>
        <p:grpSpPr>
          <a:xfrm>
            <a:off x="1596877" y="1847407"/>
            <a:ext cx="3444949" cy="1329070"/>
            <a:chOff x="2254102" y="1733107"/>
            <a:chExt cx="3444949" cy="13290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F2D557-76CF-F4FB-846A-406FEE31B4EB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648 390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382 547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03535E-28BD-8200-43C7-47EBD82161D3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D00D81-FFBB-E281-ED7D-C90F881D642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E93847-00D4-BD8E-CDF4-438BEDCF0B8A}"/>
              </a:ext>
            </a:extLst>
          </p:cNvPr>
          <p:cNvSpPr txBox="1"/>
          <p:nvPr/>
        </p:nvSpPr>
        <p:spPr>
          <a:xfrm>
            <a:off x="4393240" y="1677286"/>
            <a:ext cx="6103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0 không trừ được 7, lấy 10 trừ 7 bằng 3, viết 3 nhớ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BF3467-E269-3A3F-5B52-BE5A5333F134}"/>
              </a:ext>
            </a:extLst>
          </p:cNvPr>
          <p:cNvSpPr txBox="1"/>
          <p:nvPr/>
        </p:nvSpPr>
        <p:spPr>
          <a:xfrm>
            <a:off x="3478841" y="32083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AB053-39B8-D58F-C711-8D68F678C1FF}"/>
              </a:ext>
            </a:extLst>
          </p:cNvPr>
          <p:cNvSpPr txBox="1"/>
          <p:nvPr/>
        </p:nvSpPr>
        <p:spPr>
          <a:xfrm>
            <a:off x="4426245" y="2460330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9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8; 8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4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4,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4DB69-F7A3-9218-7594-A987628196DF}"/>
              </a:ext>
            </a:extLst>
          </p:cNvPr>
          <p:cNvSpPr txBox="1"/>
          <p:nvPr/>
        </p:nvSpPr>
        <p:spPr>
          <a:xfrm>
            <a:off x="3191762" y="32083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A2B8F-7ABA-1349-A612-A6181433F04B}"/>
              </a:ext>
            </a:extLst>
          </p:cNvPr>
          <p:cNvSpPr txBox="1"/>
          <p:nvPr/>
        </p:nvSpPr>
        <p:spPr>
          <a:xfrm>
            <a:off x="4446403" y="3027621"/>
            <a:ext cx="569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3 không trừ được 5, lấy 13 trừ 5 bằng 8, viết 8 nhớ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95061-C217-66A0-52F3-E9269C8E458C}"/>
              </a:ext>
            </a:extLst>
          </p:cNvPr>
          <p:cNvSpPr txBox="1"/>
          <p:nvPr/>
        </p:nvSpPr>
        <p:spPr>
          <a:xfrm>
            <a:off x="2936581" y="319774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8F9CB-7715-7F49-7A6A-0B0251E096AD}"/>
              </a:ext>
            </a:extLst>
          </p:cNvPr>
          <p:cNvSpPr txBox="1"/>
          <p:nvPr/>
        </p:nvSpPr>
        <p:spPr>
          <a:xfrm>
            <a:off x="4469883" y="3897497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8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7; 7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2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5,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BD87E2-E3E2-71B5-16FE-8B52FE0ECBA0}"/>
              </a:ext>
            </a:extLst>
          </p:cNvPr>
          <p:cNvSpPr txBox="1"/>
          <p:nvPr/>
        </p:nvSpPr>
        <p:spPr>
          <a:xfrm>
            <a:off x="2564441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2D06E5-863F-ED78-C0C6-9B921152E7F5}"/>
              </a:ext>
            </a:extLst>
          </p:cNvPr>
          <p:cNvSpPr txBox="1"/>
          <p:nvPr/>
        </p:nvSpPr>
        <p:spPr>
          <a:xfrm>
            <a:off x="4467668" y="4399220"/>
            <a:ext cx="569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4 không trừ được 8, lấy 14 trừ 8 bằng 6, viết 6 nhớ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0CF4F6-AA4B-36C2-665C-C2B7C28B5ED2}"/>
              </a:ext>
            </a:extLst>
          </p:cNvPr>
          <p:cNvSpPr txBox="1"/>
          <p:nvPr/>
        </p:nvSpPr>
        <p:spPr>
          <a:xfrm>
            <a:off x="2277362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34C2CA-B084-5806-29EA-ECC351C1B50C}"/>
              </a:ext>
            </a:extLst>
          </p:cNvPr>
          <p:cNvSpPr txBox="1"/>
          <p:nvPr/>
        </p:nvSpPr>
        <p:spPr>
          <a:xfrm>
            <a:off x="4481623" y="5241629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6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5; 5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3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2,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2.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E6690-90B5-1B13-57A6-C5D6EFC74DAB}"/>
              </a:ext>
            </a:extLst>
          </p:cNvPr>
          <p:cNvSpPr txBox="1"/>
          <p:nvPr/>
        </p:nvSpPr>
        <p:spPr>
          <a:xfrm>
            <a:off x="2011548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BA8DCB-D812-6BFD-3D3D-1A3C32821B82}"/>
              </a:ext>
            </a:extLst>
          </p:cNvPr>
          <p:cNvSpPr txBox="1"/>
          <p:nvPr/>
        </p:nvSpPr>
        <p:spPr>
          <a:xfrm>
            <a:off x="819150" y="110490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4E07D6-DFB1-82DA-445B-0745105E0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5929312"/>
            <a:ext cx="5179083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288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18383"/>
            <a:ext cx="1064864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9" y="4740574"/>
            <a:ext cx="2833884" cy="1923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934B-2F3E-49EA-BAE5-782D2B31AE60}"/>
              </a:ext>
            </a:extLst>
          </p:cNvPr>
          <p:cNvSpPr txBox="1"/>
          <p:nvPr/>
        </p:nvSpPr>
        <p:spPr>
          <a:xfrm>
            <a:off x="2752726" y="2108581"/>
            <a:ext cx="7061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 để tìm kết quả của phép trừ ta thực hiện mấy bước? Đó là những bước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DB2C6-2298-4C54-AFF6-1F8774D158A5}"/>
              </a:ext>
            </a:extLst>
          </p:cNvPr>
          <p:cNvSpPr txBox="1"/>
          <p:nvPr/>
        </p:nvSpPr>
        <p:spPr>
          <a:xfrm>
            <a:off x="3324696" y="3317701"/>
            <a:ext cx="6838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2 bước: 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21917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1: Đặt tính;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21917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2: 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thứ tự từ phải sang trái, bắt đầu từ cột hàng đơn vị.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181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18383"/>
            <a:ext cx="1064864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9" y="4740574"/>
            <a:ext cx="2833884" cy="1923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934B-2F3E-49EA-BAE5-782D2B31AE60}"/>
              </a:ext>
            </a:extLst>
          </p:cNvPr>
          <p:cNvSpPr txBox="1"/>
          <p:nvPr/>
        </p:nvSpPr>
        <p:spPr>
          <a:xfrm>
            <a:off x="2524125" y="2356231"/>
            <a:ext cx="748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 tính ở phép trừ.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DB2C6-2298-4C54-AFF6-1F8774D158A5}"/>
              </a:ext>
            </a:extLst>
          </p:cNvPr>
          <p:cNvSpPr txBox="1"/>
          <p:nvPr/>
        </p:nvSpPr>
        <p:spPr>
          <a:xfrm>
            <a:off x="3324696" y="3317701"/>
            <a:ext cx="6838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1219170"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 bị trừ ở trên, số trừ ở dưới sao cho các hàng thẳng cột với nhau. </a:t>
            </a:r>
            <a:endParaRPr lang="en-US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219170"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dấu trừ ở bên trái số bị trừ và số trừ. Kẻ dấu gạch ngang dưới số trừ.</a:t>
            </a:r>
          </a:p>
        </p:txBody>
      </p:sp>
    </p:spTree>
    <p:extLst>
      <p:ext uri="{BB962C8B-B14F-4D97-AF65-F5344CB8AC3E}">
        <p14:creationId xmlns:p14="http://schemas.microsoft.com/office/powerpoint/2010/main" val="38763194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18383"/>
            <a:ext cx="1064864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9" y="4740574"/>
            <a:ext cx="2833884" cy="1923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934B-2F3E-49EA-BAE5-782D2B31AE60}"/>
              </a:ext>
            </a:extLst>
          </p:cNvPr>
          <p:cNvSpPr txBox="1"/>
          <p:nvPr/>
        </p:nvSpPr>
        <p:spPr>
          <a:xfrm>
            <a:off x="2847975" y="2384806"/>
            <a:ext cx="748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 trừ.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DB2C6-2298-4C54-AFF6-1F8774D158A5}"/>
              </a:ext>
            </a:extLst>
          </p:cNvPr>
          <p:cNvSpPr txBox="1"/>
          <p:nvPr/>
        </p:nvSpPr>
        <p:spPr>
          <a:xfrm>
            <a:off x="3181821" y="3317701"/>
            <a:ext cx="6838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1219170">
              <a:buFont typeface="Wingdings" panose="05000000000000000000" pitchFamily="2" charset="2"/>
              <a:buChar char="q"/>
            </a:pP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trừ từ phải sang trái, bắt đầu từ cột hàng đơn vị.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37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C1DA1B-DE9C-57E1-07A6-757DD53D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314" y="3065456"/>
            <a:ext cx="65476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2"/>
            <a:ext cx="12192000" cy="68485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7895" descr="1-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715" y="4750809"/>
            <a:ext cx="2542236" cy="22597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BE8AAF-FE93-4C69-8B71-CD64E2A641C3}"/>
              </a:ext>
            </a:extLst>
          </p:cNvPr>
          <p:cNvGrpSpPr/>
          <p:nvPr/>
        </p:nvGrpSpPr>
        <p:grpSpPr>
          <a:xfrm>
            <a:off x="3184090" y="1164598"/>
            <a:ext cx="6166387" cy="1456435"/>
            <a:chOff x="1190170" y="1148456"/>
            <a:chExt cx="4283495" cy="959931"/>
          </a:xfrm>
        </p:grpSpPr>
        <p:sp>
          <p:nvSpPr>
            <p:cNvPr id="15" name="Rounded Rectangle 62">
              <a:extLst>
                <a:ext uri="{FF2B5EF4-FFF2-40B4-BE49-F238E27FC236}">
                  <a16:creationId xmlns:a16="http://schemas.microsoft.com/office/drawing/2014/main" id="{E14E98E8-0195-4478-8A7F-52B8BCB1418B}"/>
                </a:ext>
              </a:extLst>
            </p:cNvPr>
            <p:cNvSpPr/>
            <p:nvPr/>
          </p:nvSpPr>
          <p:spPr>
            <a:xfrm>
              <a:off x="1190170" y="1233715"/>
              <a:ext cx="4283495" cy="749604"/>
            </a:xfrm>
            <a:prstGeom prst="roundRect">
              <a:avLst/>
            </a:prstGeom>
            <a:solidFill>
              <a:sysClr val="window" lastClr="FFFFFF">
                <a:alpha val="83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1.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379B823C-AE19-4A06-A9FC-CCB5C68F0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E1BE82-D294-01EC-03C8-1CE567C98CF5}"/>
              </a:ext>
            </a:extLst>
          </p:cNvPr>
          <p:cNvSpPr/>
          <p:nvPr/>
        </p:nvSpPr>
        <p:spPr>
          <a:xfrm>
            <a:off x="1038225" y="3838575"/>
            <a:ext cx="3048000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36 724 – 3 291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C03E12D-50B4-5661-CA9E-8199869FF184}"/>
              </a:ext>
            </a:extLst>
          </p:cNvPr>
          <p:cNvSpPr/>
          <p:nvPr/>
        </p:nvSpPr>
        <p:spPr>
          <a:xfrm>
            <a:off x="4524374" y="3838575"/>
            <a:ext cx="3514725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637 891 – 412 520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4D2FFA-5A34-41D8-43EE-B3496D4F0F09}"/>
              </a:ext>
            </a:extLst>
          </p:cNvPr>
          <p:cNvSpPr/>
          <p:nvPr/>
        </p:nvSpPr>
        <p:spPr>
          <a:xfrm>
            <a:off x="8267699" y="3800475"/>
            <a:ext cx="3514725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895 332 – 282 429</a:t>
            </a:r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rish Inspired Lucky Clover Stickers Personal Organizers for Students by Slidesgo">
  <a:themeElements>
    <a:clrScheme name="Simple Light">
      <a:dk1>
        <a:srgbClr val="042613"/>
      </a:dk1>
      <a:lt1>
        <a:srgbClr val="FFFFFF"/>
      </a:lt1>
      <a:dk2>
        <a:srgbClr val="2D9537"/>
      </a:dk2>
      <a:lt2>
        <a:srgbClr val="5A8401"/>
      </a:lt2>
      <a:accent1>
        <a:srgbClr val="82A901"/>
      </a:accent1>
      <a:accent2>
        <a:srgbClr val="8FD7EF"/>
      </a:accent2>
      <a:accent3>
        <a:srgbClr val="D4F884"/>
      </a:accent3>
      <a:accent4>
        <a:srgbClr val="FAD63B"/>
      </a:accent4>
      <a:accent5>
        <a:srgbClr val="F08316"/>
      </a:accent5>
      <a:accent6>
        <a:srgbClr val="EB6553"/>
      </a:accent6>
      <a:hlink>
        <a:srgbClr val="2D9537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81</TotalTime>
  <Words>766</Words>
  <Application>Microsoft Office PowerPoint</Application>
  <PresentationFormat>Widescreen</PresentationFormat>
  <Paragraphs>146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45" baseType="lpstr">
      <vt:lpstr>等线</vt:lpstr>
      <vt:lpstr>微软雅黑</vt:lpstr>
      <vt:lpstr>.VnTime</vt:lpstr>
      <vt:lpstr>Arial</vt:lpstr>
      <vt:lpstr>Bebas Neue</vt:lpstr>
      <vt:lpstr>Calibri</vt:lpstr>
      <vt:lpstr>Calibri Light</vt:lpstr>
      <vt:lpstr>Cambria</vt:lpstr>
      <vt:lpstr>Chango</vt:lpstr>
      <vt:lpstr>Irish Grover</vt:lpstr>
      <vt:lpstr>ITC Avant Garde Std Bk</vt:lpstr>
      <vt:lpstr>Karla</vt:lpstr>
      <vt:lpstr>Love Ya Like A Sister</vt:lpstr>
      <vt:lpstr>Metrophobic</vt:lpstr>
      <vt:lpstr>Times New Roman</vt:lpstr>
      <vt:lpstr>Wingdings</vt:lpstr>
      <vt:lpstr>字魂27号-布丁体</vt:lpstr>
      <vt:lpstr>包图主题2</vt:lpstr>
      <vt:lpstr>默认设计模板</vt:lpstr>
      <vt:lpstr>1_Office Theme</vt:lpstr>
      <vt:lpstr>2_Office Theme</vt:lpstr>
      <vt:lpstr>Printable Number Sense Activities for Pre-K by Slidesgo</vt:lpstr>
      <vt:lpstr>Irish Inspired Lucky Clover Stickers Personal Organizers for Students by Slidesgo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Pham Dung</cp:lastModifiedBy>
  <cp:revision>48</cp:revision>
  <dcterms:created xsi:type="dcterms:W3CDTF">2023-08-31T03:48:29Z</dcterms:created>
  <dcterms:modified xsi:type="dcterms:W3CDTF">2025-04-07T00:37:52Z</dcterms:modified>
  <cp:category>9Slide.vn</cp:category>
</cp:coreProperties>
</file>