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04" r:id="rId3"/>
  </p:sldMasterIdLst>
  <p:notesMasterIdLst>
    <p:notesMasterId r:id="rId20"/>
  </p:notesMasterIdLst>
  <p:sldIdLst>
    <p:sldId id="2631" r:id="rId4"/>
    <p:sldId id="2632" r:id="rId5"/>
    <p:sldId id="673" r:id="rId6"/>
    <p:sldId id="2647" r:id="rId7"/>
    <p:sldId id="668" r:id="rId8"/>
    <p:sldId id="669" r:id="rId9"/>
    <p:sldId id="2649" r:id="rId10"/>
    <p:sldId id="286" r:id="rId11"/>
    <p:sldId id="2654" r:id="rId12"/>
    <p:sldId id="2655" r:id="rId13"/>
    <p:sldId id="671" r:id="rId14"/>
    <p:sldId id="2651" r:id="rId15"/>
    <p:sldId id="2657" r:id="rId16"/>
    <p:sldId id="2656" r:id="rId17"/>
    <p:sldId id="325" r:id="rId18"/>
    <p:sldId id="3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177" autoAdjust="0"/>
  </p:normalViewPr>
  <p:slideViewPr>
    <p:cSldViewPr snapToGrid="0">
      <p:cViewPr varScale="1">
        <p:scale>
          <a:sx n="67" d="100"/>
          <a:sy n="67" d="100"/>
        </p:scale>
        <p:origin x="129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9C96B-8E90-41AA-BDD6-1811FAE107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3EF49-AA3C-4BE2-ADF8-831D68D077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99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92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038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55416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75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92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37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95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363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74CE8B9-D3ED-4BA4-B587-B94AC7BA5B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2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6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25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77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61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0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5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3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5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59CBA46-FDC6-46EE-8736-EE40838993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4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1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2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7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3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3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B6B4309-45E7-4CB5-9E00-F905C9FC902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8A35BCF-9C02-4DA9-8BEF-D7AB5ED1971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73DD989-B404-47B3-8E76-A410E4DD5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7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5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7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7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0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006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8F2F06AD-CD97-481F-8E3C-FEE77B0786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7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16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95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D1737C8-E63D-4A62-93EE-DEC2306887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7F08BF-A60D-927C-302A-7B025199F466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0F7ECA1-F8D9-D19B-0DC6-324396A6CE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12C7A20E-B26A-BEFA-751C-9496DD6AD602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0E5BF1C5-B142-BC6C-40B7-78F1A6A09E57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3C442254-DF8F-BF1D-B2AE-A8AFDB69F330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9353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1836B26-730F-CC7D-AA45-FF37B1F7D8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DEFFB6D-344A-AB5A-4D1A-C3DCE03C5A1A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EF8E77C-3493-935C-187A-C3050F43A8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A829979-0E6A-6CDA-5E0A-C654AFCCFC4A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52F8E3D-4E39-0222-B7A2-F26AC0CA6B6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EFE018AF-1D52-A6C7-A647-EBA36573463A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267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FFF91FB6-676C-0C41-86AB-05728949D06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9D08DE-3939-0418-794C-E1A057EDD7C4}"/>
              </a:ext>
            </a:extLst>
          </p:cNvPr>
          <p:cNvGrpSpPr/>
          <p:nvPr userDrawn="1"/>
        </p:nvGrpSpPr>
        <p:grpSpPr>
          <a:xfrm>
            <a:off x="-3900842" y="-150445"/>
            <a:ext cx="4326051" cy="2928084"/>
            <a:chOff x="6278216" y="1917262"/>
            <a:chExt cx="4339742" cy="292808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92C7E3-0520-DFF7-3BD1-F9DB0CE70B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6988" y="2216636"/>
              <a:ext cx="2313051" cy="1985355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62EA5DE-7D77-C4CC-DECA-6E72F599CDB7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3F723658-D78D-7934-4944-DC3823562B7F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2" name="TextBox 13">
              <a:extLst>
                <a:ext uri="{FF2B5EF4-FFF2-40B4-BE49-F238E27FC236}">
                  <a16:creationId xmlns:a16="http://schemas.microsoft.com/office/drawing/2014/main" id="{0FDE9A98-F675-2F8E-E70B-43F7F8743F59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611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slideLayout" Target="../slideLayouts/slideLayout1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6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5.xml"/><Relationship Id="rId10" Type="http://schemas.microsoft.com/office/2007/relationships/hdphoto" Target="../media/hdphoto1.wdp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8.xml"/><Relationship Id="rId10" Type="http://schemas.microsoft.com/office/2007/relationships/hdphoto" Target="../media/hdphoto2.wdp"/><Relationship Id="rId4" Type="http://schemas.microsoft.com/office/2007/relationships/media" Target="../media/media3.mp3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2.jp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17" Type="http://schemas.microsoft.com/office/2007/relationships/hdphoto" Target="../media/hdphoto1.wdp"/><Relationship Id="rId2" Type="http://schemas.openxmlformats.org/officeDocument/2006/relationships/audio" Target="../media/media4.mp3"/><Relationship Id="rId16" Type="http://schemas.openxmlformats.org/officeDocument/2006/relationships/image" Target="../media/image10.png"/><Relationship Id="rId1" Type="http://schemas.microsoft.com/office/2007/relationships/media" Target="../media/media4.mp3"/><Relationship Id="rId6" Type="http://schemas.microsoft.com/office/2007/relationships/media" Target="../media/media3.mp3"/><Relationship Id="rId11" Type="http://schemas.openxmlformats.org/officeDocument/2006/relationships/image" Target="../media/image2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B588D7D1-0819-4831-B693-14682E2BA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53" y="-336546"/>
            <a:ext cx="5905429" cy="4491451"/>
          </a:xfrm>
          <a:prstGeom prst="rect">
            <a:avLst/>
          </a:prstGeom>
        </p:spPr>
      </p:pic>
      <p:pic>
        <p:nvPicPr>
          <p:cNvPr id="19" name="淘宝网chenying0907出品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" y="1994364"/>
            <a:ext cx="449181" cy="429861"/>
          </a:xfrm>
          <a:prstGeom prst="rect">
            <a:avLst/>
          </a:prstGeom>
        </p:spPr>
      </p:pic>
      <p:pic>
        <p:nvPicPr>
          <p:cNvPr id="21" name="淘宝网chenying0907出品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046" y="842101"/>
            <a:ext cx="743548" cy="711567"/>
          </a:xfrm>
          <a:prstGeom prst="rect">
            <a:avLst/>
          </a:prstGeom>
        </p:spPr>
      </p:pic>
      <p:pic>
        <p:nvPicPr>
          <p:cNvPr id="27" name="淘宝网chenying0907出品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44" y="523344"/>
            <a:ext cx="449181" cy="429861"/>
          </a:xfrm>
          <a:prstGeom prst="rect">
            <a:avLst/>
          </a:prstGeom>
        </p:spPr>
      </p:pic>
      <p:pic>
        <p:nvPicPr>
          <p:cNvPr id="22" name="淘宝网chenying0907出品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09" y="3046267"/>
            <a:ext cx="799873" cy="765469"/>
          </a:xfrm>
          <a:prstGeom prst="rect">
            <a:avLst/>
          </a:prstGeom>
        </p:spPr>
      </p:pic>
      <p:sp>
        <p:nvSpPr>
          <p:cNvPr id="13" name="矩形: 圆角 14"/>
          <p:cNvSpPr/>
          <p:nvPr/>
        </p:nvSpPr>
        <p:spPr>
          <a:xfrm>
            <a:off x="5003205" y="1880088"/>
            <a:ext cx="2131488" cy="869280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4">
              <a:lnSpc>
                <a:spcPct val="120000"/>
              </a:lnSpc>
            </a:pPr>
            <a:r>
              <a:rPr lang="en-US" altLang="zh-CN" sz="48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Toán</a:t>
            </a:r>
            <a:endParaRPr lang="zh-CN" altLang="en-US" sz="4800" b="1" u="sng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B1E87-8C46-4F25-9FE2-AA1E046C59A3}"/>
              </a:ext>
            </a:extLst>
          </p:cNvPr>
          <p:cNvSpPr txBox="1"/>
          <p:nvPr/>
        </p:nvSpPr>
        <p:spPr>
          <a:xfrm>
            <a:off x="10134108" y="6940587"/>
            <a:ext cx="82624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sz="7200" b="1">
                <a:ln w="38100">
                  <a:solidFill>
                    <a:srgbClr val="002060"/>
                  </a:solidFill>
                  <a:prstDash val="solid"/>
                </a:ln>
                <a:solidFill>
                  <a:srgbClr val="CC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SVN-Poky's" panose="020B0606040200020203" pitchFamily="34" charset="0"/>
              </a:rPr>
              <a:t>ÔN TẬP CÁC SỐ ĐẾN 1000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4D25D01-0037-4471-8D84-419309E69B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998470" y="3429001"/>
            <a:ext cx="3496065" cy="3227137"/>
          </a:xfrm>
          <a:prstGeom prst="rect">
            <a:avLst/>
          </a:prstGeom>
        </p:spPr>
      </p:pic>
      <p:pic>
        <p:nvPicPr>
          <p:cNvPr id="15" name="口哨版轻松欢快夏日旅行配乐-26秒">
            <a:hlinkClick r:id="" action="ppaction://media"/>
            <a:extLst>
              <a:ext uri="{FF2B5EF4-FFF2-40B4-BE49-F238E27FC236}">
                <a16:creationId xmlns:a16="http://schemas.microsoft.com/office/drawing/2014/main" id="{6F5BAE06-1EE0-48A4-9789-85C3B417B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71" y="-15784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BF95C2-2BFA-E072-7456-716D0CC0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652" y="2364302"/>
            <a:ext cx="8839966" cy="3481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56B4F1-5689-C943-9864-4D19518A6185}"/>
              </a:ext>
            </a:extLst>
          </p:cNvPr>
          <p:cNvSpPr txBox="1"/>
          <p:nvPr/>
        </p:nvSpPr>
        <p:spPr>
          <a:xfrm>
            <a:off x="5476460" y="5396948"/>
            <a:ext cx="2067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D2AD2A-ECE9-7C9A-7689-C05AA102F1CB}"/>
              </a:ext>
            </a:extLst>
          </p:cNvPr>
          <p:cNvSpPr txBox="1"/>
          <p:nvPr/>
        </p:nvSpPr>
        <p:spPr>
          <a:xfrm>
            <a:off x="2357698" y="907253"/>
            <a:ext cx="7422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67917 -0.00896 L 0.67917 -0.00896 C 0.67622 -0.00555 0.67361 -0.00155 0.67049 0.00184 C 0.66945 0.00277 0.66806 0.00277 0.66684 0.004 C 0.66511 0.00586 0.66372 0.00832 0.66198 0.01049 C 0.65955 0.01357 0.65747 0.01789 0.65469 0.01913 L 0.64497 0.02345 C 0.64288 0.02561 0.64115 0.029 0.63889 0.02993 C 0.63368 0.03209 0.6283 0.03209 0.62292 0.03209 C 0.60018 0.03209 0.57743 0.03055 0.55469 0.02993 C 0.55347 0.02931 0.55226 0.02839 0.55104 0.02777 C 0.54757 0.02623 0.54097 0.02437 0.53768 0.02345 C 0.53646 0.02283 0.53525 0.0219 0.53403 0.02129 C 0.53073 0.01974 0.52431 0.01697 0.52431 0.01697 L 0.33646 0.01913 C 0.33472 0.01913 0.33316 0.02067 0.3316 0.02129 C 0.32882 0.02221 0.32587 0.02252 0.32309 0.02345 C 0.32136 0.02407 0.31979 0.02499 0.31823 0.02561 C 0.31268 0.02746 0.3099 0.02777 0.30469 0.02993 C 0.29879 0.03271 0.30278 0.03302 0.29497 0.03425 C 0.28924 0.03549 0.28368 0.03579 0.27795 0.03641 C 0.26129 0.04135 0.28195 0.03549 0.25834 0.04073 C 0.24931 0.04289 0.25365 0.04228 0.24618 0.04505 C 0.24219 0.0466 0.2382 0.04907 0.23403 0.04937 L 0.2158 0.05184 L 0.14618 0.04937 C 0.11042 0.04752 0.14497 0.04937 0.13038 0.04505 C 0.12674 0.04413 0.12309 0.04382 0.11945 0.04289 C 0.1165 0.04228 0.11372 0.04166 0.11094 0.04073 C 0.10851 0.04011 0.10608 0.03919 0.10347 0.03857 C 0.09948 0.03765 0.09549 0.03734 0.09132 0.03641 C 0.08021 0.02993 0.09775 0.04011 0.0816 0.03209 C 0.07917 0.03086 0.07674 0.029 0.07431 0.02777 C 0.07101 0.02623 0.06771 0.0253 0.06459 0.02345 C 0.06216 0.0219 0.05972 0.01974 0.05729 0.01913 L 0.04861 0.01697 C 0.03993 0.01172 0.05087 0.0182 0.04011 0.01265 C 0.03889 0.01203 0.03768 0.0111 0.03646 0.01049 C 0.0349 0.00956 0.03316 0.00925 0.0316 0.00832 C 0.02917 0.00709 0.02691 0.00462 0.02431 0.004 C 0.02066 0.00308 0.00938 -5.55556E-6 0.00608 -0.00032 C 0.004 -0.00063 0.00191 -0.00032 -5.55556E-7 -0.00032 L -5.55556E-7 -0.00032 " pathEditMode="relative" ptsTypes="AAAAAAAAAAAAAAAAAAAAAAAAAAAAAAAAAAAAAAAAAAA">
                                      <p:cBhvr>
                                        <p:cTn id="9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1" dur="3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35608 -0.1108 L 0.35608 -0.1108 C 0.35278 -0.10586 0.34983 -0.1 0.34618 -0.09568 C 0.34479 -0.09414 0.34288 -0.09475 0.34132 -0.09352 C 0.33959 -0.09259 0.3382 -0.09043 0.33646 -0.0892 C 0.32952 -0.08395 0.33611 -0.09043 0.32795 -0.08488 C 0.32622 -0.08395 0.32483 -0.08117 0.32309 -0.08056 C 0.31858 -0.07901 0.31406 -0.07932 0.30972 -0.07839 C 0.28906 -0.07438 0.31424 -0.07562 0.27431 -0.07407 L 0.17309 -0.07191 L 0.16459 -0.06975 C 0.16216 -0.06914 0.15972 -0.0679 0.15729 -0.06759 C 0.14948 -0.06667 0.14184 -0.06605 0.13403 -0.06543 C 0.12466 -0.0571 0.13212 -0.06235 0.1158 -0.05895 C 0.11337 -0.05833 0.11094 -0.05772 0.10851 -0.05679 C 0.10677 -0.05617 0.10521 -0.05494 0.10365 -0.05463 C 0.07865 -0.04815 0.10087 -0.05586 0.08525 -0.05031 C 0.07379 -0.04012 0.0882 -0.05185 0.07309 -0.04383 C 0.07136 -0.0429 0.06997 -0.04043 0.06823 -0.03951 C 0.06372 -0.03673 0.05712 -0.03457 0.05243 -0.03302 C 0.05122 -0.03148 0.05 -0.02932 0.04861 -0.0287 C 0.04636 -0.02716 0.04375 -0.02716 0.04132 -0.02654 C 0.03941 -0.02593 0.03733 -0.025 0.03525 -0.02438 C 0.03368 -0.02377 0.03195 -0.02284 0.03038 -0.02222 C 0.02917 -0.0216 0.02795 -0.02037 0.02674 -0.02006 C 0.02344 -0.01883 0.02031 -0.01852 0.01702 -0.0179 C 0.01025 -0.01389 0.01632 -0.0179 0.00972 -0.01142 C 0.00816 -0.00957 0.00625 -0.00864 0.00486 -0.0071 C -0.00451 0.00401 0.00834 -0.00802 2.22222E-6 -0.00031 L 2.22222E-6 -0.00031 " pathEditMode="relative" ptsTypes="AAAAAAAAAAAAAAAAAAAAAAAAAAAAAA">
                                      <p:cBhvr>
                                        <p:cTn id="16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43 -0.08488 L 0.0743 -0.08488 C 0.071 -0.08272 0.06771 -0.08087 0.06441 -0.0784 C 0.06284 -0.07716 0.06128 -0.07531 0.05955 -0.07408 C 0.05694 -0.07253 0.04687 -0.07037 0.04496 -0.06976 C 0.03455 -0.06358 0.05121 -0.07315 0.03403 -0.06544 C 0.03159 -0.06451 0.02673 -0.06111 0.02673 -0.06111 C 0.02552 -0.05988 0.02448 -0.05803 0.02309 -0.05679 C 0.02066 -0.05494 0.0158 -0.05247 0.0158 -0.05247 C 0.01493 -0.05093 0.01406 -0.0497 0.01337 -0.04815 C 0.01232 -0.04599 0.01198 -0.04352 0.01093 -0.04167 C 0.00989 -0.03982 0.0085 -0.03889 0.00729 -0.03735 C 0.00642 -0.03519 0.00538 -0.03334 0.00486 -0.03087 C 0.00416 -0.02809 0.00399 -0.025 0.00364 -0.02223 C 0.00278 -0.0179 0.00173 -0.01358 0.00121 -0.00926 L 2.5E-6 -0.00031 L 2.5E-6 -0.00031 " pathEditMode="relative" ptsTypes="AAAAAAAAAAAAAAAAA">
                                      <p:cBhvr>
                                        <p:cTn id="23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25" dur="3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5243 -0.30618 L -0.05243 -0.30618 C -0.0533 -0.2997 -0.054 -0.29322 -0.05487 -0.28674 C -0.05521 -0.28396 -0.05573 -0.28118 -0.05608 -0.27809 C -0.0573 -0.26914 -0.05764 -0.26359 -0.05851 -0.25433 C -0.05851 -0.25217 -0.05938 -0.22223 -0.05608 -0.21081 C -0.05539 -0.20865 -0.05452 -0.20649 -0.05365 -0.20433 C -0.05157 -0.19291 -0.05313 -0.1997 -0.04757 -0.18488 C -0.04671 -0.18272 -0.04566 -0.18087 -0.04514 -0.1784 C -0.04358 -0.16976 -0.0448 -0.17346 -0.0415 -0.1676 C -0.04063 -0.16328 -0.04046 -0.15834 -0.03907 -0.15464 L -0.03421 -0.14137 C -0.0323 -0.1284 -0.03351 -0.1355 -0.03056 -0.11976 C -0.03021 -0.1176 -0.03021 -0.11482 -0.02934 -0.11328 L -0.02691 -0.10896 C -0.02657 -0.1068 -0.02622 -0.10433 -0.0257 -0.10248 C -0.02414 -0.09692 -0.02309 -0.09569 -0.02084 -0.09167 C -0.01806 -0.07655 -0.02014 -0.0818 -0.01598 -0.07408 C -0.01511 -0.071 -0.0125 -0.06328 -0.01233 -0.05896 C -0.01112 -0.04167 -0.01268 -0.03025 -0.00868 -0.01575 C -0.00782 -0.01266 -0.00747 -0.00927 -0.00625 -0.00711 C -0.00521 -0.00525 -0.00382 -0.00556 -0.00261 -0.00495 L 1.94444E-6 -0.00032 L 1.94444E-6 -0.00032 " pathEditMode="relative" ptsTypes="AAAAAAAAAAAAAAAAAAAAAAAA">
                                      <p:cBhvr>
                                        <p:cTn id="30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3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06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99" y="2000250"/>
            <a:ext cx="3319543" cy="26289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5DD7AB2-3A29-6E57-1A9B-7C59F9318ACC}"/>
              </a:ext>
            </a:extLst>
          </p:cNvPr>
          <p:cNvCxnSpPr>
            <a:cxnSpLocks/>
          </p:cNvCxnSpPr>
          <p:nvPr/>
        </p:nvCxnSpPr>
        <p:spPr>
          <a:xfrm>
            <a:off x="2247900" y="3552825"/>
            <a:ext cx="0" cy="9620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B6DB20C-9D4F-3A7B-EAA2-BEEE2780556A}"/>
              </a:ext>
            </a:extLst>
          </p:cNvPr>
          <p:cNvSpPr txBox="1"/>
          <p:nvPr/>
        </p:nvSpPr>
        <p:spPr>
          <a:xfrm>
            <a:off x="3857625" y="990600"/>
            <a:ext cx="8239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u="sng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i="0" u="sng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vuông có cạnh 8 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× 8 = 64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 tích khu vườn hình chữ nhật có chiều dài 16m, chiều rộng 8m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16 × 8 = 128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diện tích khu vườn trồng hoa là:</a:t>
            </a:r>
          </a:p>
          <a:p>
            <a:pPr algn="ct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64 + 128 = 192 (m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vi-VN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192 m</a:t>
            </a:r>
            <a:r>
              <a:rPr lang="vi-VN" sz="3200" b="0" i="0" baseline="300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8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3505200"/>
            <a:ext cx="12268669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-35960" y="1"/>
            <a:ext cx="12558159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95AE9852-8164-4CC8-83C2-073D3F474E55}"/>
              </a:ext>
            </a:extLst>
          </p:cNvPr>
          <p:cNvSpPr/>
          <p:nvPr/>
        </p:nvSpPr>
        <p:spPr>
          <a:xfrm>
            <a:off x="2768600" y="381000"/>
            <a:ext cx="7975600" cy="2971800"/>
          </a:xfrm>
          <a:prstGeom prst="cloudCallout">
            <a:avLst>
              <a:gd name="adj1" fmla="val 1142"/>
              <a:gd name="adj2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BT4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5478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168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92988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FED547B1-3581-EFD7-2ACF-6B65A218D7BE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 công viên có một cây cổ thụ được trồng vào năm 1864. Hỏi năm đó thuộc thế kỉ nào?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13F1FF-4C59-ED58-941B-8B04A44CF971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007644-EC46-34F6-CE63-66910350D6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409" y="2959046"/>
            <a:ext cx="7991765" cy="2399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04D32-FA2A-2C96-A648-9FE77058931B}"/>
              </a:ext>
            </a:extLst>
          </p:cNvPr>
          <p:cNvSpPr txBox="1"/>
          <p:nvPr/>
        </p:nvSpPr>
        <p:spPr>
          <a:xfrm>
            <a:off x="3786189" y="3518257"/>
            <a:ext cx="5976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1864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XIX</a:t>
            </a:r>
          </a:p>
        </p:txBody>
      </p:sp>
    </p:spTree>
    <p:extLst>
      <p:ext uri="{BB962C8B-B14F-4D97-AF65-F5344CB8AC3E}">
        <p14:creationId xmlns:p14="http://schemas.microsoft.com/office/powerpoint/2010/main" val="315565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097" y="4665513"/>
            <a:ext cx="3634040" cy="2149275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A19C0D-45CA-08AF-F99B-9DE5954A76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16003" y="1964706"/>
            <a:ext cx="747434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lipart&#10;&#10;Description automatically generated">
            <a:extLst>
              <a:ext uri="{FF2B5EF4-FFF2-40B4-BE49-F238E27FC236}">
                <a16:creationId xmlns:a16="http://schemas.microsoft.com/office/drawing/2014/main" id="{6A0E1B78-0608-E2AA-9F68-5C8E40296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200" l="9904" r="89936">
                        <a14:foregroundMark x1="30511" y1="27400" x2="35942" y2="34800"/>
                        <a14:foregroundMark x1="52396" y1="65400" x2="52396" y2="65400"/>
                        <a14:foregroundMark x1="46965" y1="93600" x2="57348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338" y="2939142"/>
            <a:ext cx="4703963" cy="37571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6BC688-AC9D-4F14-E2A1-6EDEE211CD22}"/>
              </a:ext>
            </a:extLst>
          </p:cNvPr>
          <p:cNvGrpSpPr/>
          <p:nvPr/>
        </p:nvGrpSpPr>
        <p:grpSpPr>
          <a:xfrm>
            <a:off x="828675" y="-313331"/>
            <a:ext cx="7756664" cy="5247281"/>
            <a:chOff x="3739243" y="-313331"/>
            <a:chExt cx="4846095" cy="4846095"/>
          </a:xfrm>
        </p:grpSpPr>
        <p:pic>
          <p:nvPicPr>
            <p:cNvPr id="4" name="Picture 3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A6C2D879-C7DB-2AED-42F0-85E408F93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243" y="-313331"/>
              <a:ext cx="4846095" cy="484609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0158E6-BACB-D77F-1C7B-30C4DCDF8455}"/>
                </a:ext>
              </a:extLst>
            </p:cNvPr>
            <p:cNvSpPr txBox="1"/>
            <p:nvPr/>
          </p:nvSpPr>
          <p:spPr>
            <a:xfrm>
              <a:off x="4638343" y="982429"/>
              <a:ext cx="2939142" cy="2232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đứng</a:t>
              </a:r>
              <a:r>
                <a: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lên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nêu năm sinh của người thân trong gia đình mình và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năm đó thuộc thế kỉ nào? 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60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EE8C839A-96C5-45C2-9F0E-41ECA312A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2" y="4992916"/>
            <a:ext cx="3322293" cy="1964899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5" t="9643" r="19841" b="19224"/>
          <a:stretch/>
        </p:blipFill>
        <p:spPr>
          <a:xfrm>
            <a:off x="2360992" y="2012650"/>
            <a:ext cx="7411963" cy="249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7037E-6 L 0.97153 3.7037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9CD74E-5D2B-0567-7BD1-7ACD28288BF4}"/>
              </a:ext>
            </a:extLst>
          </p:cNvPr>
          <p:cNvSpPr/>
          <p:nvPr/>
        </p:nvSpPr>
        <p:spPr>
          <a:xfrm>
            <a:off x="3085891" y="1170599"/>
            <a:ext cx="57976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GIÁO ÁN ĐƯỢC CHIA SẺ MIỄN PHÍ TẠI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C8C88A-0A7C-4D76-6CF6-86B6F7F86814}"/>
              </a:ext>
            </a:extLst>
          </p:cNvPr>
          <p:cNvSpPr/>
          <p:nvPr/>
        </p:nvSpPr>
        <p:spPr>
          <a:xfrm>
            <a:off x="3298636" y="1783176"/>
            <a:ext cx="539461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WWW.HANHTRANGGIAOVIEN.COM</a:t>
            </a:r>
            <a:endParaRPr lang="en-US" sz="2800" b="0" cap="none" spc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528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3054249" y="-1440252"/>
            <a:ext cx="6301783" cy="9633991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716" y="-104519"/>
            <a:ext cx="2861741" cy="286174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E5FBAA4F-A94C-44E5-8C6D-6B4B4208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 flipH="1">
            <a:off x="0" y="3774035"/>
            <a:ext cx="3849485" cy="308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media2">
            <a:hlinkClick r:id="" action="ppaction://media"/>
            <a:extLst>
              <a:ext uri="{FF2B5EF4-FFF2-40B4-BE49-F238E27FC236}">
                <a16:creationId xmlns:a16="http://schemas.microsoft.com/office/drawing/2014/main" id="{1438DB28-FC15-4A07-BA50-7E7933B9B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9273" y="-812800"/>
            <a:ext cx="812800" cy="812800"/>
          </a:xfrm>
          <a:prstGeom prst="rect">
            <a:avLst/>
          </a:prstGeom>
        </p:spPr>
      </p:pic>
      <p:pic>
        <p:nvPicPr>
          <p:cNvPr id="12" name="media1">
            <a:hlinkClick r:id="" action="ppaction://media"/>
            <a:extLst>
              <a:ext uri="{FF2B5EF4-FFF2-40B4-BE49-F238E27FC236}">
                <a16:creationId xmlns:a16="http://schemas.microsoft.com/office/drawing/2014/main" id="{8100B3A1-720C-475D-8F53-2B4E9F3A5F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11188" y="-917319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5E2026-41FB-0867-3E00-E32BFF8E510E}"/>
              </a:ext>
            </a:extLst>
          </p:cNvPr>
          <p:cNvSpPr txBox="1"/>
          <p:nvPr/>
        </p:nvSpPr>
        <p:spPr>
          <a:xfrm>
            <a:off x="2657474" y="1819275"/>
            <a:ext cx="7210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endParaRPr lang="en-US" sz="5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 L 0.39618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09" y="-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B6C3350E-B6ED-4BA3-A63C-4855AECE3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1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200" y="2362201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05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black"/>
              </a:solidFill>
              <a:latin typeface="DFPOP1-W9"/>
            </a:endParaRPr>
          </a:p>
        </p:txBody>
      </p:sp>
      <p:pic>
        <p:nvPicPr>
          <p:cNvPr id="23" name="Luyện tập 1">
            <a:extLst>
              <a:ext uri="{FF2B5EF4-FFF2-40B4-BE49-F238E27FC236}">
                <a16:creationId xmlns:a16="http://schemas.microsoft.com/office/drawing/2014/main" id="{38AA5DB2-CA34-4CA8-B9F5-C85FBDBB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7785" y="344285"/>
            <a:ext cx="842127" cy="785812"/>
          </a:xfrm>
          <a:prstGeom prst="rect">
            <a:avLst/>
          </a:prstGeom>
        </p:spPr>
      </p:pic>
      <p:sp>
        <p:nvSpPr>
          <p:cNvPr id="24" name="Textbox 2">
            <a:extLst>
              <a:ext uri="{FF2B5EF4-FFF2-40B4-BE49-F238E27FC236}">
                <a16:creationId xmlns:a16="http://schemas.microsoft.com/office/drawing/2014/main" id="{C177E052-B1F9-45F0-B390-909E4E4AEABE}"/>
              </a:ext>
            </a:extLst>
          </p:cNvPr>
          <p:cNvSpPr txBox="1"/>
          <p:nvPr/>
        </p:nvSpPr>
        <p:spPr>
          <a:xfrm>
            <a:off x="1260038" y="348762"/>
            <a:ext cx="102117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vi-VN" sz="3733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 vé vào chơi một số trò chơi như sau:</a:t>
            </a:r>
            <a:endParaRPr lang="en-US" sz="3733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9133E-DCB7-E3DF-69D7-47BE94B5E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119" y="1154803"/>
            <a:ext cx="7449586" cy="2513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537D0-4CF3-84BF-7D2A-39576239A511}"/>
              </a:ext>
            </a:extLst>
          </p:cNvPr>
          <p:cNvSpPr txBox="1"/>
          <p:nvPr/>
        </p:nvSpPr>
        <p:spPr>
          <a:xfrm>
            <a:off x="735495" y="3615773"/>
            <a:ext cx="1100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thích trò chơi nào nhất? Nếu cả gia đình em cùng chơi trò đó thì sẽ trả hết tất cả bao nhiêu tiền?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4E917-B55C-FF30-BE91-D3209153B691}"/>
              </a:ext>
            </a:extLst>
          </p:cNvPr>
          <p:cNvSpPr txBox="1"/>
          <p:nvPr/>
        </p:nvSpPr>
        <p:spPr>
          <a:xfrm>
            <a:off x="1266825" y="4914900"/>
            <a:ext cx="105441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 đình em có 4 người cùng chơi trò chơi tàu lượn.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đó gia đình em phải trả số tiền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20 000 × 4 = 80 000 (đồng)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5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C4E56D61-09FC-461C-8E74-FC6657D6A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1" y="0"/>
            <a:ext cx="12191647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24400"/>
            <a:ext cx="12191648" cy="2133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98272" y="184688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35802E-6 L 0.25 1.3580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27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-1" y="2"/>
            <a:ext cx="1222342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1" y="2819401"/>
            <a:ext cx="2003681" cy="2826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819400"/>
            <a:ext cx="5486400" cy="393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71379" y="7010400"/>
            <a:ext cx="609600" cy="609600"/>
          </a:xfrm>
          <a:prstGeom prst="rect">
            <a:avLst/>
          </a:prstGeom>
        </p:spPr>
      </p:pic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160F5F02-6863-4A59-9E34-4EDD83632D5B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giúp mình hoàn thành bài tập 2 nhé!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68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 khu vườn thú</a:t>
            </a:r>
            <a:r>
              <a:rPr lang="en-US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vi-VN" sz="3733" b="1" dirty="0">
                <a:solidFill>
                  <a:srgbClr val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 một số con vật với cân nặng như sau:</a:t>
            </a:r>
            <a:endParaRPr lang="en-US" sz="3733" b="1" dirty="0">
              <a:solidFill>
                <a:srgbClr val="0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14" name="Luyện tập 2">
            <a:extLst>
              <a:ext uri="{FF2B5EF4-FFF2-40B4-BE49-F238E27FC236}">
                <a16:creationId xmlns:a16="http://schemas.microsoft.com/office/drawing/2014/main" id="{517E51C7-FE2A-4F03-88CF-1858365DAD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57874" y="482457"/>
            <a:ext cx="849356" cy="7858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A8A89-7BD9-2593-E09E-02AF17BE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488" y="1034084"/>
            <a:ext cx="6524625" cy="3524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67129-7D16-186D-62D0-53A119F25180}"/>
              </a:ext>
            </a:extLst>
          </p:cNvPr>
          <p:cNvSpPr txBox="1"/>
          <p:nvPr/>
        </p:nvSpPr>
        <p:spPr>
          <a:xfrm>
            <a:off x="506895" y="2034623"/>
            <a:ext cx="49509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con vật nào nhất? 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 vật đó nặng bao nhiêu ki – lô – gam?</a:t>
            </a:r>
            <a:endParaRPr lang="en-US" sz="32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E02912-ECD2-3341-D87D-F3EA0FDFC9D0}"/>
              </a:ext>
            </a:extLst>
          </p:cNvPr>
          <p:cNvSpPr txBox="1"/>
          <p:nvPr/>
        </p:nvSpPr>
        <p:spPr>
          <a:xfrm>
            <a:off x="1266826" y="4914900"/>
            <a:ext cx="9715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nhất con hươu cao cổ. Con vật này nặng 1 tấn 200 kg hay 1200 kg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77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837A43F1-69E4-2C86-6114-4FF854F412F2}"/>
              </a:ext>
            </a:extLst>
          </p:cNvPr>
          <p:cNvSpPr/>
          <p:nvPr/>
        </p:nvSpPr>
        <p:spPr>
          <a:xfrm>
            <a:off x="2235536" y="464645"/>
            <a:ext cx="8127693" cy="77301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6DFA6D-05DC-40D5-A41E-B43B7C689FE3}"/>
              </a:ext>
            </a:extLst>
          </p:cNvPr>
          <p:cNvSpPr/>
          <p:nvPr/>
        </p:nvSpPr>
        <p:spPr>
          <a:xfrm>
            <a:off x="293079" y="197763"/>
            <a:ext cx="11734799" cy="6462475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E923D5FA-3D4A-47EE-9692-1CB270B5EEB8}"/>
              </a:ext>
            </a:extLst>
          </p:cNvPr>
          <p:cNvSpPr txBox="1"/>
          <p:nvPr/>
        </p:nvSpPr>
        <p:spPr>
          <a:xfrm>
            <a:off x="1486357" y="282404"/>
            <a:ext cx="992376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Chọn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câu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trả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lời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đúng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062213F-C6B2-FFE1-4F1C-89C896A1702B}"/>
              </a:ext>
            </a:extLst>
          </p:cNvPr>
          <p:cNvSpPr/>
          <p:nvPr/>
        </p:nvSpPr>
        <p:spPr>
          <a:xfrm>
            <a:off x="809625" y="295275"/>
            <a:ext cx="685800" cy="56197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ECFF49-EB8A-F1F5-C8BE-8E13EFCDA2C9}"/>
              </a:ext>
            </a:extLst>
          </p:cNvPr>
          <p:cNvSpPr txBox="1"/>
          <p:nvPr/>
        </p:nvSpPr>
        <p:spPr>
          <a:xfrm>
            <a:off x="504825" y="1314450"/>
            <a:ext cx="8077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 vườn hoa, em thấy khu vườn trồng hoa hồng có kích thước như hình bên. Khu vườn trồng hoa hồng đó có diện tích là: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684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32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128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192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vi-VN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AEB26-09D8-D441-1567-41743871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74" y="1981200"/>
            <a:ext cx="3319543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</TotalTime>
  <Words>412</Words>
  <Application>Microsoft Office PowerPoint</Application>
  <PresentationFormat>Widescreen</PresentationFormat>
  <Paragraphs>48</Paragraphs>
  <Slides>16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DFPOP1-W9</vt:lpstr>
      <vt:lpstr>SVN-Poky's</vt:lpstr>
      <vt:lpstr>Tahoma</vt:lpstr>
      <vt:lpstr>Times New Roman</vt:lpstr>
      <vt:lpstr>4_Office 主题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Pham Dung</cp:lastModifiedBy>
  <cp:revision>20</cp:revision>
  <dcterms:created xsi:type="dcterms:W3CDTF">2023-08-21T12:39:12Z</dcterms:created>
  <dcterms:modified xsi:type="dcterms:W3CDTF">2025-04-07T00:30:03Z</dcterms:modified>
  <cp:category>9Slide.vn</cp:category>
</cp:coreProperties>
</file>