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19"/>
  </p:notesMasterIdLst>
  <p:sldIdLst>
    <p:sldId id="257" r:id="rId2"/>
    <p:sldId id="287" r:id="rId3"/>
    <p:sldId id="288" r:id="rId4"/>
    <p:sldId id="289" r:id="rId5"/>
    <p:sldId id="290" r:id="rId6"/>
    <p:sldId id="277" r:id="rId7"/>
    <p:sldId id="258" r:id="rId8"/>
    <p:sldId id="291" r:id="rId9"/>
    <p:sldId id="292" r:id="rId10"/>
    <p:sldId id="293" r:id="rId11"/>
    <p:sldId id="279" r:id="rId12"/>
    <p:sldId id="552" r:id="rId13"/>
    <p:sldId id="553" r:id="rId14"/>
    <p:sldId id="554" r:id="rId15"/>
    <p:sldId id="555" r:id="rId16"/>
    <p:sldId id="556" r:id="rId17"/>
    <p:sldId id="27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093" autoAdjust="0"/>
  </p:normalViewPr>
  <p:slideViewPr>
    <p:cSldViewPr snapToGrid="0">
      <p:cViewPr varScale="1">
        <p:scale>
          <a:sx n="80" d="100"/>
          <a:sy n="80" d="100"/>
        </p:scale>
        <p:origin x="151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C707E-AF22-4498-82A6-089CB634B4D6}"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794A5-7938-4A06-AD46-0246A11F6D29}" type="slidenum">
              <a:rPr lang="en-US" smtClean="0"/>
              <a:t>‹#›</a:t>
            </a:fld>
            <a:endParaRPr lang="en-US"/>
          </a:p>
        </p:txBody>
      </p:sp>
    </p:spTree>
    <p:extLst>
      <p:ext uri="{BB962C8B-B14F-4D97-AF65-F5344CB8AC3E}">
        <p14:creationId xmlns:p14="http://schemas.microsoft.com/office/powerpoint/2010/main" val="4206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536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458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9220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69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47247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39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77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14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886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6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517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973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3A82-6179-495F-55D1-502F44B6B9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A1901E-FF8F-9CBC-D8CE-6075B5E793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06828F-CA0C-EE0A-B858-E80A4568FB2A}"/>
              </a:ext>
            </a:extLst>
          </p:cNvPr>
          <p:cNvSpPr>
            <a:spLocks noGrp="1"/>
          </p:cNvSpPr>
          <p:nvPr>
            <p:ph type="dt" sz="half" idx="10"/>
          </p:nvPr>
        </p:nvSpPr>
        <p:spPr/>
        <p:txBody>
          <a:bodyPr/>
          <a:lstStyle/>
          <a:p>
            <a:fld id="{98201246-2362-40D5-92B0-61F0EEE9BC29}" type="datetimeFigureOut">
              <a:rPr lang="en-US" smtClean="0"/>
              <a:t>4/7/2025</a:t>
            </a:fld>
            <a:endParaRPr lang="en-US"/>
          </a:p>
        </p:txBody>
      </p:sp>
      <p:sp>
        <p:nvSpPr>
          <p:cNvPr id="5" name="Footer Placeholder 4">
            <a:extLst>
              <a:ext uri="{FF2B5EF4-FFF2-40B4-BE49-F238E27FC236}">
                <a16:creationId xmlns:a16="http://schemas.microsoft.com/office/drawing/2014/main" id="{32BF4F80-9E93-D1AC-F6C6-4BB8C18FA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8CA269-38FF-A32C-8B6C-05F437F0C395}"/>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802565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CB84-BEBA-1FB5-6286-15879F8C49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EAEDAB-6AF5-E720-8255-056A0210F2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32EFA-D253-1FB6-B4B2-9D46DB14BC06}"/>
              </a:ext>
            </a:extLst>
          </p:cNvPr>
          <p:cNvSpPr>
            <a:spLocks noGrp="1"/>
          </p:cNvSpPr>
          <p:nvPr>
            <p:ph type="dt" sz="half" idx="10"/>
          </p:nvPr>
        </p:nvSpPr>
        <p:spPr/>
        <p:txBody>
          <a:bodyPr/>
          <a:lstStyle/>
          <a:p>
            <a:fld id="{98201246-2362-40D5-92B0-61F0EEE9BC29}" type="datetimeFigureOut">
              <a:rPr lang="en-US" smtClean="0"/>
              <a:t>4/7/2025</a:t>
            </a:fld>
            <a:endParaRPr lang="en-US"/>
          </a:p>
        </p:txBody>
      </p:sp>
      <p:sp>
        <p:nvSpPr>
          <p:cNvPr id="5" name="Footer Placeholder 4">
            <a:extLst>
              <a:ext uri="{FF2B5EF4-FFF2-40B4-BE49-F238E27FC236}">
                <a16:creationId xmlns:a16="http://schemas.microsoft.com/office/drawing/2014/main" id="{824F6FCE-65D0-1D15-D16B-77C4B17B2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54A79-BFB3-3966-6BC0-590643C1AAA3}"/>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241266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22F96-20DE-91D3-9C02-262E2AD7AC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7A811A-7AAE-040E-4A7D-2E16BF9665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4096A-1B48-6474-B705-6CC091331657}"/>
              </a:ext>
            </a:extLst>
          </p:cNvPr>
          <p:cNvSpPr>
            <a:spLocks noGrp="1"/>
          </p:cNvSpPr>
          <p:nvPr>
            <p:ph type="dt" sz="half" idx="10"/>
          </p:nvPr>
        </p:nvSpPr>
        <p:spPr/>
        <p:txBody>
          <a:bodyPr/>
          <a:lstStyle/>
          <a:p>
            <a:fld id="{98201246-2362-40D5-92B0-61F0EEE9BC29}" type="datetimeFigureOut">
              <a:rPr lang="en-US" smtClean="0"/>
              <a:t>4/7/2025</a:t>
            </a:fld>
            <a:endParaRPr lang="en-US"/>
          </a:p>
        </p:txBody>
      </p:sp>
      <p:sp>
        <p:nvSpPr>
          <p:cNvPr id="5" name="Footer Placeholder 4">
            <a:extLst>
              <a:ext uri="{FF2B5EF4-FFF2-40B4-BE49-F238E27FC236}">
                <a16:creationId xmlns:a16="http://schemas.microsoft.com/office/drawing/2014/main" id="{ACDF2CA6-B305-ED74-BA29-C81602B5B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74FBC-D7D4-9453-803F-194665C7FA02}"/>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27376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lt1"/>
        </a:solidFill>
        <a:effectLst/>
      </p:bgPr>
    </p:bg>
    <p:spTree>
      <p:nvGrpSpPr>
        <p:cNvPr id="1" name="Shape 171"/>
        <p:cNvGrpSpPr/>
        <p:nvPr/>
      </p:nvGrpSpPr>
      <p:grpSpPr>
        <a:xfrm>
          <a:off x="0" y="0"/>
          <a:ext cx="0" cy="0"/>
          <a:chOff x="0" y="0"/>
          <a:chExt cx="0" cy="0"/>
        </a:xfrm>
      </p:grpSpPr>
    </p:spTree>
    <p:extLst>
      <p:ext uri="{BB962C8B-B14F-4D97-AF65-F5344CB8AC3E}">
        <p14:creationId xmlns:p14="http://schemas.microsoft.com/office/powerpoint/2010/main" val="3316961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34987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17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12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18224-7A21-D366-F1B7-74A7FED5B9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B77786-3DDC-54E9-2F53-DD0844F70D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6E5E4-68CC-1CAB-C119-435F8E5F1576}"/>
              </a:ext>
            </a:extLst>
          </p:cNvPr>
          <p:cNvSpPr>
            <a:spLocks noGrp="1"/>
          </p:cNvSpPr>
          <p:nvPr>
            <p:ph type="dt" sz="half" idx="10"/>
          </p:nvPr>
        </p:nvSpPr>
        <p:spPr/>
        <p:txBody>
          <a:bodyPr/>
          <a:lstStyle/>
          <a:p>
            <a:fld id="{98201246-2362-40D5-92B0-61F0EEE9BC29}" type="datetimeFigureOut">
              <a:rPr lang="en-US" smtClean="0"/>
              <a:t>4/7/2025</a:t>
            </a:fld>
            <a:endParaRPr lang="en-US"/>
          </a:p>
        </p:txBody>
      </p:sp>
      <p:sp>
        <p:nvSpPr>
          <p:cNvPr id="5" name="Footer Placeholder 4">
            <a:extLst>
              <a:ext uri="{FF2B5EF4-FFF2-40B4-BE49-F238E27FC236}">
                <a16:creationId xmlns:a16="http://schemas.microsoft.com/office/drawing/2014/main" id="{1C01AC18-A4A2-CD29-E59C-90F0F5B575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06381-CFB4-3BDE-B7A6-E9A54369AAD4}"/>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851338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578BF-9DCE-857F-90B1-329307FBD2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DCDA6C-6E19-976C-E6A0-16B9E5634C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BCF8E5-2AFA-38C1-1690-6090B6D504F2}"/>
              </a:ext>
            </a:extLst>
          </p:cNvPr>
          <p:cNvSpPr>
            <a:spLocks noGrp="1"/>
          </p:cNvSpPr>
          <p:nvPr>
            <p:ph type="dt" sz="half" idx="10"/>
          </p:nvPr>
        </p:nvSpPr>
        <p:spPr/>
        <p:txBody>
          <a:bodyPr/>
          <a:lstStyle/>
          <a:p>
            <a:fld id="{98201246-2362-40D5-92B0-61F0EEE9BC29}" type="datetimeFigureOut">
              <a:rPr lang="en-US" smtClean="0"/>
              <a:t>4/7/2025</a:t>
            </a:fld>
            <a:endParaRPr lang="en-US"/>
          </a:p>
        </p:txBody>
      </p:sp>
      <p:sp>
        <p:nvSpPr>
          <p:cNvPr id="5" name="Footer Placeholder 4">
            <a:extLst>
              <a:ext uri="{FF2B5EF4-FFF2-40B4-BE49-F238E27FC236}">
                <a16:creationId xmlns:a16="http://schemas.microsoft.com/office/drawing/2014/main" id="{7096687C-30DE-C484-92C6-D99317D031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FF0BB-3F17-2E5D-34FC-6E291C2B6158}"/>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270419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B8D5-0076-B3BF-8DCA-6EB8F807F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FAD69D-3977-C4BB-9B1F-448511EE1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B62995-8AFE-94B6-A937-920B9BAC0F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D462FD-F6C2-76A2-6326-68146D3303EA}"/>
              </a:ext>
            </a:extLst>
          </p:cNvPr>
          <p:cNvSpPr>
            <a:spLocks noGrp="1"/>
          </p:cNvSpPr>
          <p:nvPr>
            <p:ph type="dt" sz="half" idx="10"/>
          </p:nvPr>
        </p:nvSpPr>
        <p:spPr/>
        <p:txBody>
          <a:bodyPr/>
          <a:lstStyle/>
          <a:p>
            <a:fld id="{98201246-2362-40D5-92B0-61F0EEE9BC29}" type="datetimeFigureOut">
              <a:rPr lang="en-US" smtClean="0"/>
              <a:t>4/7/2025</a:t>
            </a:fld>
            <a:endParaRPr lang="en-US"/>
          </a:p>
        </p:txBody>
      </p:sp>
      <p:sp>
        <p:nvSpPr>
          <p:cNvPr id="6" name="Footer Placeholder 5">
            <a:extLst>
              <a:ext uri="{FF2B5EF4-FFF2-40B4-BE49-F238E27FC236}">
                <a16:creationId xmlns:a16="http://schemas.microsoft.com/office/drawing/2014/main" id="{65B3C00A-C57F-4FA8-4DD1-5703609022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A64284-8BE6-F9C7-A367-A73DF8787A90}"/>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321739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F618-9338-1628-2AF3-7C9DB2A002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65FDEE-9C76-6018-8023-DB0DE246B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1B78CB-05FA-416A-B2AC-97BD1A39D8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4BFE14-4349-C8E0-4F0C-9B4197EE64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E397C6-05E1-3917-6223-04098AF36D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0C4122-4B26-8536-4F92-11D7BDBF8FAE}"/>
              </a:ext>
            </a:extLst>
          </p:cNvPr>
          <p:cNvSpPr>
            <a:spLocks noGrp="1"/>
          </p:cNvSpPr>
          <p:nvPr>
            <p:ph type="dt" sz="half" idx="10"/>
          </p:nvPr>
        </p:nvSpPr>
        <p:spPr/>
        <p:txBody>
          <a:bodyPr/>
          <a:lstStyle/>
          <a:p>
            <a:fld id="{98201246-2362-40D5-92B0-61F0EEE9BC29}" type="datetimeFigureOut">
              <a:rPr lang="en-US" smtClean="0"/>
              <a:t>4/7/2025</a:t>
            </a:fld>
            <a:endParaRPr lang="en-US"/>
          </a:p>
        </p:txBody>
      </p:sp>
      <p:sp>
        <p:nvSpPr>
          <p:cNvPr id="8" name="Footer Placeholder 7">
            <a:extLst>
              <a:ext uri="{FF2B5EF4-FFF2-40B4-BE49-F238E27FC236}">
                <a16:creationId xmlns:a16="http://schemas.microsoft.com/office/drawing/2014/main" id="{A8F59E03-0C84-C4D2-BA0C-2646D284A5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11E33B-92C6-D79A-5FAE-A90F3818CF71}"/>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413282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4B2C9-BD4D-A836-2961-D9653FE217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179EE1-4B70-CB04-6CC8-D2BAC8C7E1E8}"/>
              </a:ext>
            </a:extLst>
          </p:cNvPr>
          <p:cNvSpPr>
            <a:spLocks noGrp="1"/>
          </p:cNvSpPr>
          <p:nvPr>
            <p:ph type="dt" sz="half" idx="10"/>
          </p:nvPr>
        </p:nvSpPr>
        <p:spPr/>
        <p:txBody>
          <a:bodyPr/>
          <a:lstStyle/>
          <a:p>
            <a:fld id="{98201246-2362-40D5-92B0-61F0EEE9BC29}" type="datetimeFigureOut">
              <a:rPr lang="en-US" smtClean="0"/>
              <a:t>4/7/2025</a:t>
            </a:fld>
            <a:endParaRPr lang="en-US"/>
          </a:p>
        </p:txBody>
      </p:sp>
      <p:sp>
        <p:nvSpPr>
          <p:cNvPr id="4" name="Footer Placeholder 3">
            <a:extLst>
              <a:ext uri="{FF2B5EF4-FFF2-40B4-BE49-F238E27FC236}">
                <a16:creationId xmlns:a16="http://schemas.microsoft.com/office/drawing/2014/main" id="{80EF52B8-0283-E6B0-6DF4-5C0A463ECC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1096CC-7241-AF27-038B-F485C695A18D}"/>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134810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27F189-1495-36BD-7DC8-C23D7912C659}"/>
              </a:ext>
            </a:extLst>
          </p:cNvPr>
          <p:cNvSpPr>
            <a:spLocks noGrp="1"/>
          </p:cNvSpPr>
          <p:nvPr>
            <p:ph type="dt" sz="half" idx="10"/>
          </p:nvPr>
        </p:nvSpPr>
        <p:spPr/>
        <p:txBody>
          <a:bodyPr/>
          <a:lstStyle/>
          <a:p>
            <a:fld id="{98201246-2362-40D5-92B0-61F0EEE9BC29}" type="datetimeFigureOut">
              <a:rPr lang="en-US" smtClean="0"/>
              <a:t>4/7/2025</a:t>
            </a:fld>
            <a:endParaRPr lang="en-US"/>
          </a:p>
        </p:txBody>
      </p:sp>
      <p:sp>
        <p:nvSpPr>
          <p:cNvPr id="3" name="Footer Placeholder 2">
            <a:extLst>
              <a:ext uri="{FF2B5EF4-FFF2-40B4-BE49-F238E27FC236}">
                <a16:creationId xmlns:a16="http://schemas.microsoft.com/office/drawing/2014/main" id="{67D6F3B1-49C5-62E6-ACB7-E7A08A9142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3F23E9-2F78-2018-DBC4-2AE5CB395EB9}"/>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1108497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AAA-B67A-2140-55FA-12FA5CD7A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0A77B8-1826-E740-7B85-AA1EC0B17E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42B8F-B9F1-58BD-FA34-A60417C64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DE48D0-619B-2249-6666-7CF9F145D314}"/>
              </a:ext>
            </a:extLst>
          </p:cNvPr>
          <p:cNvSpPr>
            <a:spLocks noGrp="1"/>
          </p:cNvSpPr>
          <p:nvPr>
            <p:ph type="dt" sz="half" idx="10"/>
          </p:nvPr>
        </p:nvSpPr>
        <p:spPr/>
        <p:txBody>
          <a:bodyPr/>
          <a:lstStyle/>
          <a:p>
            <a:fld id="{98201246-2362-40D5-92B0-61F0EEE9BC29}" type="datetimeFigureOut">
              <a:rPr lang="en-US" smtClean="0"/>
              <a:t>4/7/2025</a:t>
            </a:fld>
            <a:endParaRPr lang="en-US"/>
          </a:p>
        </p:txBody>
      </p:sp>
      <p:sp>
        <p:nvSpPr>
          <p:cNvPr id="6" name="Footer Placeholder 5">
            <a:extLst>
              <a:ext uri="{FF2B5EF4-FFF2-40B4-BE49-F238E27FC236}">
                <a16:creationId xmlns:a16="http://schemas.microsoft.com/office/drawing/2014/main" id="{25A47B4C-9DE3-639B-B43D-8544C5107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0100B-9333-CD6E-122F-92F4E1DF76EC}"/>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1800255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D727-CC17-1FDF-4541-F31ED9460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59EAE2-A72B-0D27-1F59-4445CB476B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393A9D-6787-A3F4-0D76-45C691805E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9CD6C-5D1B-B451-B5B4-0E2FF59F165E}"/>
              </a:ext>
            </a:extLst>
          </p:cNvPr>
          <p:cNvSpPr>
            <a:spLocks noGrp="1"/>
          </p:cNvSpPr>
          <p:nvPr>
            <p:ph type="dt" sz="half" idx="10"/>
          </p:nvPr>
        </p:nvSpPr>
        <p:spPr/>
        <p:txBody>
          <a:bodyPr/>
          <a:lstStyle/>
          <a:p>
            <a:fld id="{98201246-2362-40D5-92B0-61F0EEE9BC29}" type="datetimeFigureOut">
              <a:rPr lang="en-US" smtClean="0"/>
              <a:t>4/7/2025</a:t>
            </a:fld>
            <a:endParaRPr lang="en-US"/>
          </a:p>
        </p:txBody>
      </p:sp>
      <p:sp>
        <p:nvSpPr>
          <p:cNvPr id="6" name="Footer Placeholder 5">
            <a:extLst>
              <a:ext uri="{FF2B5EF4-FFF2-40B4-BE49-F238E27FC236}">
                <a16:creationId xmlns:a16="http://schemas.microsoft.com/office/drawing/2014/main" id="{CED3D66E-ECCC-FA32-0AA3-AC39EB1DE2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9FA75-0F64-FCB0-5588-1ADC9C0FC949}"/>
              </a:ext>
            </a:extLst>
          </p:cNvPr>
          <p:cNvSpPr>
            <a:spLocks noGrp="1"/>
          </p:cNvSpPr>
          <p:nvPr>
            <p:ph type="sldNum" sz="quarter" idx="12"/>
          </p:nvPr>
        </p:nvSpPr>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73872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9FD6474-91C3-CFA1-2598-E178AD3F2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97CB48-C546-AEC6-DFAA-2766F8494A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8991DB-6BD4-3704-7816-2D05C768B4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9CDFFE-79F8-B4D3-7917-69B294AE0B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01246-2362-40D5-92B0-61F0EEE9BC29}" type="datetimeFigureOut">
              <a:rPr lang="en-US" smtClean="0"/>
              <a:t>4/7/2025</a:t>
            </a:fld>
            <a:endParaRPr lang="en-US"/>
          </a:p>
        </p:txBody>
      </p:sp>
      <p:sp>
        <p:nvSpPr>
          <p:cNvPr id="5" name="Footer Placeholder 4">
            <a:extLst>
              <a:ext uri="{FF2B5EF4-FFF2-40B4-BE49-F238E27FC236}">
                <a16:creationId xmlns:a16="http://schemas.microsoft.com/office/drawing/2014/main" id="{3C4B23B2-7139-93A7-AF24-3E1016361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F8AF8A-F012-A938-F036-972E8D6A7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97EF43-1179-48EC-984D-F52AE1ABBE6B}" type="slidenum">
              <a:rPr lang="en-US" smtClean="0"/>
              <a:t>‹#›</a:t>
            </a:fld>
            <a:endParaRPr lang="en-US"/>
          </a:p>
        </p:txBody>
      </p:sp>
      <p:grpSp>
        <p:nvGrpSpPr>
          <p:cNvPr id="7" name="Group 6">
            <a:extLst>
              <a:ext uri="{FF2B5EF4-FFF2-40B4-BE49-F238E27FC236}">
                <a16:creationId xmlns:a16="http://schemas.microsoft.com/office/drawing/2014/main" id="{750F22D4-B028-D086-A4B0-0F9FB0A60153}"/>
              </a:ext>
            </a:extLst>
          </p:cNvPr>
          <p:cNvGrpSpPr/>
          <p:nvPr userDrawn="1"/>
        </p:nvGrpSpPr>
        <p:grpSpPr>
          <a:xfrm>
            <a:off x="-3238110" y="0"/>
            <a:ext cx="3842965" cy="2357824"/>
            <a:chOff x="5586065" y="1777554"/>
            <a:chExt cx="2882224" cy="1768368"/>
          </a:xfrm>
        </p:grpSpPr>
        <p:grpSp>
          <p:nvGrpSpPr>
            <p:cNvPr id="9" name="Group 8">
              <a:extLst>
                <a:ext uri="{FF2B5EF4-FFF2-40B4-BE49-F238E27FC236}">
                  <a16:creationId xmlns:a16="http://schemas.microsoft.com/office/drawing/2014/main" id="{66805960-93CA-DF4F-3AB2-F07A5A141E07}"/>
                </a:ext>
              </a:extLst>
            </p:cNvPr>
            <p:cNvGrpSpPr/>
            <p:nvPr userDrawn="1"/>
          </p:nvGrpSpPr>
          <p:grpSpPr>
            <a:xfrm>
              <a:off x="5586065" y="1777554"/>
              <a:ext cx="2882224" cy="1768368"/>
              <a:chOff x="6282158" y="1877677"/>
              <a:chExt cx="4326340" cy="2783227"/>
            </a:xfrm>
          </p:grpSpPr>
          <p:sp>
            <p:nvSpPr>
              <p:cNvPr id="11" name="Freeform: Shape 10">
                <a:extLst>
                  <a:ext uri="{FF2B5EF4-FFF2-40B4-BE49-F238E27FC236}">
                    <a16:creationId xmlns:a16="http://schemas.microsoft.com/office/drawing/2014/main" id="{15DEEC3B-8219-27B2-2929-E2818A98444E}"/>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12" name="TextBox 11">
                <a:extLst>
                  <a:ext uri="{FF2B5EF4-FFF2-40B4-BE49-F238E27FC236}">
                    <a16:creationId xmlns:a16="http://schemas.microsoft.com/office/drawing/2014/main" id="{8AB4D786-1755-AFB6-2DDF-F18DBCA9178E}"/>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13" name="TextBox 12">
                <a:extLst>
                  <a:ext uri="{FF2B5EF4-FFF2-40B4-BE49-F238E27FC236}">
                    <a16:creationId xmlns:a16="http://schemas.microsoft.com/office/drawing/2014/main" id="{40530EF0-8F5C-B126-337E-BCAEE260E62A}"/>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10" name="Picture 9">
              <a:extLst>
                <a:ext uri="{FF2B5EF4-FFF2-40B4-BE49-F238E27FC236}">
                  <a16:creationId xmlns:a16="http://schemas.microsoft.com/office/drawing/2014/main" id="{52CFECBE-EF42-DE6A-CB27-4C7F9162917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371948814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692" r:id="rId14"/>
    <p:sldLayoutId id="214748369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3.xml"/><Relationship Id="rId5" Type="http://schemas.microsoft.com/office/2007/relationships/hdphoto" Target="../media/hdphoto1.wdp"/><Relationship Id="rId15" Type="http://schemas.openxmlformats.org/officeDocument/2006/relationships/slide" Target="slide5.xml"/><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2.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5"/>
          <a:srcRect t="58420" b="19318"/>
          <a:stretch>
            <a:fillRect/>
          </a:stretch>
        </p:blipFill>
        <p:spPr>
          <a:xfrm>
            <a:off x="0" y="5840730"/>
            <a:ext cx="12192000" cy="1082675"/>
          </a:xfrm>
          <a:prstGeom prst="rect">
            <a:avLst/>
          </a:prstGeom>
        </p:spPr>
      </p:pic>
      <p:pic>
        <p:nvPicPr>
          <p:cNvPr id="5" name="图片 4" descr="13"/>
          <p:cNvPicPr>
            <a:picLocks noChangeAspect="1"/>
          </p:cNvPicPr>
          <p:nvPr/>
        </p:nvPicPr>
        <p:blipFill>
          <a:blip r:embed="rId6"/>
          <a:srcRect l="38702" t="10687" r="13300" b="19544"/>
          <a:stretch>
            <a:fillRect/>
          </a:stretch>
        </p:blipFill>
        <p:spPr>
          <a:xfrm>
            <a:off x="6461760" y="2961640"/>
            <a:ext cx="5730240" cy="3961765"/>
          </a:xfrm>
          <a:prstGeom prst="rect">
            <a:avLst/>
          </a:prstGeom>
        </p:spPr>
      </p:pic>
      <p:grpSp>
        <p:nvGrpSpPr>
          <p:cNvPr id="26" name="组合 25"/>
          <p:cNvGrpSpPr/>
          <p:nvPr/>
        </p:nvGrpSpPr>
        <p:grpSpPr>
          <a:xfrm>
            <a:off x="-1407795" y="-269"/>
            <a:ext cx="13599795" cy="1381760"/>
            <a:chOff x="-50" y="-535"/>
            <a:chExt cx="21417" cy="2176"/>
          </a:xfrm>
        </p:grpSpPr>
        <p:grpSp>
          <p:nvGrpSpPr>
            <p:cNvPr id="15" name="组合 14"/>
            <p:cNvGrpSpPr/>
            <p:nvPr/>
          </p:nvGrpSpPr>
          <p:grpSpPr>
            <a:xfrm>
              <a:off x="308" y="-535"/>
              <a:ext cx="21059" cy="2176"/>
              <a:chOff x="308" y="-535"/>
              <a:chExt cx="21059" cy="2176"/>
            </a:xfrm>
          </p:grpSpPr>
          <p:grpSp>
            <p:nvGrpSpPr>
              <p:cNvPr id="12" name="组合 11"/>
              <p:cNvGrpSpPr/>
              <p:nvPr/>
            </p:nvGrpSpPr>
            <p:grpSpPr>
              <a:xfrm>
                <a:off x="308" y="-535"/>
                <a:ext cx="21059" cy="2176"/>
                <a:chOff x="308" y="-535"/>
                <a:chExt cx="21059" cy="2176"/>
              </a:xfrm>
            </p:grpSpPr>
            <p:pic>
              <p:nvPicPr>
                <p:cNvPr id="10" name="图片 9" descr="7 (22)"/>
                <p:cNvPicPr>
                  <a:picLocks noChangeAspect="1"/>
                </p:cNvPicPr>
                <p:nvPr/>
              </p:nvPicPr>
              <p:blipFill>
                <a:blip r:embed="rId7">
                  <a:lum bright="18000"/>
                </a:blip>
                <a:srcRect t="2506" b="68642"/>
                <a:stretch>
                  <a:fillRect/>
                </a:stretch>
              </p:blipFill>
              <p:spPr>
                <a:xfrm>
                  <a:off x="2167" y="-535"/>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五角星 13"/>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6255" y="59225"/>
            <a:ext cx="1919416" cy="1919416"/>
          </a:xfrm>
          <a:prstGeom prst="rect">
            <a:avLst/>
          </a:prstGeom>
        </p:spPr>
      </p:pic>
      <p:pic>
        <p:nvPicPr>
          <p:cNvPr id="2" name="Picture 1">
            <a:extLst>
              <a:ext uri="{FF2B5EF4-FFF2-40B4-BE49-F238E27FC236}">
                <a16:creationId xmlns:a16="http://schemas.microsoft.com/office/drawing/2014/main" id="{5104E7ED-85A2-467B-DE0B-60984B9FCBB6}"/>
              </a:ext>
            </a:extLst>
          </p:cNvPr>
          <p:cNvPicPr>
            <a:picLocks noChangeAspect="1"/>
          </p:cNvPicPr>
          <p:nvPr/>
        </p:nvPicPr>
        <p:blipFill>
          <a:blip r:embed="rId9"/>
          <a:stretch>
            <a:fillRect/>
          </a:stretch>
        </p:blipFill>
        <p:spPr>
          <a:xfrm rot="18878561">
            <a:off x="677826" y="819918"/>
            <a:ext cx="2737652" cy="2046326"/>
          </a:xfrm>
          <a:prstGeom prst="rect">
            <a:avLst/>
          </a:prstGeom>
        </p:spPr>
      </p:pic>
      <p:pic>
        <p:nvPicPr>
          <p:cNvPr id="7" name="Picture 6">
            <a:extLst>
              <a:ext uri="{FF2B5EF4-FFF2-40B4-BE49-F238E27FC236}">
                <a16:creationId xmlns:a16="http://schemas.microsoft.com/office/drawing/2014/main" id="{66B69E57-0106-014B-4B6B-A48ADA38E8F7}"/>
              </a:ext>
            </a:extLst>
          </p:cNvPr>
          <p:cNvPicPr>
            <a:picLocks noChangeAspect="1"/>
          </p:cNvPicPr>
          <p:nvPr/>
        </p:nvPicPr>
        <p:blipFill>
          <a:blip r:embed="rId10"/>
          <a:stretch>
            <a:fillRect/>
          </a:stretch>
        </p:blipFill>
        <p:spPr>
          <a:xfrm>
            <a:off x="2506143" y="1262618"/>
            <a:ext cx="7834039" cy="2639797"/>
          </a:xfrm>
          <a:prstGeom prst="rect">
            <a:avLst/>
          </a:prstGeom>
        </p:spPr>
      </p:pic>
      <p:sp>
        <p:nvSpPr>
          <p:cNvPr id="8" name="TextBox 7">
            <a:extLst>
              <a:ext uri="{FF2B5EF4-FFF2-40B4-BE49-F238E27FC236}">
                <a16:creationId xmlns:a16="http://schemas.microsoft.com/office/drawing/2014/main" id="{84AEA613-C42E-7D68-0236-C088C02EFE43}"/>
              </a:ext>
            </a:extLst>
          </p:cNvPr>
          <p:cNvSpPr txBox="1"/>
          <p:nvPr/>
        </p:nvSpPr>
        <p:spPr>
          <a:xfrm>
            <a:off x="5476875" y="3886200"/>
            <a:ext cx="2047875" cy="646331"/>
          </a:xfrm>
          <a:prstGeom prst="rect">
            <a:avLst/>
          </a:prstGeom>
          <a:noFill/>
        </p:spPr>
        <p:txBody>
          <a:bodyPr wrap="square" rtlCol="0">
            <a:spAutoFit/>
          </a:bodyPr>
          <a:lstStyle/>
          <a:p>
            <a:r>
              <a:rPr lang="en-US" sz="3600" b="1" dirty="0">
                <a:solidFill>
                  <a:srgbClr val="FF0000"/>
                </a:solidFill>
              </a:rPr>
              <a:t>(</a:t>
            </a:r>
            <a:r>
              <a:rPr lang="en-US" sz="3600" b="1" dirty="0" err="1">
                <a:solidFill>
                  <a:srgbClr val="FF0000"/>
                </a:solidFill>
              </a:rPr>
              <a:t>Tiết</a:t>
            </a:r>
            <a:r>
              <a:rPr lang="en-US" sz="3600" b="1" dirty="0">
                <a:solidFill>
                  <a:srgbClr val="FF0000"/>
                </a:solidFill>
              </a:rPr>
              <a:t> 2)</a:t>
            </a:r>
          </a:p>
        </p:txBody>
      </p:sp>
      <p:sp>
        <p:nvSpPr>
          <p:cNvPr id="16" name="TextBox 15">
            <a:extLst>
              <a:ext uri="{FF2B5EF4-FFF2-40B4-BE49-F238E27FC236}">
                <a16:creationId xmlns:a16="http://schemas.microsoft.com/office/drawing/2014/main" id="{3A972FC7-925F-1CFC-33F8-EFB2D98E7E05}"/>
              </a:ext>
            </a:extLst>
          </p:cNvPr>
          <p:cNvSpPr txBox="1"/>
          <p:nvPr/>
        </p:nvSpPr>
        <p:spPr>
          <a:xfrm>
            <a:off x="2711911" y="480079"/>
            <a:ext cx="7422502"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a:p>
        </p:txBody>
      </p:sp>
    </p:spTree>
    <p:extLst>
      <p:ext uri="{BB962C8B-B14F-4D97-AF65-F5344CB8AC3E}">
        <p14:creationId xmlns:p14="http://schemas.microsoft.com/office/powerpoint/2010/main" val="9836974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Hai số lẻ liên tiếp có tổng là 20. Tìm hai số lẻ liên tiếp đó.</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CC4975-E0BE-EF11-9CC6-78718A4CD54C}"/>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9" name="Straight Connector 8">
            <a:extLst>
              <a:ext uri="{FF2B5EF4-FFF2-40B4-BE49-F238E27FC236}">
                <a16:creationId xmlns:a16="http://schemas.microsoft.com/office/drawing/2014/main" id="{8A5C9617-E64B-0313-500F-7DCDE675B6DB}"/>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20941E2-92D1-00CB-8784-306C895FED48}"/>
              </a:ext>
            </a:extLst>
          </p:cNvPr>
          <p:cNvPicPr>
            <a:picLocks noChangeAspect="1"/>
          </p:cNvPicPr>
          <p:nvPr/>
        </p:nvPicPr>
        <p:blipFill rotWithShape="1">
          <a:blip r:embed="rId10"/>
          <a:srcRect l="21492" t="25943" r="18411" b="51179"/>
          <a:stretch/>
        </p:blipFill>
        <p:spPr bwMode="auto">
          <a:xfrm>
            <a:off x="1006485" y="3415380"/>
            <a:ext cx="4815281" cy="1030496"/>
          </a:xfrm>
          <a:prstGeom prst="rect">
            <a:avLst/>
          </a:prstGeom>
          <a:ln>
            <a:noFill/>
          </a:ln>
          <a:extLst>
            <a:ext uri="{53640926-AAD7-44D8-BBD7-CCE9431645EC}">
              <a14:shadowObscured xmlns:a14="http://schemas.microsoft.com/office/drawing/2010/main"/>
            </a:ext>
          </a:extLst>
        </p:spPr>
      </p:pic>
      <p:sp>
        <p:nvSpPr>
          <p:cNvPr id="27" name="Rectangle 1">
            <a:extLst>
              <a:ext uri="{FF2B5EF4-FFF2-40B4-BE49-F238E27FC236}">
                <a16:creationId xmlns:a16="http://schemas.microsoft.com/office/drawing/2014/main" id="{0366027F-B6BA-2852-70CB-9B31B696F346}"/>
              </a:ext>
            </a:extLst>
          </p:cNvPr>
          <p:cNvSpPr>
            <a:spLocks noChangeArrowheads="1"/>
          </p:cNvSpPr>
          <p:nvPr/>
        </p:nvSpPr>
        <p:spPr bwMode="auto">
          <a:xfrm>
            <a:off x="5801710" y="2057441"/>
            <a:ext cx="58437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Hiệu của hai số lẻ liên tiếp là 2, số lớn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+ 2) : 2 = 11</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Số bé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11 = 9</a:t>
            </a:r>
          </a:p>
          <a:p>
            <a:pPr lvl="0" algn="r">
              <a:spcBef>
                <a:spcPct val="0"/>
              </a:spcBef>
              <a:buNone/>
            </a:pPr>
            <a:r>
              <a:rPr lang="nl-NL" altLang="vi-VN" b="1" dirty="0">
                <a:solidFill>
                  <a:srgbClr val="FF0000"/>
                </a:solidFill>
                <a:latin typeface="Calibri" panose="020F0502020204030204" pitchFamily="34" charset="0"/>
                <a:cs typeface="Calibri" panose="020F0502020204030204" pitchFamily="34" charset="0"/>
              </a:rPr>
              <a:t>Đáp số: 11 và 9.</a:t>
            </a:r>
          </a:p>
        </p:txBody>
      </p:sp>
    </p:spTree>
    <p:extLst>
      <p:ext uri="{BB962C8B-B14F-4D97-AF65-F5344CB8AC3E}">
        <p14:creationId xmlns:p14="http://schemas.microsoft.com/office/powerpoint/2010/main" val="23816842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wipe(down)">
                                      <p:cBhvr>
                                        <p:cTn id="26" dur="500"/>
                                        <p:tgtEl>
                                          <p:spTgt spid="2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wipe(down)">
                                      <p:cBhvr>
                                        <p:cTn id="31" dur="500"/>
                                        <p:tgtEl>
                                          <p:spTgt spid="2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Effect transition="in" filter="wipe(down)">
                                      <p:cBhvr>
                                        <p:cTn id="36" dur="500"/>
                                        <p:tgtEl>
                                          <p:spTgt spid="2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xEl>
                                              <p:pRg st="3" end="3"/>
                                            </p:txEl>
                                          </p:spTgt>
                                        </p:tgtEl>
                                        <p:attrNameLst>
                                          <p:attrName>style.visibility</p:attrName>
                                        </p:attrNameLst>
                                      </p:cBhvr>
                                      <p:to>
                                        <p:strVal val="visible"/>
                                      </p:to>
                                    </p:set>
                                    <p:animEffect transition="in" filter="wipe(down)">
                                      <p:cBhvr>
                                        <p:cTn id="41" dur="500"/>
                                        <p:tgtEl>
                                          <p:spTgt spid="2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xEl>
                                              <p:pRg st="4" end="4"/>
                                            </p:txEl>
                                          </p:spTgt>
                                        </p:tgtEl>
                                        <p:attrNameLst>
                                          <p:attrName>style.visibility</p:attrName>
                                        </p:attrNameLst>
                                      </p:cBhvr>
                                      <p:to>
                                        <p:strVal val="visible"/>
                                      </p:to>
                                    </p:set>
                                    <p:animEffect transition="in" filter="wipe(down)">
                                      <p:cBhvr>
                                        <p:cTn id="46" dur="500"/>
                                        <p:tgtEl>
                                          <p:spTgt spid="2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xEl>
                                              <p:pRg st="5" end="5"/>
                                            </p:txEl>
                                          </p:spTgt>
                                        </p:tgtEl>
                                        <p:attrNameLst>
                                          <p:attrName>style.visibility</p:attrName>
                                        </p:attrNameLst>
                                      </p:cBhvr>
                                      <p:to>
                                        <p:strVal val="visible"/>
                                      </p:to>
                                    </p:set>
                                    <p:animEffect transition="in" filter="wipe(down)">
                                      <p:cBhvr>
                                        <p:cTn id="51"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8" grpId="0"/>
      <p:bldP spid="2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962736" y="0"/>
            <a:ext cx="10118725" cy="5704205"/>
          </a:xfrm>
          <a:prstGeom prst="rect">
            <a:avLst/>
          </a:prstGeom>
        </p:spPr>
      </p:pic>
      <p:pic>
        <p:nvPicPr>
          <p:cNvPr id="8" name="Picture 7"/>
          <p:cNvPicPr>
            <a:picLocks noChangeAspect="1"/>
          </p:cNvPicPr>
          <p:nvPr/>
        </p:nvPicPr>
        <p:blipFill>
          <a:blip r:embed="rId6"/>
          <a:stretch>
            <a:fillRect/>
          </a:stretch>
        </p:blipFill>
        <p:spPr>
          <a:xfrm>
            <a:off x="2992339" y="931695"/>
            <a:ext cx="9199661" cy="3840813"/>
          </a:xfrm>
          <a:prstGeom prst="rect">
            <a:avLst/>
          </a:prstGeom>
        </p:spPr>
      </p:pic>
    </p:spTree>
    <p:extLst>
      <p:ext uri="{BB962C8B-B14F-4D97-AF65-F5344CB8AC3E}">
        <p14:creationId xmlns:p14="http://schemas.microsoft.com/office/powerpoint/2010/main" val="2274628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79" y="1820361"/>
            <a:ext cx="5050797" cy="3558962"/>
          </a:xfrm>
          <a:prstGeom prst="rect">
            <a:avLst/>
          </a:prstGeom>
          <a:effectLst>
            <a:reflection blurRad="6350" stA="50000" endA="300" endPos="38500" dist="508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874" y="2493705"/>
            <a:ext cx="3999771" cy="1959624"/>
          </a:xfrm>
          <a:prstGeom prst="rect">
            <a:avLst/>
          </a:prstGeom>
        </p:spPr>
      </p:pic>
      <p:pic>
        <p:nvPicPr>
          <p:cNvPr id="30" name="Picture 2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31" y="-22289"/>
            <a:ext cx="7288509" cy="6547816"/>
          </a:xfrm>
          <a:prstGeom prst="rect">
            <a:avLst/>
          </a:prstGeom>
          <a:effectLst>
            <a:outerShdw blurRad="76200" dist="152400" dir="18900000" sy="23000" kx="-1200000" algn="bl" rotWithShape="0">
              <a:prstClr val="black">
                <a:alpha val="20000"/>
              </a:prstClr>
            </a:outerShdw>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361" y="729803"/>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33285" y="520836"/>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312" y="1504080"/>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221" y="2331437"/>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7268" y="3141297"/>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74177" y="2304664"/>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181" y="1423669"/>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47" y="1100394"/>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9324" y="2493704"/>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393" y="1749207"/>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601" y="3058896"/>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53328" y="2476845"/>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014" y="2424428"/>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566" y="12438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855" y="3092226"/>
            <a:ext cx="632562" cy="63256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037" y="2009534"/>
            <a:ext cx="632562" cy="63256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140" y="2987687"/>
            <a:ext cx="3120953" cy="3677524"/>
          </a:xfrm>
          <a:prstGeom prst="rect">
            <a:avLst/>
          </a:prstGeom>
          <a:effectLst>
            <a:outerShdw blurRad="76200" dir="18900000" sy="23000" kx="-1200000" algn="bl" rotWithShape="0">
              <a:prstClr val="black">
                <a:alpha val="20000"/>
              </a:prstClr>
            </a:outerShdw>
          </a:effectLst>
        </p:spPr>
      </p:pic>
      <p:sp>
        <p:nvSpPr>
          <p:cNvPr id="5" name="Rectangle 4"/>
          <p:cNvSpPr/>
          <p:nvPr/>
        </p:nvSpPr>
        <p:spPr>
          <a:xfrm>
            <a:off x="7954011" y="2740710"/>
            <a:ext cx="3207188" cy="1200051"/>
          </a:xfrm>
          <a:prstGeom prst="rect">
            <a:avLst/>
          </a:prstGeom>
          <a:noFill/>
        </p:spPr>
        <p:txBody>
          <a:bodyPr wrap="none" lIns="91419" tIns="45709" rIns="91419" bIns="45709">
            <a:spAutoFit/>
          </a:bodyPr>
          <a:lstStyle/>
          <a:p>
            <a:pPr algn="ctr" defTabSz="914217"/>
            <a:r>
              <a:rPr lang="en-US" sz="7199" b="1" dirty="0">
                <a:ln w="22225">
                  <a:solidFill>
                    <a:srgbClr val="C0504D"/>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UTM Staccato " panose="02040603050506020204" pitchFamily="18" charset="0"/>
              </a:rPr>
              <a:t>HÁI TÁO</a:t>
            </a:r>
          </a:p>
        </p:txBody>
      </p:sp>
      <p:pic>
        <p:nvPicPr>
          <p:cNvPr id="29" name="Picture 28">
            <a:extLst>
              <a:ext uri="{FF2B5EF4-FFF2-40B4-BE49-F238E27FC236}">
                <a16:creationId xmlns:a16="http://schemas.microsoft.com/office/drawing/2014/main" id="{90096EC6-5AD2-40B1-8993-9E2E8D33A2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81022" y="3411013"/>
            <a:ext cx="3149574" cy="3427032"/>
          </a:xfrm>
          <a:prstGeom prst="rect">
            <a:avLst/>
          </a:prstGeom>
          <a:effectLst>
            <a:outerShdw blurRad="76200" dir="18900000" sy="23000" kx="-1200000" algn="bl" rotWithShape="0">
              <a:prstClr val="black">
                <a:alpha val="20000"/>
              </a:prstClr>
            </a:outerShdw>
          </a:effectLst>
        </p:spPr>
      </p:pic>
      <p:sp>
        <p:nvSpPr>
          <p:cNvPr id="31"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7979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1000"/>
                                  </p:stCondLst>
                                  <p:childTnLst>
                                    <p:animEffect transition="out" filter="fade">
                                      <p:cBhvr>
                                        <p:cTn id="11" dur="500" tmFilter="0, 0; .2, .5; .8, .5; 1, 0"/>
                                        <p:tgtEl>
                                          <p:spTgt spid="151"/>
                                        </p:tgtEl>
                                      </p:cBhvr>
                                    </p:animEffect>
                                    <p:animScale>
                                      <p:cBhvr>
                                        <p:cTn id="12" dur="250" autoRev="1" fill="hold"/>
                                        <p:tgtEl>
                                          <p:spTgt spid="151"/>
                                        </p:tgtEl>
                                      </p:cBhvr>
                                      <p:by x="105000" y="105000"/>
                                    </p:animScale>
                                  </p:childTnLst>
                                </p:cTn>
                              </p:par>
                            </p:childTnLst>
                          </p:cTn>
                        </p:par>
                        <p:par>
                          <p:cTn id="13" fill="hold">
                            <p:stCondLst>
                              <p:cond delay="2500"/>
                            </p:stCondLst>
                            <p:childTnLst>
                              <p:par>
                                <p:cTn id="14" presetID="26" presetClass="emph" presetSubtype="0" fill="hold" nodeType="afterEffect">
                                  <p:stCondLst>
                                    <p:cond delay="0"/>
                                  </p:stCondLst>
                                  <p:childTnLst>
                                    <p:animEffect transition="out" filter="fade">
                                      <p:cBhvr>
                                        <p:cTn id="15" dur="500" tmFilter="0, 0; .2, .5; .8, .5; 1, 0"/>
                                        <p:tgtEl>
                                          <p:spTgt spid="156"/>
                                        </p:tgtEl>
                                      </p:cBhvr>
                                    </p:animEffect>
                                    <p:animScale>
                                      <p:cBhvr>
                                        <p:cTn id="16" dur="250" autoRev="1" fill="hold"/>
                                        <p:tgtEl>
                                          <p:spTgt spid="156"/>
                                        </p:tgtEl>
                                      </p:cBhvr>
                                      <p:by x="105000" y="105000"/>
                                    </p:animScale>
                                  </p:childTnLst>
                                </p:cTn>
                              </p:par>
                            </p:childTnLst>
                          </p:cTn>
                        </p:par>
                        <p:par>
                          <p:cTn id="17" fill="hold">
                            <p:stCondLst>
                              <p:cond delay="3000"/>
                            </p:stCondLst>
                            <p:childTnLst>
                              <p:par>
                                <p:cTn id="18" presetID="26" presetClass="emph" presetSubtype="0" fill="hold" nodeType="afterEffect">
                                  <p:stCondLst>
                                    <p:cond delay="500"/>
                                  </p:stCondLst>
                                  <p:childTnLst>
                                    <p:animEffect transition="out" filter="fade">
                                      <p:cBhvr>
                                        <p:cTn id="19" dur="500" tmFilter="0, 0; .2, .5; .8, .5; 1, 0"/>
                                        <p:tgtEl>
                                          <p:spTgt spid="161"/>
                                        </p:tgtEl>
                                      </p:cBhvr>
                                    </p:animEffect>
                                    <p:animScale>
                                      <p:cBhvr>
                                        <p:cTn id="20" dur="250" autoRev="1" fill="hold"/>
                                        <p:tgtEl>
                                          <p:spTgt spid="161"/>
                                        </p:tgtEl>
                                      </p:cBhvr>
                                      <p:by x="105000" y="105000"/>
                                    </p:animScale>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1000" fill="hold"/>
                                        <p:tgtEl>
                                          <p:spTgt spid="29"/>
                                        </p:tgtEl>
                                        <p:attrNameLst>
                                          <p:attrName>ppt_x</p:attrName>
                                        </p:attrNameLst>
                                      </p:cBhvr>
                                      <p:tavLst>
                                        <p:tav tm="0">
                                          <p:val>
                                            <p:strVal val="1+#ppt_w/2"/>
                                          </p:val>
                                        </p:tav>
                                        <p:tav tm="100000">
                                          <p:val>
                                            <p:strVal val="#ppt_x"/>
                                          </p:val>
                                        </p:tav>
                                      </p:tavLst>
                                    </p:anim>
                                    <p:anim calcmode="lin" valueType="num">
                                      <p:cBhvr additive="base">
                                        <p:cTn id="25" dur="10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5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51"/>
                                        </p:tgtEl>
                                        <p:attrNameLst>
                                          <p:attrName>r</p:attrName>
                                        </p:attrNameLst>
                                      </p:cBhvr>
                                    </p:animRot>
                                    <p:animRot by="-240000">
                                      <p:cBhvr>
                                        <p:cTn id="35" dur="200" fill="hold">
                                          <p:stCondLst>
                                            <p:cond delay="200"/>
                                          </p:stCondLst>
                                        </p:cTn>
                                        <p:tgtEl>
                                          <p:spTgt spid="151"/>
                                        </p:tgtEl>
                                        <p:attrNameLst>
                                          <p:attrName>r</p:attrName>
                                        </p:attrNameLst>
                                      </p:cBhvr>
                                    </p:animRot>
                                    <p:animRot by="240000">
                                      <p:cBhvr>
                                        <p:cTn id="36" dur="200" fill="hold">
                                          <p:stCondLst>
                                            <p:cond delay="400"/>
                                          </p:stCondLst>
                                        </p:cTn>
                                        <p:tgtEl>
                                          <p:spTgt spid="151"/>
                                        </p:tgtEl>
                                        <p:attrNameLst>
                                          <p:attrName>r</p:attrName>
                                        </p:attrNameLst>
                                      </p:cBhvr>
                                    </p:animRot>
                                    <p:animRot by="-240000">
                                      <p:cBhvr>
                                        <p:cTn id="37" dur="200" fill="hold">
                                          <p:stCondLst>
                                            <p:cond delay="600"/>
                                          </p:stCondLst>
                                        </p:cTn>
                                        <p:tgtEl>
                                          <p:spTgt spid="151"/>
                                        </p:tgtEl>
                                        <p:attrNameLst>
                                          <p:attrName>r</p:attrName>
                                        </p:attrNameLst>
                                      </p:cBhvr>
                                    </p:animRot>
                                    <p:animRot by="120000">
                                      <p:cBhvr>
                                        <p:cTn id="38" dur="200" fill="hold">
                                          <p:stCondLst>
                                            <p:cond delay="800"/>
                                          </p:stCondLst>
                                        </p:cTn>
                                        <p:tgtEl>
                                          <p:spTgt spid="15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56"/>
                                        </p:tgtEl>
                                        <p:attrNameLst>
                                          <p:attrName>r</p:attrName>
                                        </p:attrNameLst>
                                      </p:cBhvr>
                                    </p:animRot>
                                    <p:animRot by="-240000">
                                      <p:cBhvr>
                                        <p:cTn id="41" dur="200" fill="hold">
                                          <p:stCondLst>
                                            <p:cond delay="200"/>
                                          </p:stCondLst>
                                        </p:cTn>
                                        <p:tgtEl>
                                          <p:spTgt spid="156"/>
                                        </p:tgtEl>
                                        <p:attrNameLst>
                                          <p:attrName>r</p:attrName>
                                        </p:attrNameLst>
                                      </p:cBhvr>
                                    </p:animRot>
                                    <p:animRot by="240000">
                                      <p:cBhvr>
                                        <p:cTn id="42" dur="200" fill="hold">
                                          <p:stCondLst>
                                            <p:cond delay="400"/>
                                          </p:stCondLst>
                                        </p:cTn>
                                        <p:tgtEl>
                                          <p:spTgt spid="156"/>
                                        </p:tgtEl>
                                        <p:attrNameLst>
                                          <p:attrName>r</p:attrName>
                                        </p:attrNameLst>
                                      </p:cBhvr>
                                    </p:animRot>
                                    <p:animRot by="-240000">
                                      <p:cBhvr>
                                        <p:cTn id="43" dur="200" fill="hold">
                                          <p:stCondLst>
                                            <p:cond delay="600"/>
                                          </p:stCondLst>
                                        </p:cTn>
                                        <p:tgtEl>
                                          <p:spTgt spid="156"/>
                                        </p:tgtEl>
                                        <p:attrNameLst>
                                          <p:attrName>r</p:attrName>
                                        </p:attrNameLst>
                                      </p:cBhvr>
                                    </p:animRot>
                                    <p:animRot by="120000">
                                      <p:cBhvr>
                                        <p:cTn id="44" dur="200" fill="hold">
                                          <p:stCondLst>
                                            <p:cond delay="800"/>
                                          </p:stCondLst>
                                        </p:cTn>
                                        <p:tgtEl>
                                          <p:spTgt spid="156"/>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61"/>
                                        </p:tgtEl>
                                        <p:attrNameLst>
                                          <p:attrName>r</p:attrName>
                                        </p:attrNameLst>
                                      </p:cBhvr>
                                    </p:animRot>
                                    <p:animRot by="-240000">
                                      <p:cBhvr>
                                        <p:cTn id="47" dur="200" fill="hold">
                                          <p:stCondLst>
                                            <p:cond delay="200"/>
                                          </p:stCondLst>
                                        </p:cTn>
                                        <p:tgtEl>
                                          <p:spTgt spid="161"/>
                                        </p:tgtEl>
                                        <p:attrNameLst>
                                          <p:attrName>r</p:attrName>
                                        </p:attrNameLst>
                                      </p:cBhvr>
                                    </p:animRot>
                                    <p:animRot by="240000">
                                      <p:cBhvr>
                                        <p:cTn id="48" dur="200" fill="hold">
                                          <p:stCondLst>
                                            <p:cond delay="400"/>
                                          </p:stCondLst>
                                        </p:cTn>
                                        <p:tgtEl>
                                          <p:spTgt spid="161"/>
                                        </p:tgtEl>
                                        <p:attrNameLst>
                                          <p:attrName>r</p:attrName>
                                        </p:attrNameLst>
                                      </p:cBhvr>
                                    </p:animRot>
                                    <p:animRot by="-240000">
                                      <p:cBhvr>
                                        <p:cTn id="49" dur="200" fill="hold">
                                          <p:stCondLst>
                                            <p:cond delay="600"/>
                                          </p:stCondLst>
                                        </p:cTn>
                                        <p:tgtEl>
                                          <p:spTgt spid="161"/>
                                        </p:tgtEl>
                                        <p:attrNameLst>
                                          <p:attrName>r</p:attrName>
                                        </p:attrNameLst>
                                      </p:cBhvr>
                                    </p:animRot>
                                    <p:animRot by="120000">
                                      <p:cBhvr>
                                        <p:cTn id="50" dur="200" fill="hold">
                                          <p:stCondLst>
                                            <p:cond delay="800"/>
                                          </p:stCondLst>
                                        </p:cTn>
                                        <p:tgtEl>
                                          <p:spTgt spid="161"/>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62"/>
                                        </p:tgtEl>
                                        <p:attrNameLst>
                                          <p:attrName>r</p:attrName>
                                        </p:attrNameLst>
                                      </p:cBhvr>
                                    </p:animRot>
                                    <p:animRot by="-240000">
                                      <p:cBhvr>
                                        <p:cTn id="53" dur="200" fill="hold">
                                          <p:stCondLst>
                                            <p:cond delay="200"/>
                                          </p:stCondLst>
                                        </p:cTn>
                                        <p:tgtEl>
                                          <p:spTgt spid="162"/>
                                        </p:tgtEl>
                                        <p:attrNameLst>
                                          <p:attrName>r</p:attrName>
                                        </p:attrNameLst>
                                      </p:cBhvr>
                                    </p:animRot>
                                    <p:animRot by="240000">
                                      <p:cBhvr>
                                        <p:cTn id="54" dur="200" fill="hold">
                                          <p:stCondLst>
                                            <p:cond delay="400"/>
                                          </p:stCondLst>
                                        </p:cTn>
                                        <p:tgtEl>
                                          <p:spTgt spid="162"/>
                                        </p:tgtEl>
                                        <p:attrNameLst>
                                          <p:attrName>r</p:attrName>
                                        </p:attrNameLst>
                                      </p:cBhvr>
                                    </p:animRot>
                                    <p:animRot by="-240000">
                                      <p:cBhvr>
                                        <p:cTn id="55" dur="200" fill="hold">
                                          <p:stCondLst>
                                            <p:cond delay="600"/>
                                          </p:stCondLst>
                                        </p:cTn>
                                        <p:tgtEl>
                                          <p:spTgt spid="162"/>
                                        </p:tgtEl>
                                        <p:attrNameLst>
                                          <p:attrName>r</p:attrName>
                                        </p:attrNameLst>
                                      </p:cBhvr>
                                    </p:animRot>
                                    <p:animRot by="120000">
                                      <p:cBhvr>
                                        <p:cTn id="56" dur="200" fill="hold">
                                          <p:stCondLst>
                                            <p:cond delay="800"/>
                                          </p:stCondLst>
                                        </p:cTn>
                                        <p:tgtEl>
                                          <p:spTgt spid="162"/>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165"/>
                                        </p:tgtEl>
                                        <p:attrNameLst>
                                          <p:attrName>r</p:attrName>
                                        </p:attrNameLst>
                                      </p:cBhvr>
                                    </p:animRot>
                                    <p:animRot by="-240000">
                                      <p:cBhvr>
                                        <p:cTn id="59" dur="200" fill="hold">
                                          <p:stCondLst>
                                            <p:cond delay="200"/>
                                          </p:stCondLst>
                                        </p:cTn>
                                        <p:tgtEl>
                                          <p:spTgt spid="165"/>
                                        </p:tgtEl>
                                        <p:attrNameLst>
                                          <p:attrName>r</p:attrName>
                                        </p:attrNameLst>
                                      </p:cBhvr>
                                    </p:animRot>
                                    <p:animRot by="240000">
                                      <p:cBhvr>
                                        <p:cTn id="60" dur="200" fill="hold">
                                          <p:stCondLst>
                                            <p:cond delay="400"/>
                                          </p:stCondLst>
                                        </p:cTn>
                                        <p:tgtEl>
                                          <p:spTgt spid="165"/>
                                        </p:tgtEl>
                                        <p:attrNameLst>
                                          <p:attrName>r</p:attrName>
                                        </p:attrNameLst>
                                      </p:cBhvr>
                                    </p:animRot>
                                    <p:animRot by="-240000">
                                      <p:cBhvr>
                                        <p:cTn id="61" dur="200" fill="hold">
                                          <p:stCondLst>
                                            <p:cond delay="600"/>
                                          </p:stCondLst>
                                        </p:cTn>
                                        <p:tgtEl>
                                          <p:spTgt spid="165"/>
                                        </p:tgtEl>
                                        <p:attrNameLst>
                                          <p:attrName>r</p:attrName>
                                        </p:attrNameLst>
                                      </p:cBhvr>
                                    </p:animRot>
                                    <p:animRot by="120000">
                                      <p:cBhvr>
                                        <p:cTn id="62" dur="200" fill="hold">
                                          <p:stCondLst>
                                            <p:cond delay="800"/>
                                          </p:stCondLst>
                                        </p:cTn>
                                        <p:tgtEl>
                                          <p:spTgt spid="165"/>
                                        </p:tgtEl>
                                        <p:attrNameLst>
                                          <p:attrName>r</p:attrName>
                                        </p:attrNameLst>
                                      </p:cBhvr>
                                    </p:animRot>
                                  </p:childTnLst>
                                </p:cTn>
                              </p:par>
                              <p:par>
                                <p:cTn id="63" presetID="32" presetClass="emph" presetSubtype="0" repeatCount="indefinite" fill="hold" nodeType="withEffect">
                                  <p:stCondLst>
                                    <p:cond delay="0"/>
                                  </p:stCondLst>
                                  <p:childTnLst>
                                    <p:animRot by="120000">
                                      <p:cBhvr>
                                        <p:cTn id="64" dur="100" fill="hold">
                                          <p:stCondLst>
                                            <p:cond delay="0"/>
                                          </p:stCondLst>
                                        </p:cTn>
                                        <p:tgtEl>
                                          <p:spTgt spid="169"/>
                                        </p:tgtEl>
                                        <p:attrNameLst>
                                          <p:attrName>r</p:attrName>
                                        </p:attrNameLst>
                                      </p:cBhvr>
                                    </p:animRot>
                                    <p:animRot by="-240000">
                                      <p:cBhvr>
                                        <p:cTn id="65" dur="200" fill="hold">
                                          <p:stCondLst>
                                            <p:cond delay="200"/>
                                          </p:stCondLst>
                                        </p:cTn>
                                        <p:tgtEl>
                                          <p:spTgt spid="169"/>
                                        </p:tgtEl>
                                        <p:attrNameLst>
                                          <p:attrName>r</p:attrName>
                                        </p:attrNameLst>
                                      </p:cBhvr>
                                    </p:animRot>
                                    <p:animRot by="240000">
                                      <p:cBhvr>
                                        <p:cTn id="66" dur="200" fill="hold">
                                          <p:stCondLst>
                                            <p:cond delay="400"/>
                                          </p:stCondLst>
                                        </p:cTn>
                                        <p:tgtEl>
                                          <p:spTgt spid="169"/>
                                        </p:tgtEl>
                                        <p:attrNameLst>
                                          <p:attrName>r</p:attrName>
                                        </p:attrNameLst>
                                      </p:cBhvr>
                                    </p:animRot>
                                    <p:animRot by="-240000">
                                      <p:cBhvr>
                                        <p:cTn id="67" dur="200" fill="hold">
                                          <p:stCondLst>
                                            <p:cond delay="600"/>
                                          </p:stCondLst>
                                        </p:cTn>
                                        <p:tgtEl>
                                          <p:spTgt spid="169"/>
                                        </p:tgtEl>
                                        <p:attrNameLst>
                                          <p:attrName>r</p:attrName>
                                        </p:attrNameLst>
                                      </p:cBhvr>
                                    </p:animRot>
                                    <p:animRot by="120000">
                                      <p:cBhvr>
                                        <p:cTn id="68" dur="200" fill="hold">
                                          <p:stCondLst>
                                            <p:cond delay="800"/>
                                          </p:stCondLst>
                                        </p:cTn>
                                        <p:tgtEl>
                                          <p:spTgt spid="169"/>
                                        </p:tgtEl>
                                        <p:attrNameLst>
                                          <p:attrName>r</p:attrName>
                                        </p:attrNameLst>
                                      </p:cBhvr>
                                    </p:animRot>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168"/>
                                        </p:tgtEl>
                                        <p:attrNameLst>
                                          <p:attrName>r</p:attrName>
                                        </p:attrNameLst>
                                      </p:cBhvr>
                                    </p:animRot>
                                    <p:animRot by="-240000">
                                      <p:cBhvr>
                                        <p:cTn id="71" dur="200" fill="hold">
                                          <p:stCondLst>
                                            <p:cond delay="200"/>
                                          </p:stCondLst>
                                        </p:cTn>
                                        <p:tgtEl>
                                          <p:spTgt spid="168"/>
                                        </p:tgtEl>
                                        <p:attrNameLst>
                                          <p:attrName>r</p:attrName>
                                        </p:attrNameLst>
                                      </p:cBhvr>
                                    </p:animRot>
                                    <p:animRot by="240000">
                                      <p:cBhvr>
                                        <p:cTn id="72" dur="200" fill="hold">
                                          <p:stCondLst>
                                            <p:cond delay="400"/>
                                          </p:stCondLst>
                                        </p:cTn>
                                        <p:tgtEl>
                                          <p:spTgt spid="168"/>
                                        </p:tgtEl>
                                        <p:attrNameLst>
                                          <p:attrName>r</p:attrName>
                                        </p:attrNameLst>
                                      </p:cBhvr>
                                    </p:animRot>
                                    <p:animRot by="-240000">
                                      <p:cBhvr>
                                        <p:cTn id="73" dur="200" fill="hold">
                                          <p:stCondLst>
                                            <p:cond delay="600"/>
                                          </p:stCondLst>
                                        </p:cTn>
                                        <p:tgtEl>
                                          <p:spTgt spid="168"/>
                                        </p:tgtEl>
                                        <p:attrNameLst>
                                          <p:attrName>r</p:attrName>
                                        </p:attrNameLst>
                                      </p:cBhvr>
                                    </p:animRot>
                                    <p:animRot by="120000">
                                      <p:cBhvr>
                                        <p:cTn id="74" dur="200" fill="hold">
                                          <p:stCondLst>
                                            <p:cond delay="800"/>
                                          </p:stCondLst>
                                        </p:cTn>
                                        <p:tgtEl>
                                          <p:spTgt spid="168"/>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170"/>
                                        </p:tgtEl>
                                        <p:attrNameLst>
                                          <p:attrName>r</p:attrName>
                                        </p:attrNameLst>
                                      </p:cBhvr>
                                    </p:animRot>
                                    <p:animRot by="-240000">
                                      <p:cBhvr>
                                        <p:cTn id="77" dur="200" fill="hold">
                                          <p:stCondLst>
                                            <p:cond delay="200"/>
                                          </p:stCondLst>
                                        </p:cTn>
                                        <p:tgtEl>
                                          <p:spTgt spid="170"/>
                                        </p:tgtEl>
                                        <p:attrNameLst>
                                          <p:attrName>r</p:attrName>
                                        </p:attrNameLst>
                                      </p:cBhvr>
                                    </p:animRot>
                                    <p:animRot by="240000">
                                      <p:cBhvr>
                                        <p:cTn id="78" dur="200" fill="hold">
                                          <p:stCondLst>
                                            <p:cond delay="400"/>
                                          </p:stCondLst>
                                        </p:cTn>
                                        <p:tgtEl>
                                          <p:spTgt spid="170"/>
                                        </p:tgtEl>
                                        <p:attrNameLst>
                                          <p:attrName>r</p:attrName>
                                        </p:attrNameLst>
                                      </p:cBhvr>
                                    </p:animRot>
                                    <p:animRot by="-240000">
                                      <p:cBhvr>
                                        <p:cTn id="79" dur="200" fill="hold">
                                          <p:stCondLst>
                                            <p:cond delay="600"/>
                                          </p:stCondLst>
                                        </p:cTn>
                                        <p:tgtEl>
                                          <p:spTgt spid="170"/>
                                        </p:tgtEl>
                                        <p:attrNameLst>
                                          <p:attrName>r</p:attrName>
                                        </p:attrNameLst>
                                      </p:cBhvr>
                                    </p:animRot>
                                    <p:animRot by="120000">
                                      <p:cBhvr>
                                        <p:cTn id="80" dur="200" fill="hold">
                                          <p:stCondLst>
                                            <p:cond delay="800"/>
                                          </p:stCondLst>
                                        </p:cTn>
                                        <p:tgtEl>
                                          <p:spTgt spid="17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167"/>
                                        </p:tgtEl>
                                        <p:attrNameLst>
                                          <p:attrName>r</p:attrName>
                                        </p:attrNameLst>
                                      </p:cBhvr>
                                    </p:animRot>
                                    <p:animRot by="-240000">
                                      <p:cBhvr>
                                        <p:cTn id="83" dur="200" fill="hold">
                                          <p:stCondLst>
                                            <p:cond delay="200"/>
                                          </p:stCondLst>
                                        </p:cTn>
                                        <p:tgtEl>
                                          <p:spTgt spid="167"/>
                                        </p:tgtEl>
                                        <p:attrNameLst>
                                          <p:attrName>r</p:attrName>
                                        </p:attrNameLst>
                                      </p:cBhvr>
                                    </p:animRot>
                                    <p:animRot by="240000">
                                      <p:cBhvr>
                                        <p:cTn id="84" dur="200" fill="hold">
                                          <p:stCondLst>
                                            <p:cond delay="400"/>
                                          </p:stCondLst>
                                        </p:cTn>
                                        <p:tgtEl>
                                          <p:spTgt spid="167"/>
                                        </p:tgtEl>
                                        <p:attrNameLst>
                                          <p:attrName>r</p:attrName>
                                        </p:attrNameLst>
                                      </p:cBhvr>
                                    </p:animRot>
                                    <p:animRot by="-240000">
                                      <p:cBhvr>
                                        <p:cTn id="85" dur="200" fill="hold">
                                          <p:stCondLst>
                                            <p:cond delay="600"/>
                                          </p:stCondLst>
                                        </p:cTn>
                                        <p:tgtEl>
                                          <p:spTgt spid="167"/>
                                        </p:tgtEl>
                                        <p:attrNameLst>
                                          <p:attrName>r</p:attrName>
                                        </p:attrNameLst>
                                      </p:cBhvr>
                                    </p:animRot>
                                    <p:animRot by="120000">
                                      <p:cBhvr>
                                        <p:cTn id="86" dur="200" fill="hold">
                                          <p:stCondLst>
                                            <p:cond delay="800"/>
                                          </p:stCondLst>
                                        </p:cTn>
                                        <p:tgtEl>
                                          <p:spTgt spid="167"/>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164"/>
                                        </p:tgtEl>
                                        <p:attrNameLst>
                                          <p:attrName>r</p:attrName>
                                        </p:attrNameLst>
                                      </p:cBhvr>
                                    </p:animRot>
                                    <p:animRot by="-240000">
                                      <p:cBhvr>
                                        <p:cTn id="89" dur="200" fill="hold">
                                          <p:stCondLst>
                                            <p:cond delay="200"/>
                                          </p:stCondLst>
                                        </p:cTn>
                                        <p:tgtEl>
                                          <p:spTgt spid="164"/>
                                        </p:tgtEl>
                                        <p:attrNameLst>
                                          <p:attrName>r</p:attrName>
                                        </p:attrNameLst>
                                      </p:cBhvr>
                                    </p:animRot>
                                    <p:animRot by="240000">
                                      <p:cBhvr>
                                        <p:cTn id="90" dur="200" fill="hold">
                                          <p:stCondLst>
                                            <p:cond delay="400"/>
                                          </p:stCondLst>
                                        </p:cTn>
                                        <p:tgtEl>
                                          <p:spTgt spid="164"/>
                                        </p:tgtEl>
                                        <p:attrNameLst>
                                          <p:attrName>r</p:attrName>
                                        </p:attrNameLst>
                                      </p:cBhvr>
                                    </p:animRot>
                                    <p:animRot by="-240000">
                                      <p:cBhvr>
                                        <p:cTn id="91" dur="200" fill="hold">
                                          <p:stCondLst>
                                            <p:cond delay="600"/>
                                          </p:stCondLst>
                                        </p:cTn>
                                        <p:tgtEl>
                                          <p:spTgt spid="164"/>
                                        </p:tgtEl>
                                        <p:attrNameLst>
                                          <p:attrName>r</p:attrName>
                                        </p:attrNameLst>
                                      </p:cBhvr>
                                    </p:animRot>
                                    <p:animRot by="120000">
                                      <p:cBhvr>
                                        <p:cTn id="92" dur="200" fill="hold">
                                          <p:stCondLst>
                                            <p:cond delay="800"/>
                                          </p:stCondLst>
                                        </p:cTn>
                                        <p:tgtEl>
                                          <p:spTgt spid="164"/>
                                        </p:tgtEl>
                                        <p:attrNameLst>
                                          <p:attrName>r</p:attrName>
                                        </p:attrNameLst>
                                      </p:cBhvr>
                                    </p:animRo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3"/>
                                        </p:tgtEl>
                                        <p:attrNameLst>
                                          <p:attrName>r</p:attrName>
                                        </p:attrNameLst>
                                      </p:cBhvr>
                                    </p:animRot>
                                    <p:animRot by="-240000">
                                      <p:cBhvr>
                                        <p:cTn id="95" dur="200" fill="hold">
                                          <p:stCondLst>
                                            <p:cond delay="200"/>
                                          </p:stCondLst>
                                        </p:cTn>
                                        <p:tgtEl>
                                          <p:spTgt spid="163"/>
                                        </p:tgtEl>
                                        <p:attrNameLst>
                                          <p:attrName>r</p:attrName>
                                        </p:attrNameLst>
                                      </p:cBhvr>
                                    </p:animRot>
                                    <p:animRot by="240000">
                                      <p:cBhvr>
                                        <p:cTn id="96" dur="200" fill="hold">
                                          <p:stCondLst>
                                            <p:cond delay="400"/>
                                          </p:stCondLst>
                                        </p:cTn>
                                        <p:tgtEl>
                                          <p:spTgt spid="163"/>
                                        </p:tgtEl>
                                        <p:attrNameLst>
                                          <p:attrName>r</p:attrName>
                                        </p:attrNameLst>
                                      </p:cBhvr>
                                    </p:animRot>
                                    <p:animRot by="-240000">
                                      <p:cBhvr>
                                        <p:cTn id="97" dur="200" fill="hold">
                                          <p:stCondLst>
                                            <p:cond delay="600"/>
                                          </p:stCondLst>
                                        </p:cTn>
                                        <p:tgtEl>
                                          <p:spTgt spid="163"/>
                                        </p:tgtEl>
                                        <p:attrNameLst>
                                          <p:attrName>r</p:attrName>
                                        </p:attrNameLst>
                                      </p:cBhvr>
                                    </p:animRot>
                                    <p:animRot by="120000">
                                      <p:cBhvr>
                                        <p:cTn id="98" dur="200" fill="hold">
                                          <p:stCondLst>
                                            <p:cond delay="800"/>
                                          </p:stCondLst>
                                        </p:cTn>
                                        <p:tgtEl>
                                          <p:spTgt spid="163"/>
                                        </p:tgtEl>
                                        <p:attrNameLst>
                                          <p:attrName>r</p:attrName>
                                        </p:attrNameLst>
                                      </p:cBhvr>
                                    </p:animRot>
                                  </p:childTnLst>
                                </p:cTn>
                              </p:par>
                              <p:par>
                                <p:cTn id="99" presetID="32" presetClass="emph" presetSubtype="0" repeatCount="indefinite" fill="hold" nodeType="withEffect">
                                  <p:stCondLst>
                                    <p:cond delay="0"/>
                                  </p:stCondLst>
                                  <p:childTnLst>
                                    <p:animRot by="120000">
                                      <p:cBhvr>
                                        <p:cTn id="100" dur="100" fill="hold">
                                          <p:stCondLst>
                                            <p:cond delay="0"/>
                                          </p:stCondLst>
                                        </p:cTn>
                                        <p:tgtEl>
                                          <p:spTgt spid="160"/>
                                        </p:tgtEl>
                                        <p:attrNameLst>
                                          <p:attrName>r</p:attrName>
                                        </p:attrNameLst>
                                      </p:cBhvr>
                                    </p:animRot>
                                    <p:animRot by="-240000">
                                      <p:cBhvr>
                                        <p:cTn id="101" dur="200" fill="hold">
                                          <p:stCondLst>
                                            <p:cond delay="200"/>
                                          </p:stCondLst>
                                        </p:cTn>
                                        <p:tgtEl>
                                          <p:spTgt spid="160"/>
                                        </p:tgtEl>
                                        <p:attrNameLst>
                                          <p:attrName>r</p:attrName>
                                        </p:attrNameLst>
                                      </p:cBhvr>
                                    </p:animRot>
                                    <p:animRot by="240000">
                                      <p:cBhvr>
                                        <p:cTn id="102" dur="200" fill="hold">
                                          <p:stCondLst>
                                            <p:cond delay="400"/>
                                          </p:stCondLst>
                                        </p:cTn>
                                        <p:tgtEl>
                                          <p:spTgt spid="160"/>
                                        </p:tgtEl>
                                        <p:attrNameLst>
                                          <p:attrName>r</p:attrName>
                                        </p:attrNameLst>
                                      </p:cBhvr>
                                    </p:animRot>
                                    <p:animRot by="-240000">
                                      <p:cBhvr>
                                        <p:cTn id="103" dur="200" fill="hold">
                                          <p:stCondLst>
                                            <p:cond delay="600"/>
                                          </p:stCondLst>
                                        </p:cTn>
                                        <p:tgtEl>
                                          <p:spTgt spid="160"/>
                                        </p:tgtEl>
                                        <p:attrNameLst>
                                          <p:attrName>r</p:attrName>
                                        </p:attrNameLst>
                                      </p:cBhvr>
                                    </p:animRot>
                                    <p:animRot by="120000">
                                      <p:cBhvr>
                                        <p:cTn id="104" dur="200" fill="hold">
                                          <p:stCondLst>
                                            <p:cond delay="800"/>
                                          </p:stCondLst>
                                        </p:cTn>
                                        <p:tgtEl>
                                          <p:spTgt spid="160"/>
                                        </p:tgtEl>
                                        <p:attrNameLst>
                                          <p:attrName>r</p:attrName>
                                        </p:attrNameLst>
                                      </p:cBhvr>
                                    </p:animRo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157"/>
                                        </p:tgtEl>
                                        <p:attrNameLst>
                                          <p:attrName>r</p:attrName>
                                        </p:attrNameLst>
                                      </p:cBhvr>
                                    </p:animRot>
                                    <p:animRot by="-240000">
                                      <p:cBhvr>
                                        <p:cTn id="107" dur="200" fill="hold">
                                          <p:stCondLst>
                                            <p:cond delay="200"/>
                                          </p:stCondLst>
                                        </p:cTn>
                                        <p:tgtEl>
                                          <p:spTgt spid="157"/>
                                        </p:tgtEl>
                                        <p:attrNameLst>
                                          <p:attrName>r</p:attrName>
                                        </p:attrNameLst>
                                      </p:cBhvr>
                                    </p:animRot>
                                    <p:animRot by="240000">
                                      <p:cBhvr>
                                        <p:cTn id="108" dur="200" fill="hold">
                                          <p:stCondLst>
                                            <p:cond delay="400"/>
                                          </p:stCondLst>
                                        </p:cTn>
                                        <p:tgtEl>
                                          <p:spTgt spid="157"/>
                                        </p:tgtEl>
                                        <p:attrNameLst>
                                          <p:attrName>r</p:attrName>
                                        </p:attrNameLst>
                                      </p:cBhvr>
                                    </p:animRot>
                                    <p:animRot by="-240000">
                                      <p:cBhvr>
                                        <p:cTn id="109" dur="200" fill="hold">
                                          <p:stCondLst>
                                            <p:cond delay="600"/>
                                          </p:stCondLst>
                                        </p:cTn>
                                        <p:tgtEl>
                                          <p:spTgt spid="157"/>
                                        </p:tgtEl>
                                        <p:attrNameLst>
                                          <p:attrName>r</p:attrName>
                                        </p:attrNameLst>
                                      </p:cBhvr>
                                    </p:animRot>
                                    <p:animRot by="120000">
                                      <p:cBhvr>
                                        <p:cTn id="110" dur="200" fill="hold">
                                          <p:stCondLst>
                                            <p:cond delay="800"/>
                                          </p:stCondLst>
                                        </p:cTn>
                                        <p:tgtEl>
                                          <p:spTgt spid="157"/>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158"/>
                                        </p:tgtEl>
                                        <p:attrNameLst>
                                          <p:attrName>r</p:attrName>
                                        </p:attrNameLst>
                                      </p:cBhvr>
                                    </p:animRot>
                                    <p:animRot by="-240000">
                                      <p:cBhvr>
                                        <p:cTn id="113" dur="200" fill="hold">
                                          <p:stCondLst>
                                            <p:cond delay="200"/>
                                          </p:stCondLst>
                                        </p:cTn>
                                        <p:tgtEl>
                                          <p:spTgt spid="158"/>
                                        </p:tgtEl>
                                        <p:attrNameLst>
                                          <p:attrName>r</p:attrName>
                                        </p:attrNameLst>
                                      </p:cBhvr>
                                    </p:animRot>
                                    <p:animRot by="240000">
                                      <p:cBhvr>
                                        <p:cTn id="114" dur="200" fill="hold">
                                          <p:stCondLst>
                                            <p:cond delay="400"/>
                                          </p:stCondLst>
                                        </p:cTn>
                                        <p:tgtEl>
                                          <p:spTgt spid="158"/>
                                        </p:tgtEl>
                                        <p:attrNameLst>
                                          <p:attrName>r</p:attrName>
                                        </p:attrNameLst>
                                      </p:cBhvr>
                                    </p:animRot>
                                    <p:animRot by="-240000">
                                      <p:cBhvr>
                                        <p:cTn id="115" dur="200" fill="hold">
                                          <p:stCondLst>
                                            <p:cond delay="600"/>
                                          </p:stCondLst>
                                        </p:cTn>
                                        <p:tgtEl>
                                          <p:spTgt spid="158"/>
                                        </p:tgtEl>
                                        <p:attrNameLst>
                                          <p:attrName>r</p:attrName>
                                        </p:attrNameLst>
                                      </p:cBhvr>
                                    </p:animRot>
                                    <p:animRot by="120000">
                                      <p:cBhvr>
                                        <p:cTn id="116" dur="200" fill="hold">
                                          <p:stCondLst>
                                            <p:cond delay="800"/>
                                          </p:stCondLst>
                                        </p:cTn>
                                        <p:tgtEl>
                                          <p:spTgt spid="158"/>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45"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Effect transition="in" filter="fade">
                                      <p:cBhvr>
                                        <p:cTn id="121" dur="2000"/>
                                        <p:tgtEl>
                                          <p:spTgt spid="5"/>
                                        </p:tgtEl>
                                      </p:cBhvr>
                                    </p:animEffect>
                                    <p:anim calcmode="lin" valueType="num">
                                      <p:cBhvr>
                                        <p:cTn id="122" dur="2000" fill="hold"/>
                                        <p:tgtEl>
                                          <p:spTgt spid="5"/>
                                        </p:tgtEl>
                                        <p:attrNameLst>
                                          <p:attrName>ppt_w</p:attrName>
                                        </p:attrNameLst>
                                      </p:cBhvr>
                                      <p:tavLst>
                                        <p:tav tm="0" fmla="#ppt_w*sin(2.5*pi*$)">
                                          <p:val>
                                            <p:fltVal val="0"/>
                                          </p:val>
                                        </p:tav>
                                        <p:tav tm="100000">
                                          <p:val>
                                            <p:fltVal val="1"/>
                                          </p:val>
                                        </p:tav>
                                      </p:tavLst>
                                    </p:anim>
                                    <p:anim calcmode="lin" valueType="num">
                                      <p:cBhvr>
                                        <p:cTn id="123"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61" y="310184"/>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891" y="1820361"/>
            <a:ext cx="5777785"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454030"/>
            <a:ext cx="1177015"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99" y="2497455"/>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1/20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19</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581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956001" y="504569"/>
            <a:ext cx="140073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587784" y="2565525"/>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412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14</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307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0535" y="1942729"/>
            <a:ext cx="1422071"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728000" y="1987982"/>
            <a:ext cx="1541752"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761502" y="2708348"/>
            <a:ext cx="4785207" cy="646181"/>
          </a:xfrm>
          <a:prstGeom prst="rect">
            <a:avLst/>
          </a:prstGeom>
          <a:noFill/>
        </p:spPr>
        <p:txBody>
          <a:bodyPr wrap="square" rtlCol="0">
            <a:spAutoFit/>
          </a:bodyPr>
          <a:lstStyle/>
          <a:p>
            <a:pPr algn="ctr" defTabSz="914217"/>
            <a:r>
              <a:rPr lang="es-ES_tradnl" sz="3599" b="1" dirty="0">
                <a:solidFill>
                  <a:srgbClr val="008000"/>
                </a:solidFill>
                <a:latin typeface="Times New Roman" panose="02020603050405020304" pitchFamily="18" charset="0"/>
                <a:cs typeface="Times New Roman" panose="02020603050405020304" pitchFamily="18" charset="0"/>
              </a:rPr>
              <a:t>(</a:t>
            </a:r>
            <a:r>
              <a:rPr lang="es-ES_tradnl" sz="3599" b="1" dirty="0" err="1">
                <a:solidFill>
                  <a:srgbClr val="008000"/>
                </a:solidFill>
                <a:latin typeface="Times New Roman" panose="02020603050405020304" pitchFamily="18" charset="0"/>
                <a:cs typeface="Times New Roman" panose="02020603050405020304" pitchFamily="18" charset="0"/>
              </a:rPr>
              <a:t>Tổng</a:t>
            </a:r>
            <a:r>
              <a:rPr lang="es-ES_tradnl" sz="3599" b="1" dirty="0">
                <a:solidFill>
                  <a:srgbClr val="008000"/>
                </a:solidFill>
                <a:latin typeface="Times New Roman" panose="02020603050405020304" pitchFamily="18" charset="0"/>
                <a:cs typeface="Times New Roman" panose="02020603050405020304" pitchFamily="18" charset="0"/>
              </a:rPr>
              <a:t> + </a:t>
            </a:r>
            <a:r>
              <a:rPr lang="es-ES_tradnl" sz="3599" b="1" dirty="0" err="1">
                <a:solidFill>
                  <a:srgbClr val="008000"/>
                </a:solidFill>
                <a:latin typeface="Times New Roman" panose="02020603050405020304" pitchFamily="18" charset="0"/>
                <a:cs typeface="Times New Roman" panose="02020603050405020304" pitchFamily="18" charset="0"/>
              </a:rPr>
              <a:t>Hiệu</a:t>
            </a:r>
            <a:r>
              <a:rPr lang="es-ES_tradnl" sz="3599" b="1" dirty="0">
                <a:solidFill>
                  <a:srgbClr val="008000"/>
                </a:solidFill>
                <a:latin typeface="Times New Roman" panose="02020603050405020304" pitchFamily="18" charset="0"/>
                <a:cs typeface="Times New Roman" panose="02020603050405020304" pitchFamily="18" charset="0"/>
              </a:rPr>
              <a:t>) : 2 = …..</a:t>
            </a:r>
            <a:endParaRPr lang="es-ES" sz="3599" b="1" dirty="0">
              <a:solidFill>
                <a:srgbClr val="008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552" y="2889621"/>
            <a:ext cx="3120953" cy="36775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3104420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1.25E-6 -3.33333E-6 L 0.00052 0.39121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3.54167E-6 -4.81481E-6 L 0.92487 0.00417 " pathEditMode="relative" rAng="0" ptsTypes="AA">
                                      <p:cBhvr>
                                        <p:cTn id="155" dur="2000" fill="hold"/>
                                        <p:tgtEl>
                                          <p:spTgt spid="4"/>
                                        </p:tgtEl>
                                        <p:attrNameLst>
                                          <p:attrName>ppt_x</p:attrName>
                                          <p:attrName>ppt_y</p:attrName>
                                        </p:attrNameLst>
                                      </p:cBhvr>
                                      <p:rCtr x="46263" y="0"/>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96" y="105802"/>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744" y="1820361"/>
            <a:ext cx="5902932"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192839"/>
            <a:ext cx="1002884"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9604" y="1820334"/>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6897" y="2763710"/>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554" y="1177072"/>
            <a:ext cx="1189896"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2/20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7</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47</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897959" y="275711"/>
            <a:ext cx="1386228" cy="523099"/>
          </a:xfrm>
          <a:prstGeom prst="rect">
            <a:avLst/>
          </a:prstGeom>
          <a:noFill/>
        </p:spPr>
        <p:txBody>
          <a:bodyPr wrap="square" rtlCol="0">
            <a:spAutoFit/>
          </a:bodyPr>
          <a:lstStyle/>
          <a:p>
            <a:pPr algn="ctr" defTabSz="914217"/>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27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sz="2799"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540113" y="2850667"/>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651597" y="1254526"/>
            <a:ext cx="144645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149360" y="19078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26</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324" y="1419194"/>
            <a:ext cx="1249684"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2817325" y="1523648"/>
            <a:ext cx="122350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691743" y="2670226"/>
            <a:ext cx="5469032"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lớn</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574" y="3443115"/>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18656132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5E-6 1.11111E-6 L -0.0039 0.44467 " pathEditMode="relative" rAng="0" ptsTypes="AA">
                                      <p:cBhvr>
                                        <p:cTn id="141" dur="1000" fill="hold"/>
                                        <p:tgtEl>
                                          <p:spTgt spid="39"/>
                                        </p:tgtEl>
                                        <p:attrNameLst>
                                          <p:attrName>ppt_x</p:attrName>
                                          <p:attrName>ppt_y</p:attrName>
                                        </p:attrNameLst>
                                      </p:cBhvr>
                                      <p:rCtr x="-195" y="22222"/>
                                    </p:animMotion>
                                  </p:childTnLst>
                                </p:cTn>
                              </p:par>
                              <p:par>
                                <p:cTn id="142" presetID="42" presetClass="path" presetSubtype="0" accel="50000" decel="50000" fill="hold" nodeType="withEffect">
                                  <p:stCondLst>
                                    <p:cond delay="0"/>
                                  </p:stCondLst>
                                  <p:childTnLst>
                                    <p:animMotion origin="layout" path="M -2.08333E-6 -0.01019 L -0.00364 0.46366 " pathEditMode="relative" rAng="0" ptsTypes="AA">
                                      <p:cBhvr>
                                        <p:cTn id="143" dur="1000" fill="hold"/>
                                        <p:tgtEl>
                                          <p:spTgt spid="164"/>
                                        </p:tgtEl>
                                        <p:attrNameLst>
                                          <p:attrName>ppt_x</p:attrName>
                                          <p:attrName>ppt_y</p:attrName>
                                        </p:attrNameLst>
                                      </p:cBhvr>
                                      <p:rCtr x="-182" y="2368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4.58333E-6 1.11111E-6 L 0.92487 0.00417 " pathEditMode="relative" rAng="0" ptsTypes="AA">
                                      <p:cBhvr>
                                        <p:cTn id="155" dur="2000" fill="hold"/>
                                        <p:tgtEl>
                                          <p:spTgt spid="4"/>
                                        </p:tgtEl>
                                        <p:attrNameLst>
                                          <p:attrName>ppt_x</p:attrName>
                                          <p:attrName>ppt_y</p:attrName>
                                        </p:attrNameLst>
                                      </p:cBhvr>
                                      <p:rCtr x="46237" y="208"/>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14" y="0"/>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478" y="1805851"/>
            <a:ext cx="5679198"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0581" y="503378"/>
            <a:ext cx="1509451"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4828" y="454030"/>
            <a:ext cx="1211369"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0275" y="1917415"/>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9522" y="2819893"/>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3/20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1884270" y="572974"/>
            <a:ext cx="139742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4184457" y="198888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44</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506173" y="504568"/>
            <a:ext cx="124111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387706" y="291721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462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940</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208</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397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5692" y="2050766"/>
            <a:ext cx="1360615"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1976887" y="2137118"/>
            <a:ext cx="1420879"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75" y="2923688"/>
            <a:ext cx="3120953" cy="3677524"/>
          </a:xfrm>
          <a:prstGeom prst="rect">
            <a:avLst/>
          </a:prstGeom>
          <a:effectLst>
            <a:outerShdw blurRad="76200" dir="18900000" sy="23000" kx="-1200000" algn="bl" rotWithShape="0">
              <a:prstClr val="black">
                <a:alpha val="20000"/>
              </a:prstClr>
            </a:outerShdw>
          </a:effectLst>
        </p:spPr>
      </p:pic>
      <p:sp>
        <p:nvSpPr>
          <p:cNvPr id="42" name="TextBox 41">
            <a:extLst>
              <a:ext uri="{FF2B5EF4-FFF2-40B4-BE49-F238E27FC236}">
                <a16:creationId xmlns:a16="http://schemas.microsoft.com/office/drawing/2014/main" id="{4FBFFB78-2AE0-42A5-9AD9-754543735CEE}"/>
              </a:ext>
            </a:extLst>
          </p:cNvPr>
          <p:cNvSpPr txBox="1"/>
          <p:nvPr/>
        </p:nvSpPr>
        <p:spPr>
          <a:xfrm>
            <a:off x="6661154" y="2892121"/>
            <a:ext cx="5244056"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bé</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 </a:t>
            </a:r>
          </a:p>
        </p:txBody>
      </p:sp>
      <p:sp>
        <p:nvSpPr>
          <p:cNvPr id="43" name="Action Button: Go Forward or Next 7">
            <a:hlinkClick r:id="" action="ppaction://hlinkshowjump?jump=nextslide" highlightClick="1"/>
            <a:hlinkHover r:id="" action="ppaction://hlinkshowjump?jump=nextslide"/>
            <a:extLst>
              <a:ext uri="{FF2B5EF4-FFF2-40B4-BE49-F238E27FC236}">
                <a16:creationId xmlns:a16="http://schemas.microsoft.com/office/drawing/2014/main" id="{FCC3A791-B370-456F-AFCE-2AD774D0C7E8}"/>
              </a:ext>
            </a:extLst>
          </p:cNvPr>
          <p:cNvSpPr/>
          <p:nvPr/>
        </p:nvSpPr>
        <p:spPr>
          <a:xfrm>
            <a:off x="10882263" y="6295750"/>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18391100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08333E-7 0 L 0.00052 0.3912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2.91667E-6 1.85185E-6 L 1.05677 0.00417 " pathEditMode="relative" rAng="0" ptsTypes="AA">
                                      <p:cBhvr>
                                        <p:cTn id="155" dur="2000" fill="hold"/>
                                        <p:tgtEl>
                                          <p:spTgt spid="4"/>
                                        </p:tgtEl>
                                        <p:attrNameLst>
                                          <p:attrName>ppt_x</p:attrName>
                                          <p:attrName>ppt_y</p:attrName>
                                        </p:attrNameLst>
                                      </p:cBhvr>
                                      <p:rCtr x="52826" y="324"/>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95" y="178372"/>
            <a:ext cx="7288509" cy="6547816"/>
          </a:xfrm>
          <a:prstGeom prst="rect">
            <a:avLst/>
          </a:prstGeom>
          <a:effectLst>
            <a:outerShdw blurRad="76200" dist="152400" dir="18900000" sy="23000" kx="-1200000" algn="bl" rotWithShape="0">
              <a:prstClr val="black">
                <a:alpha val="2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966" y="1132332"/>
            <a:ext cx="1378538" cy="1047411"/>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81" y="1969928"/>
            <a:ext cx="965935" cy="965935"/>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2179" y="1922239"/>
            <a:ext cx="873347" cy="873347"/>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1917" y="913212"/>
            <a:ext cx="990378" cy="990378"/>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6928" y="2697363"/>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171" y="3025447"/>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8366" y="17236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260" y="2224107"/>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4/20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040562" y="2224890"/>
            <a:ext cx="1082848"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4309</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105650" y="2757165"/>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2338464" y="1473366"/>
            <a:ext cx="1436581"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2196251" y="232020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659797" y="3117762"/>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573907" y="180349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002334" y="2150746"/>
            <a:ext cx="108691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872</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613519" y="1173721"/>
            <a:ext cx="115919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5351</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404" y="435579"/>
            <a:ext cx="1305983" cy="950693"/>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656141" y="699431"/>
            <a:ext cx="114361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7660" y="3702326"/>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pic>
        <p:nvPicPr>
          <p:cNvPr id="42" name="Picture 41">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8066" y="1845173"/>
            <a:ext cx="6230003" cy="3558962"/>
          </a:xfrm>
          <a:prstGeom prst="rect">
            <a:avLst/>
          </a:prstGeom>
          <a:effectLst>
            <a:reflection blurRad="6350" stA="50000" endA="300" endPos="38500" dist="50800" dir="5400000" sy="-100000" algn="bl" rotWithShape="0"/>
          </a:effectLst>
        </p:spPr>
      </p:pic>
      <p:sp>
        <p:nvSpPr>
          <p:cNvPr id="43" name="TextBox 42">
            <a:extLst>
              <a:ext uri="{FF2B5EF4-FFF2-40B4-BE49-F238E27FC236}">
                <a16:creationId xmlns:a16="http://schemas.microsoft.com/office/drawing/2014/main" id="{4FBFFB78-2AE0-42A5-9AD9-754543735CEE}"/>
              </a:ext>
            </a:extLst>
          </p:cNvPr>
          <p:cNvSpPr txBox="1"/>
          <p:nvPr/>
        </p:nvSpPr>
        <p:spPr>
          <a:xfrm>
            <a:off x="6214848" y="2740913"/>
            <a:ext cx="5657295" cy="769263"/>
          </a:xfrm>
          <a:prstGeom prst="rect">
            <a:avLst/>
          </a:prstGeom>
          <a:noFill/>
        </p:spPr>
        <p:txBody>
          <a:bodyPr wrap="square" rtlCol="0">
            <a:spAutoFit/>
          </a:bodyPr>
          <a:lstStyle/>
          <a:p>
            <a:pPr algn="ctr" defTabSz="914217"/>
            <a:r>
              <a:rPr lang="es-ES_tradnl" sz="4399" b="1" dirty="0">
                <a:solidFill>
                  <a:srgbClr val="008000"/>
                </a:solidFill>
                <a:latin typeface="Times New Roman" panose="02020603050405020304" pitchFamily="18" charset="0"/>
                <a:cs typeface="Times New Roman" panose="02020603050405020304" pitchFamily="18" charset="0"/>
              </a:rPr>
              <a:t>(</a:t>
            </a:r>
            <a:r>
              <a:rPr lang="es-ES_tradnl" sz="4399" b="1" dirty="0" err="1">
                <a:solidFill>
                  <a:srgbClr val="008000"/>
                </a:solidFill>
                <a:latin typeface="Times New Roman" panose="02020603050405020304" pitchFamily="18" charset="0"/>
                <a:cs typeface="Times New Roman" panose="02020603050405020304" pitchFamily="18" charset="0"/>
              </a:rPr>
              <a:t>Tổng</a:t>
            </a:r>
            <a:r>
              <a:rPr lang="es-ES_tradnl" sz="4399" b="1" dirty="0">
                <a:solidFill>
                  <a:srgbClr val="008000"/>
                </a:solidFill>
                <a:latin typeface="Times New Roman" panose="02020603050405020304" pitchFamily="18" charset="0"/>
                <a:cs typeface="Times New Roman" panose="02020603050405020304" pitchFamily="18" charset="0"/>
              </a:rPr>
              <a:t> - </a:t>
            </a:r>
            <a:r>
              <a:rPr lang="es-ES_tradnl" sz="4399" b="1" dirty="0" err="1">
                <a:solidFill>
                  <a:srgbClr val="008000"/>
                </a:solidFill>
                <a:latin typeface="Times New Roman" panose="02020603050405020304" pitchFamily="18" charset="0"/>
                <a:cs typeface="Times New Roman" panose="02020603050405020304" pitchFamily="18" charset="0"/>
              </a:rPr>
              <a:t>Hiệu</a:t>
            </a:r>
            <a:r>
              <a:rPr lang="es-ES_tradnl" sz="4399" b="1" dirty="0">
                <a:solidFill>
                  <a:srgbClr val="008000"/>
                </a:solidFill>
                <a:latin typeface="Times New Roman" panose="02020603050405020304" pitchFamily="18" charset="0"/>
                <a:cs typeface="Times New Roman" panose="02020603050405020304" pitchFamily="18" charset="0"/>
              </a:rPr>
              <a:t>) : 2 = …..</a:t>
            </a:r>
            <a:endParaRPr lang="es-ES" sz="4399"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2615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3"/>
                                        </p:tgtEl>
                                        <p:attrNameLst>
                                          <p:attrName>r</p:attrName>
                                        </p:attrNameLst>
                                      </p:cBhvr>
                                    </p:animRot>
                                    <p:animRot by="-240000">
                                      <p:cBhvr>
                                        <p:cTn id="7" dur="200" fill="hold">
                                          <p:stCondLst>
                                            <p:cond delay="200"/>
                                          </p:stCondLst>
                                        </p:cTn>
                                        <p:tgtEl>
                                          <p:spTgt spid="153"/>
                                        </p:tgtEl>
                                        <p:attrNameLst>
                                          <p:attrName>r</p:attrName>
                                        </p:attrNameLst>
                                      </p:cBhvr>
                                    </p:animRot>
                                    <p:animRot by="240000">
                                      <p:cBhvr>
                                        <p:cTn id="8" dur="200" fill="hold">
                                          <p:stCondLst>
                                            <p:cond delay="400"/>
                                          </p:stCondLst>
                                        </p:cTn>
                                        <p:tgtEl>
                                          <p:spTgt spid="153"/>
                                        </p:tgtEl>
                                        <p:attrNameLst>
                                          <p:attrName>r</p:attrName>
                                        </p:attrNameLst>
                                      </p:cBhvr>
                                    </p:animRot>
                                    <p:animRot by="-240000">
                                      <p:cBhvr>
                                        <p:cTn id="9" dur="200" fill="hold">
                                          <p:stCondLst>
                                            <p:cond delay="600"/>
                                          </p:stCondLst>
                                        </p:cTn>
                                        <p:tgtEl>
                                          <p:spTgt spid="153"/>
                                        </p:tgtEl>
                                        <p:attrNameLst>
                                          <p:attrName>r</p:attrName>
                                        </p:attrNameLst>
                                      </p:cBhvr>
                                    </p:animRot>
                                    <p:animRot by="120000">
                                      <p:cBhvr>
                                        <p:cTn id="10" dur="200" fill="hold">
                                          <p:stCondLst>
                                            <p:cond delay="800"/>
                                          </p:stCondLst>
                                        </p:cTn>
                                        <p:tgtEl>
                                          <p:spTgt spid="15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11" restart="whenNotActive" fill="hold" evtFilter="cancelBubble" nodeType="interactiveSeq">
                <p:stCondLst>
                  <p:cond evt="onClick" delay="0">
                    <p:tgtEl>
                      <p:spTgt spid="17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76"/>
                                        </p:tgtEl>
                                        <p:attrNameLst>
                                          <p:attrName>r</p:attrName>
                                        </p:attrNameLst>
                                      </p:cBhvr>
                                    </p:animRot>
                                    <p:animRot by="-240000">
                                      <p:cBhvr>
                                        <p:cTn id="16" dur="200" fill="hold">
                                          <p:stCondLst>
                                            <p:cond delay="200"/>
                                          </p:stCondLst>
                                        </p:cTn>
                                        <p:tgtEl>
                                          <p:spTgt spid="176"/>
                                        </p:tgtEl>
                                        <p:attrNameLst>
                                          <p:attrName>r</p:attrName>
                                        </p:attrNameLst>
                                      </p:cBhvr>
                                    </p:animRot>
                                    <p:animRot by="240000">
                                      <p:cBhvr>
                                        <p:cTn id="17" dur="200" fill="hold">
                                          <p:stCondLst>
                                            <p:cond delay="400"/>
                                          </p:stCondLst>
                                        </p:cTn>
                                        <p:tgtEl>
                                          <p:spTgt spid="176"/>
                                        </p:tgtEl>
                                        <p:attrNameLst>
                                          <p:attrName>r</p:attrName>
                                        </p:attrNameLst>
                                      </p:cBhvr>
                                    </p:animRot>
                                    <p:animRot by="-240000">
                                      <p:cBhvr>
                                        <p:cTn id="18" dur="200" fill="hold">
                                          <p:stCondLst>
                                            <p:cond delay="600"/>
                                          </p:stCondLst>
                                        </p:cTn>
                                        <p:tgtEl>
                                          <p:spTgt spid="176"/>
                                        </p:tgtEl>
                                        <p:attrNameLst>
                                          <p:attrName>r</p:attrName>
                                        </p:attrNameLst>
                                      </p:cBhvr>
                                    </p:animRot>
                                    <p:animRot by="120000">
                                      <p:cBhvr>
                                        <p:cTn id="19" dur="200" fill="hold">
                                          <p:stCondLst>
                                            <p:cond delay="800"/>
                                          </p:stCondLst>
                                        </p:cTn>
                                        <p:tgtEl>
                                          <p:spTgt spid="176"/>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20" restart="whenNotActive" fill="hold" evtFilter="cancelBubble" nodeType="interactiveSeq">
                <p:stCondLst>
                  <p:cond evt="onClick" delay="0">
                    <p:tgtEl>
                      <p:spTgt spid="17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7"/>
                                        </p:tgtEl>
                                        <p:attrNameLst>
                                          <p:attrName>r</p:attrName>
                                        </p:attrNameLst>
                                      </p:cBhvr>
                                    </p:animRot>
                                    <p:animRot by="-240000">
                                      <p:cBhvr>
                                        <p:cTn id="25" dur="200" fill="hold">
                                          <p:stCondLst>
                                            <p:cond delay="200"/>
                                          </p:stCondLst>
                                        </p:cTn>
                                        <p:tgtEl>
                                          <p:spTgt spid="177"/>
                                        </p:tgtEl>
                                        <p:attrNameLst>
                                          <p:attrName>r</p:attrName>
                                        </p:attrNameLst>
                                      </p:cBhvr>
                                    </p:animRot>
                                    <p:animRot by="240000">
                                      <p:cBhvr>
                                        <p:cTn id="26" dur="200" fill="hold">
                                          <p:stCondLst>
                                            <p:cond delay="400"/>
                                          </p:stCondLst>
                                        </p:cTn>
                                        <p:tgtEl>
                                          <p:spTgt spid="177"/>
                                        </p:tgtEl>
                                        <p:attrNameLst>
                                          <p:attrName>r</p:attrName>
                                        </p:attrNameLst>
                                      </p:cBhvr>
                                    </p:animRot>
                                    <p:animRot by="-240000">
                                      <p:cBhvr>
                                        <p:cTn id="27" dur="200" fill="hold">
                                          <p:stCondLst>
                                            <p:cond delay="600"/>
                                          </p:stCondLst>
                                        </p:cTn>
                                        <p:tgtEl>
                                          <p:spTgt spid="177"/>
                                        </p:tgtEl>
                                        <p:attrNameLst>
                                          <p:attrName>r</p:attrName>
                                        </p:attrNameLst>
                                      </p:cBhvr>
                                    </p:animRot>
                                    <p:animRot by="120000">
                                      <p:cBhvr>
                                        <p:cTn id="28" dur="200" fill="hold">
                                          <p:stCondLst>
                                            <p:cond delay="800"/>
                                          </p:stCondLst>
                                        </p:cTn>
                                        <p:tgtEl>
                                          <p:spTgt spid="17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29" restart="whenNotActive" fill="hold" evtFilter="cancelBubble" nodeType="interactiveSeq">
                <p:stCondLst>
                  <p:cond evt="onClick" delay="0">
                    <p:tgtEl>
                      <p:spTgt spid="17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8"/>
                                        </p:tgtEl>
                                        <p:attrNameLst>
                                          <p:attrName>r</p:attrName>
                                        </p:attrNameLst>
                                      </p:cBhvr>
                                    </p:animRot>
                                    <p:animRot by="-240000">
                                      <p:cBhvr>
                                        <p:cTn id="34" dur="200" fill="hold">
                                          <p:stCondLst>
                                            <p:cond delay="200"/>
                                          </p:stCondLst>
                                        </p:cTn>
                                        <p:tgtEl>
                                          <p:spTgt spid="178"/>
                                        </p:tgtEl>
                                        <p:attrNameLst>
                                          <p:attrName>r</p:attrName>
                                        </p:attrNameLst>
                                      </p:cBhvr>
                                    </p:animRot>
                                    <p:animRot by="240000">
                                      <p:cBhvr>
                                        <p:cTn id="35" dur="200" fill="hold">
                                          <p:stCondLst>
                                            <p:cond delay="400"/>
                                          </p:stCondLst>
                                        </p:cTn>
                                        <p:tgtEl>
                                          <p:spTgt spid="178"/>
                                        </p:tgtEl>
                                        <p:attrNameLst>
                                          <p:attrName>r</p:attrName>
                                        </p:attrNameLst>
                                      </p:cBhvr>
                                    </p:animRot>
                                    <p:animRot by="-240000">
                                      <p:cBhvr>
                                        <p:cTn id="36" dur="200" fill="hold">
                                          <p:stCondLst>
                                            <p:cond delay="600"/>
                                          </p:stCondLst>
                                        </p:cTn>
                                        <p:tgtEl>
                                          <p:spTgt spid="178"/>
                                        </p:tgtEl>
                                        <p:attrNameLst>
                                          <p:attrName>r</p:attrName>
                                        </p:attrNameLst>
                                      </p:cBhvr>
                                    </p:animRot>
                                    <p:animRot by="120000">
                                      <p:cBhvr>
                                        <p:cTn id="37" dur="200" fill="hold">
                                          <p:stCondLst>
                                            <p:cond delay="800"/>
                                          </p:stCondLst>
                                        </p:cTn>
                                        <p:tgtEl>
                                          <p:spTgt spid="178"/>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38" restart="whenNotActive" fill="hold" evtFilter="cancelBubble" nodeType="interactiveSeq">
                <p:stCondLst>
                  <p:cond evt="onClick" delay="0">
                    <p:tgtEl>
                      <p:spTgt spid="17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9"/>
                                        </p:tgtEl>
                                        <p:attrNameLst>
                                          <p:attrName>r</p:attrName>
                                        </p:attrNameLst>
                                      </p:cBhvr>
                                    </p:animRot>
                                    <p:animRot by="-240000">
                                      <p:cBhvr>
                                        <p:cTn id="43" dur="200" fill="hold">
                                          <p:stCondLst>
                                            <p:cond delay="200"/>
                                          </p:stCondLst>
                                        </p:cTn>
                                        <p:tgtEl>
                                          <p:spTgt spid="179"/>
                                        </p:tgtEl>
                                        <p:attrNameLst>
                                          <p:attrName>r</p:attrName>
                                        </p:attrNameLst>
                                      </p:cBhvr>
                                    </p:animRot>
                                    <p:animRot by="240000">
                                      <p:cBhvr>
                                        <p:cTn id="44" dur="200" fill="hold">
                                          <p:stCondLst>
                                            <p:cond delay="400"/>
                                          </p:stCondLst>
                                        </p:cTn>
                                        <p:tgtEl>
                                          <p:spTgt spid="179"/>
                                        </p:tgtEl>
                                        <p:attrNameLst>
                                          <p:attrName>r</p:attrName>
                                        </p:attrNameLst>
                                      </p:cBhvr>
                                    </p:animRot>
                                    <p:animRot by="-240000">
                                      <p:cBhvr>
                                        <p:cTn id="45" dur="200" fill="hold">
                                          <p:stCondLst>
                                            <p:cond delay="600"/>
                                          </p:stCondLst>
                                        </p:cTn>
                                        <p:tgtEl>
                                          <p:spTgt spid="179"/>
                                        </p:tgtEl>
                                        <p:attrNameLst>
                                          <p:attrName>r</p:attrName>
                                        </p:attrNameLst>
                                      </p:cBhvr>
                                    </p:animRot>
                                    <p:animRot by="120000">
                                      <p:cBhvr>
                                        <p:cTn id="46" dur="200" fill="hold">
                                          <p:stCondLst>
                                            <p:cond delay="800"/>
                                          </p:stCondLst>
                                        </p:cTn>
                                        <p:tgtEl>
                                          <p:spTgt spid="17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47" restart="whenNotActive" fill="hold" evtFilter="cancelBubble" nodeType="interactiveSeq">
                <p:stCondLst>
                  <p:cond evt="onClick" delay="0">
                    <p:tgtEl>
                      <p:spTgt spid="180"/>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80"/>
                                        </p:tgtEl>
                                        <p:attrNameLst>
                                          <p:attrName>r</p:attrName>
                                        </p:attrNameLst>
                                      </p:cBhvr>
                                    </p:animRot>
                                    <p:animRot by="-240000">
                                      <p:cBhvr>
                                        <p:cTn id="52" dur="200" fill="hold">
                                          <p:stCondLst>
                                            <p:cond delay="200"/>
                                          </p:stCondLst>
                                        </p:cTn>
                                        <p:tgtEl>
                                          <p:spTgt spid="180"/>
                                        </p:tgtEl>
                                        <p:attrNameLst>
                                          <p:attrName>r</p:attrName>
                                        </p:attrNameLst>
                                      </p:cBhvr>
                                    </p:animRot>
                                    <p:animRot by="240000">
                                      <p:cBhvr>
                                        <p:cTn id="53" dur="200" fill="hold">
                                          <p:stCondLst>
                                            <p:cond delay="400"/>
                                          </p:stCondLst>
                                        </p:cTn>
                                        <p:tgtEl>
                                          <p:spTgt spid="180"/>
                                        </p:tgtEl>
                                        <p:attrNameLst>
                                          <p:attrName>r</p:attrName>
                                        </p:attrNameLst>
                                      </p:cBhvr>
                                    </p:animRot>
                                    <p:animRot by="-240000">
                                      <p:cBhvr>
                                        <p:cTn id="54" dur="200" fill="hold">
                                          <p:stCondLst>
                                            <p:cond delay="600"/>
                                          </p:stCondLst>
                                        </p:cTn>
                                        <p:tgtEl>
                                          <p:spTgt spid="180"/>
                                        </p:tgtEl>
                                        <p:attrNameLst>
                                          <p:attrName>r</p:attrName>
                                        </p:attrNameLst>
                                      </p:cBhvr>
                                    </p:animRot>
                                    <p:animRot by="120000">
                                      <p:cBhvr>
                                        <p:cTn id="55" dur="200" fill="hold">
                                          <p:stCondLst>
                                            <p:cond delay="800"/>
                                          </p:stCondLst>
                                        </p:cTn>
                                        <p:tgtEl>
                                          <p:spTgt spid="180"/>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34"/>
                                        </p:tgtEl>
                                        <p:attrNameLst>
                                          <p:attrName>r</p:attrName>
                                        </p:attrNameLst>
                                      </p:cBhvr>
                                    </p:animRot>
                                    <p:animRot by="-240000">
                                      <p:cBhvr>
                                        <p:cTn id="61" dur="200" fill="hold">
                                          <p:stCondLst>
                                            <p:cond delay="200"/>
                                          </p:stCondLst>
                                        </p:cTn>
                                        <p:tgtEl>
                                          <p:spTgt spid="34"/>
                                        </p:tgtEl>
                                        <p:attrNameLst>
                                          <p:attrName>r</p:attrName>
                                        </p:attrNameLst>
                                      </p:cBhvr>
                                    </p:animRot>
                                    <p:animRot by="240000">
                                      <p:cBhvr>
                                        <p:cTn id="62" dur="200" fill="hold">
                                          <p:stCondLst>
                                            <p:cond delay="400"/>
                                          </p:stCondLst>
                                        </p:cTn>
                                        <p:tgtEl>
                                          <p:spTgt spid="34"/>
                                        </p:tgtEl>
                                        <p:attrNameLst>
                                          <p:attrName>r</p:attrName>
                                        </p:attrNameLst>
                                      </p:cBhvr>
                                    </p:animRot>
                                    <p:animRot by="-240000">
                                      <p:cBhvr>
                                        <p:cTn id="63" dur="200" fill="hold">
                                          <p:stCondLst>
                                            <p:cond delay="600"/>
                                          </p:stCondLst>
                                        </p:cTn>
                                        <p:tgtEl>
                                          <p:spTgt spid="34"/>
                                        </p:tgtEl>
                                        <p:attrNameLst>
                                          <p:attrName>r</p:attrName>
                                        </p:attrNameLst>
                                      </p:cBhvr>
                                    </p:animRot>
                                    <p:animRot by="120000">
                                      <p:cBhvr>
                                        <p:cTn id="64" dur="200" fill="hold">
                                          <p:stCondLst>
                                            <p:cond delay="800"/>
                                          </p:stCondLst>
                                        </p:cTn>
                                        <p:tgtEl>
                                          <p:spTgt spid="34"/>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35"/>
                                        </p:tgtEl>
                                        <p:attrNameLst>
                                          <p:attrName>r</p:attrName>
                                        </p:attrNameLst>
                                      </p:cBhvr>
                                    </p:animRot>
                                    <p:animRot by="-240000">
                                      <p:cBhvr>
                                        <p:cTn id="70" dur="200" fill="hold">
                                          <p:stCondLst>
                                            <p:cond delay="200"/>
                                          </p:stCondLst>
                                        </p:cTn>
                                        <p:tgtEl>
                                          <p:spTgt spid="35"/>
                                        </p:tgtEl>
                                        <p:attrNameLst>
                                          <p:attrName>r</p:attrName>
                                        </p:attrNameLst>
                                      </p:cBhvr>
                                    </p:animRot>
                                    <p:animRot by="240000">
                                      <p:cBhvr>
                                        <p:cTn id="71" dur="200" fill="hold">
                                          <p:stCondLst>
                                            <p:cond delay="400"/>
                                          </p:stCondLst>
                                        </p:cTn>
                                        <p:tgtEl>
                                          <p:spTgt spid="35"/>
                                        </p:tgtEl>
                                        <p:attrNameLst>
                                          <p:attrName>r</p:attrName>
                                        </p:attrNameLst>
                                      </p:cBhvr>
                                    </p:animRot>
                                    <p:animRot by="-240000">
                                      <p:cBhvr>
                                        <p:cTn id="72" dur="200" fill="hold">
                                          <p:stCondLst>
                                            <p:cond delay="600"/>
                                          </p:stCondLst>
                                        </p:cTn>
                                        <p:tgtEl>
                                          <p:spTgt spid="35"/>
                                        </p:tgtEl>
                                        <p:attrNameLst>
                                          <p:attrName>r</p:attrName>
                                        </p:attrNameLst>
                                      </p:cBhvr>
                                    </p:animRot>
                                    <p:animRot by="120000">
                                      <p:cBhvr>
                                        <p:cTn id="73" dur="200" fill="hold">
                                          <p:stCondLst>
                                            <p:cond delay="800"/>
                                          </p:stCondLst>
                                        </p:cTn>
                                        <p:tgtEl>
                                          <p:spTgt spid="35"/>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36"/>
                                        </p:tgtEl>
                                        <p:attrNameLst>
                                          <p:attrName>r</p:attrName>
                                        </p:attrNameLst>
                                      </p:cBhvr>
                                    </p:animRot>
                                    <p:animRot by="-240000">
                                      <p:cBhvr>
                                        <p:cTn id="79" dur="200" fill="hold">
                                          <p:stCondLst>
                                            <p:cond delay="200"/>
                                          </p:stCondLst>
                                        </p:cTn>
                                        <p:tgtEl>
                                          <p:spTgt spid="36"/>
                                        </p:tgtEl>
                                        <p:attrNameLst>
                                          <p:attrName>r</p:attrName>
                                        </p:attrNameLst>
                                      </p:cBhvr>
                                    </p:animRot>
                                    <p:animRot by="240000">
                                      <p:cBhvr>
                                        <p:cTn id="80" dur="200" fill="hold">
                                          <p:stCondLst>
                                            <p:cond delay="400"/>
                                          </p:stCondLst>
                                        </p:cTn>
                                        <p:tgtEl>
                                          <p:spTgt spid="36"/>
                                        </p:tgtEl>
                                        <p:attrNameLst>
                                          <p:attrName>r</p:attrName>
                                        </p:attrNameLst>
                                      </p:cBhvr>
                                    </p:animRot>
                                    <p:animRot by="-240000">
                                      <p:cBhvr>
                                        <p:cTn id="81" dur="200" fill="hold">
                                          <p:stCondLst>
                                            <p:cond delay="600"/>
                                          </p:stCondLst>
                                        </p:cTn>
                                        <p:tgtEl>
                                          <p:spTgt spid="36"/>
                                        </p:tgtEl>
                                        <p:attrNameLst>
                                          <p:attrName>r</p:attrName>
                                        </p:attrNameLst>
                                      </p:cBhvr>
                                    </p:animRot>
                                    <p:animRot by="120000">
                                      <p:cBhvr>
                                        <p:cTn id="82" dur="200" fill="hold">
                                          <p:stCondLst>
                                            <p:cond delay="800"/>
                                          </p:stCondLst>
                                        </p:cTn>
                                        <p:tgtEl>
                                          <p:spTgt spid="36"/>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37"/>
                                        </p:tgtEl>
                                        <p:attrNameLst>
                                          <p:attrName>r</p:attrName>
                                        </p:attrNameLst>
                                      </p:cBhvr>
                                    </p:animRot>
                                    <p:animRot by="-240000">
                                      <p:cBhvr>
                                        <p:cTn id="88" dur="200" fill="hold">
                                          <p:stCondLst>
                                            <p:cond delay="200"/>
                                          </p:stCondLst>
                                        </p:cTn>
                                        <p:tgtEl>
                                          <p:spTgt spid="37"/>
                                        </p:tgtEl>
                                        <p:attrNameLst>
                                          <p:attrName>r</p:attrName>
                                        </p:attrNameLst>
                                      </p:cBhvr>
                                    </p:animRot>
                                    <p:animRot by="240000">
                                      <p:cBhvr>
                                        <p:cTn id="89" dur="200" fill="hold">
                                          <p:stCondLst>
                                            <p:cond delay="400"/>
                                          </p:stCondLst>
                                        </p:cTn>
                                        <p:tgtEl>
                                          <p:spTgt spid="37"/>
                                        </p:tgtEl>
                                        <p:attrNameLst>
                                          <p:attrName>r</p:attrName>
                                        </p:attrNameLst>
                                      </p:cBhvr>
                                    </p:animRot>
                                    <p:animRot by="-240000">
                                      <p:cBhvr>
                                        <p:cTn id="90" dur="200" fill="hold">
                                          <p:stCondLst>
                                            <p:cond delay="600"/>
                                          </p:stCondLst>
                                        </p:cTn>
                                        <p:tgtEl>
                                          <p:spTgt spid="37"/>
                                        </p:tgtEl>
                                        <p:attrNameLst>
                                          <p:attrName>r</p:attrName>
                                        </p:attrNameLst>
                                      </p:cBhvr>
                                    </p:animRot>
                                    <p:animRot by="120000">
                                      <p:cBhvr>
                                        <p:cTn id="91" dur="200" fill="hold">
                                          <p:stCondLst>
                                            <p:cond delay="800"/>
                                          </p:stCondLst>
                                        </p:cTn>
                                        <p:tgtEl>
                                          <p:spTgt spid="37"/>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1.25E-6 -3.7037E-7 L 0.00299 0.60764 " pathEditMode="relative" rAng="0" ptsTypes="AA">
                                      <p:cBhvr>
                                        <p:cTn id="96" dur="1000" fill="hold"/>
                                        <p:tgtEl>
                                          <p:spTgt spid="39"/>
                                        </p:tgtEl>
                                        <p:attrNameLst>
                                          <p:attrName>ppt_x</p:attrName>
                                          <p:attrName>ppt_y</p:attrName>
                                        </p:attrNameLst>
                                      </p:cBhvr>
                                      <p:rCtr x="143" y="30370"/>
                                    </p:animMotion>
                                  </p:childTnLst>
                                </p:cTn>
                              </p:par>
                              <p:par>
                                <p:cTn id="97" presetID="42" presetClass="path" presetSubtype="0" accel="50000" decel="50000" fill="hold" nodeType="withEffect">
                                  <p:stCondLst>
                                    <p:cond delay="0"/>
                                  </p:stCondLst>
                                  <p:childTnLst>
                                    <p:animMotion origin="layout" path="M 5E-6 -3.06358E-6 L 0.00066 0.62336 " pathEditMode="relative" rAng="0" ptsTypes="AA">
                                      <p:cBhvr>
                                        <p:cTn id="98" dur="1000" fill="hold"/>
                                        <p:tgtEl>
                                          <p:spTgt spid="164"/>
                                        </p:tgtEl>
                                        <p:attrNameLst>
                                          <p:attrName>ppt_x</p:attrName>
                                          <p:attrName>ppt_y</p:attrName>
                                        </p:attrNameLst>
                                      </p:cBhvr>
                                      <p:rCtr x="0" y="312"/>
                                    </p:animMotion>
                                  </p:childTnLst>
                                  <p:subTnLst>
                                    <p:audio>
                                      <p:cMediaNode>
                                        <p:cTn display="0" masterRel="sameClick">
                                          <p:stCondLst>
                                            <p:cond evt="begin" delay="0">
                                              <p:tn val="97"/>
                                            </p:cond>
                                          </p:stCondLst>
                                          <p:endCondLst>
                                            <p:cond evt="onStopAudio" delay="0">
                                              <p:tgtEl>
                                                <p:sldTgt/>
                                              </p:tgtEl>
                                            </p:cond>
                                          </p:endCondLst>
                                        </p:cTn>
                                        <p:tgtEl>
                                          <p:sndTgt r:embed="rId3" name="pop.wav"/>
                                        </p:tgtEl>
                                      </p:cMediaNode>
                                    </p:audio>
                                  </p:subTnLst>
                                </p:cTn>
                              </p:par>
                              <p:par>
                                <p:cTn id="99" presetID="2" presetClass="entr" presetSubtype="8" fill="hold"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0-#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1" presetClass="exit" presetSubtype="0" fill="hold" nodeType="afterEffect">
                                  <p:stCondLst>
                                    <p:cond delay="0"/>
                                  </p:stCondLst>
                                  <p:childTnLst>
                                    <p:set>
                                      <p:cBhvr>
                                        <p:cTn id="105" dur="1" fill="hold">
                                          <p:stCondLst>
                                            <p:cond delay="0"/>
                                          </p:stCondLst>
                                        </p:cTn>
                                        <p:tgtEl>
                                          <p:spTgt spid="16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childTnLst>
                          </p:cTn>
                        </p:par>
                        <p:par>
                          <p:cTn id="108" fill="hold">
                            <p:stCondLst>
                              <p:cond delay="1000"/>
                            </p:stCondLst>
                            <p:childTnLst>
                              <p:par>
                                <p:cTn id="109" presetID="42" presetClass="path" presetSubtype="0" accel="50000" decel="50000" fill="hold" nodeType="afterEffect">
                                  <p:stCondLst>
                                    <p:cond delay="0"/>
                                  </p:stCondLst>
                                  <p:childTnLst>
                                    <p:animMotion origin="layout" path="M -6.25E-7 1.11111E-6 L 0.92487 0.00417 " pathEditMode="relative" rAng="0" ptsTypes="AA">
                                      <p:cBhvr>
                                        <p:cTn id="110" dur="2000" fill="hold"/>
                                        <p:tgtEl>
                                          <p:spTgt spid="4"/>
                                        </p:tgtEl>
                                        <p:attrNameLst>
                                          <p:attrName>ppt_x</p:attrName>
                                          <p:attrName>ppt_y</p:attrName>
                                        </p:attrNameLst>
                                      </p:cBhvr>
                                      <p:rCtr x="46237" y="208"/>
                                    </p:animMotion>
                                  </p:childTnLst>
                                  <p:subTnLst>
                                    <p:audio>
                                      <p:cMediaNode>
                                        <p:cTn display="0" masterRel="sameClick">
                                          <p:stCondLst>
                                            <p:cond evt="begin" delay="0">
                                              <p:tn val="109"/>
                                            </p:cond>
                                          </p:stCondLst>
                                          <p:endCondLst>
                                            <p:cond evt="onStopAudio" delay="0">
                                              <p:tgtEl>
                                                <p:sldTgt/>
                                              </p:tgtEl>
                                            </p:cond>
                                          </p:endCondLst>
                                        </p:cTn>
                                        <p:tgtEl>
                                          <p:sndTgt r:embed="rId4" name="bike-bell.wav"/>
                                        </p:tgtEl>
                                      </p:cMediaNode>
                                    </p:audio>
                                  </p:subTnLst>
                                </p:cTn>
                              </p:par>
                            </p:childTnLst>
                          </p:cTn>
                        </p:par>
                        <p:par>
                          <p:cTn id="111" fill="hold">
                            <p:stCondLst>
                              <p:cond delay="3000"/>
                            </p:stCondLst>
                            <p:childTnLst>
                              <p:par>
                                <p:cTn id="112" presetID="53" presetClass="entr" presetSubtype="16" fill="hold" grpId="0" nodeType="after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p:cTn id="114" dur="500" fill="hold"/>
                                        <p:tgtEl>
                                          <p:spTgt spid="8"/>
                                        </p:tgtEl>
                                        <p:attrNameLst>
                                          <p:attrName>ppt_w</p:attrName>
                                        </p:attrNameLst>
                                      </p:cBhvr>
                                      <p:tavLst>
                                        <p:tav tm="0">
                                          <p:val>
                                            <p:fltVal val="0"/>
                                          </p:val>
                                        </p:tav>
                                        <p:tav tm="100000">
                                          <p:val>
                                            <p:strVal val="#ppt_w"/>
                                          </p:val>
                                        </p:tav>
                                      </p:tavLst>
                                    </p:anim>
                                    <p:anim calcmode="lin" valueType="num">
                                      <p:cBhvr>
                                        <p:cTn id="115" dur="500" fill="hold"/>
                                        <p:tgtEl>
                                          <p:spTgt spid="8"/>
                                        </p:tgtEl>
                                        <p:attrNameLst>
                                          <p:attrName>ppt_h</p:attrName>
                                        </p:attrNameLst>
                                      </p:cBhvr>
                                      <p:tavLst>
                                        <p:tav tm="0">
                                          <p:val>
                                            <p:fltVal val="0"/>
                                          </p:val>
                                        </p:tav>
                                        <p:tav tm="100000">
                                          <p:val>
                                            <p:strVal val="#ppt_h"/>
                                          </p:val>
                                        </p:tav>
                                      </p:tavLst>
                                    </p:anim>
                                    <p:animEffect transition="in" filter="fade">
                                      <p:cBhvr>
                                        <p:cTn id="116" dur="500"/>
                                        <p:tgtEl>
                                          <p:spTgt spid="8"/>
                                        </p:tgtEl>
                                      </p:cBhvr>
                                    </p:animEffect>
                                  </p:childTnLst>
                                </p:cTn>
                              </p:par>
                            </p:childTnLst>
                          </p:cTn>
                        </p:par>
                      </p:childTnLst>
                    </p:cTn>
                  </p:par>
                </p:childTnLst>
              </p:cTn>
              <p:nextCondLst>
                <p:cond evt="onClick" delay="0">
                  <p:tgtEl>
                    <p:spTgt spid="39"/>
                  </p:tgtEl>
                </p:cond>
              </p:nextCondLst>
            </p:seq>
          </p:childTnLst>
        </p:cTn>
      </p:par>
    </p:tnLst>
    <p:bldLst>
      <p:bldP spid="153" grpId="0"/>
      <p:bldP spid="176" grpId="0"/>
      <p:bldP spid="177" grpId="0"/>
      <p:bldP spid="178" grpId="0"/>
      <p:bldP spid="179" grpId="0"/>
      <p:bldP spid="180" grpId="0"/>
      <p:bldP spid="34" grpId="0"/>
      <p:bldP spid="35" grpId="0"/>
      <p:bldP spid="36" grpId="0"/>
      <p:bldP spid="37" grpId="0"/>
      <p:bldP spid="39" grpId="0"/>
      <p:bldP spid="39" grpId="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sp>
        <p:nvSpPr>
          <p:cNvPr id="13" name="椭圆 12"/>
          <p:cNvSpPr/>
          <p:nvPr/>
        </p:nvSpPr>
        <p:spPr>
          <a:xfrm>
            <a:off x="894270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295592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7">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9357" y="862532"/>
            <a:ext cx="8791194" cy="4133446"/>
          </a:xfrm>
          <a:prstGeom prst="rect">
            <a:avLst/>
          </a:prstGeom>
        </p:spPr>
      </p:pic>
    </p:spTree>
    <p:extLst>
      <p:ext uri="{BB962C8B-B14F-4D97-AF65-F5344CB8AC3E}">
        <p14:creationId xmlns:p14="http://schemas.microsoft.com/office/powerpoint/2010/main" val="370258433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30552" y="2866392"/>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798588" y="1127060"/>
            <a:ext cx="3568501" cy="3568501"/>
          </a:xfrm>
          <a:prstGeom prst="rect">
            <a:avLst/>
          </a:prstGeom>
        </p:spPr>
      </p:pic>
      <p:pic>
        <p:nvPicPr>
          <p:cNvPr id="2" name="Picture 1">
            <a:hlinkClick r:id="rId6" action="ppaction://hlinksldjump"/>
            <a:extLst>
              <a:ext uri="{FF2B5EF4-FFF2-40B4-BE49-F238E27FC236}">
                <a16:creationId xmlns:a16="http://schemas.microsoft.com/office/drawing/2014/main" id="{CA257C00-9BF9-EB41-505C-147E22326B12}"/>
              </a:ext>
            </a:extLst>
          </p:cNvPr>
          <p:cNvPicPr>
            <a:picLocks noChangeAspect="1"/>
          </p:cNvPicPr>
          <p:nvPr/>
        </p:nvPicPr>
        <p:blipFill>
          <a:blip r:embed="rId17"/>
          <a:stretch>
            <a:fillRect/>
          </a:stretch>
        </p:blipFill>
        <p:spPr>
          <a:xfrm>
            <a:off x="3076808" y="284357"/>
            <a:ext cx="5864860" cy="1030313"/>
          </a:xfrm>
          <a:prstGeom prst="rect">
            <a:avLst/>
          </a:prstGeom>
        </p:spPr>
      </p:pic>
    </p:spTree>
    <p:extLst>
      <p:ext uri="{BB962C8B-B14F-4D97-AF65-F5344CB8AC3E}">
        <p14:creationId xmlns:p14="http://schemas.microsoft.com/office/powerpoint/2010/main" val="241830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44444E-6 3.58025E-6 L 0.4375 0.34629 " pathEditMode="relative" rAng="0" ptsTypes="AA">
                                      <p:cBhvr>
                                        <p:cTn id="24" dur="2000" fill="hold"/>
                                        <p:tgtEl>
                                          <p:spTgt spid="10"/>
                                        </p:tgtEl>
                                        <p:attrNameLst>
                                          <p:attrName>ppt_x</p:attrName>
                                          <p:attrName>ppt_y</p:attrName>
                                        </p:attrNameLst>
                                      </p:cBhvr>
                                      <p:rCtr x="21875" y="17315"/>
                                    </p:animMotion>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2.22222E-6 -2.34568E-6 L 0.3 0.04414 " pathEditMode="relative" rAng="0" ptsTypes="AA">
                                      <p:cBhvr>
                                        <p:cTn id="29" dur="2000" fill="hold"/>
                                        <p:tgtEl>
                                          <p:spTgt spid="12"/>
                                        </p:tgtEl>
                                        <p:attrNameLst>
                                          <p:attrName>ppt_x</p:attrName>
                                          <p:attrName>ppt_y</p:attrName>
                                        </p:attrNameLst>
                                      </p:cBhvr>
                                      <p:rCtr x="15000" y="2191"/>
                                    </p:animMotion>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2.96296E-6 L 0.21545 0.36945 " pathEditMode="relative" rAng="0" ptsTypes="AA">
                                      <p:cBhvr>
                                        <p:cTn id="34" dur="2000" fill="hold"/>
                                        <p:tgtEl>
                                          <p:spTgt spid="13"/>
                                        </p:tgtEl>
                                        <p:attrNameLst>
                                          <p:attrName>ppt_x</p:attrName>
                                          <p:attrName>ppt_y</p:attrName>
                                        </p:attrNameLst>
                                      </p:cBhvr>
                                      <p:rCtr x="10764" y="18457"/>
                                    </p:animMotion>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2623930" y="2235111"/>
            <a:ext cx="6661418" cy="1204553"/>
          </a:xfrm>
          <a:prstGeom prst="round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0" lvl="1"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Số lớn là 10, số bé ít hơn số lớn 4 đơn vị. Tính tổng của hai số?</a:t>
            </a: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807210" y="4083485"/>
            <a:ext cx="6310826" cy="12848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sz="5400" b="1" kern="0" dirty="0" err="1">
                <a:solidFill>
                  <a:srgbClr val="FFFF00"/>
                </a:solidFill>
                <a:latin typeface="Cambria" panose="02040503050406030204" pitchFamily="18" charset="0"/>
                <a:ea typeface="Cambria" panose="02040503050406030204" pitchFamily="18" charset="0"/>
              </a:rPr>
              <a:t>Tổng</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hai</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số</a:t>
            </a:r>
            <a:r>
              <a:rPr lang="fr-FR" sz="5400" b="1" kern="0" dirty="0">
                <a:solidFill>
                  <a:srgbClr val="FFFF00"/>
                </a:solidFill>
                <a:latin typeface="Cambria" panose="02040503050406030204" pitchFamily="18" charset="0"/>
                <a:ea typeface="Cambria" panose="02040503050406030204" pitchFamily="18" charset="0"/>
              </a:rPr>
              <a:t> là: 16</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06044" y="-597741"/>
            <a:ext cx="6971911" cy="734135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7"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8"/>
          <a:stretch>
            <a:fillRect/>
          </a:stretch>
        </p:blipFill>
        <p:spPr>
          <a:xfrm>
            <a:off x="8524672" y="-718554"/>
            <a:ext cx="4188308" cy="4179000"/>
          </a:xfrm>
          <a:prstGeom prst="rect">
            <a:avLst/>
          </a:prstGeom>
        </p:spPr>
      </p:pic>
    </p:spTree>
    <p:extLst>
      <p:ext uri="{BB962C8B-B14F-4D97-AF65-F5344CB8AC3E}">
        <p14:creationId xmlns:p14="http://schemas.microsoft.com/office/powerpoint/2010/main" val="252274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3170417" y="2430777"/>
            <a:ext cx="6311514" cy="181068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algn="ctr"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Cả hai bạn cao 250 cm. Bạn Hải cao hơn bạn Hà 10 cm. Hỏi bạn Hà cao mấy xăng-ti-mét? </a:t>
            </a:r>
            <a:endPar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959890" y="4709140"/>
            <a:ext cx="758937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b="1" kern="0">
                <a:solidFill>
                  <a:srgbClr val="FFFF00"/>
                </a:solidFill>
                <a:latin typeface="Cambria" panose="02040503050406030204" pitchFamily="18" charset="0"/>
                <a:ea typeface="Cambria" panose="02040503050406030204" pitchFamily="18" charset="0"/>
              </a:rPr>
              <a:t>Bạn Hà cao 120 cm.</a:t>
            </a:r>
            <a:endParaRPr kumimoji="0" lang="vi-VN" sz="48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23405" y="-1694933"/>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7"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8"/>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153891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84835" y="2581828"/>
            <a:ext cx="6013508" cy="40781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ctr"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Long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có</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tất</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cả</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35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Long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nhiều</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hơn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so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với</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a:t>
            </a: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Hỏi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mỗi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bạn</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có</a:t>
            </a:r>
            <a:r>
              <a:rPr lang="en-US" sz="3200" b="1" kern="0" dirty="0">
                <a:solidFill>
                  <a:srgbClr val="EE4524">
                    <a:lumMod val="50000"/>
                  </a:srgbClr>
                </a:solidFill>
                <a:latin typeface="Cambria" panose="02040503050406030204" pitchFamily="18" charset="0"/>
                <a:ea typeface="Cambria" panose="02040503050406030204" pitchFamily="18" charset="0"/>
              </a:rPr>
              <a:t> bao </a:t>
            </a:r>
            <a:r>
              <a:rPr lang="en-US" sz="3200" b="1" kern="0" dirty="0" err="1">
                <a:solidFill>
                  <a:srgbClr val="EE4524">
                    <a:lumMod val="50000"/>
                  </a:srgbClr>
                </a:solidFill>
                <a:latin typeface="Cambria" panose="02040503050406030204" pitchFamily="18" charset="0"/>
                <a:ea typeface="Cambria" panose="02040503050406030204" pitchFamily="18" charset="0"/>
              </a:rPr>
              <a:t>nhiêu</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viên</a:t>
            </a:r>
            <a:r>
              <a:rPr lang="en-US" sz="3200" b="1" kern="0" dirty="0">
                <a:solidFill>
                  <a:srgbClr val="EE4524">
                    <a:lumMod val="50000"/>
                  </a:srgbClr>
                </a:solidFill>
                <a:latin typeface="Cambria" panose="02040503050406030204" pitchFamily="18" charset="0"/>
                <a:ea typeface="Cambria" panose="02040503050406030204" pitchFamily="18" charset="0"/>
              </a:rPr>
              <a:t> bi?</a:t>
            </a:r>
            <a:endParaRPr kumimoji="0" lang="vi-VN"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107097" y="3996644"/>
            <a:ext cx="8279294"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l"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rPr>
              <a:t>Long </a:t>
            </a:r>
            <a:r>
              <a:rPr kumimoji="0" lang="en-US" sz="3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20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bi, Nam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15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vi</a:t>
            </a:r>
            <a:endParaRPr kumimoji="0" lang="vi-VN"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67100" y="-1852750"/>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7"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8"/>
          <a:stretch>
            <a:fillRect/>
          </a:stretch>
        </p:blipFill>
        <p:spPr>
          <a:xfrm>
            <a:off x="8657057" y="-485830"/>
            <a:ext cx="4129773" cy="4129773"/>
          </a:xfrm>
          <a:prstGeom prst="rect">
            <a:avLst/>
          </a:prstGeom>
        </p:spPr>
      </p:pic>
    </p:spTree>
    <p:extLst>
      <p:ext uri="{BB962C8B-B14F-4D97-AF65-F5344CB8AC3E}">
        <p14:creationId xmlns:p14="http://schemas.microsoft.com/office/powerpoint/2010/main" val="6940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2091690" y="0"/>
            <a:ext cx="10118725" cy="5704205"/>
          </a:xfrm>
          <a:prstGeom prst="rect">
            <a:avLst/>
          </a:prstGeom>
        </p:spPr>
      </p:pic>
      <p:pic>
        <p:nvPicPr>
          <p:cNvPr id="6" name="Picture 5">
            <a:extLst>
              <a:ext uri="{FF2B5EF4-FFF2-40B4-BE49-F238E27FC236}">
                <a16:creationId xmlns:a16="http://schemas.microsoft.com/office/drawing/2014/main" id="{30F039F5-5CB4-4CBD-00D0-1B9AA72CC3E1}"/>
              </a:ext>
            </a:extLst>
          </p:cNvPr>
          <p:cNvPicPr>
            <a:picLocks noChangeAspect="1"/>
          </p:cNvPicPr>
          <p:nvPr/>
        </p:nvPicPr>
        <p:blipFill>
          <a:blip r:embed="rId6"/>
          <a:stretch>
            <a:fillRect/>
          </a:stretch>
        </p:blipFill>
        <p:spPr>
          <a:xfrm>
            <a:off x="3249864" y="1532275"/>
            <a:ext cx="8193734" cy="3078747"/>
          </a:xfrm>
          <a:prstGeom prst="rect">
            <a:avLst/>
          </a:prstGeom>
        </p:spPr>
      </p:pic>
    </p:spTree>
    <p:extLst>
      <p:ext uri="{BB962C8B-B14F-4D97-AF65-F5344CB8AC3E}">
        <p14:creationId xmlns:p14="http://schemas.microsoft.com/office/powerpoint/2010/main" val="13264735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lớp học võ dân tộc có 40 bạn tham gia, trong đó số bạn nữ ít hơn số bạn nam là 10 bạn. Hỏi lớp học võ đó có bao nhiêu bạn nữ, bao nhiêu bạn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r>
              <a:rPr lang="en-US" sz="3200" dirty="0" err="1"/>
              <a:t>Tóm</a:t>
            </a:r>
            <a:r>
              <a:rPr lang="en-US" sz="3200" dirty="0"/>
              <a:t> </a:t>
            </a:r>
            <a:r>
              <a:rPr lang="en-US" sz="3200" dirty="0" err="1"/>
              <a:t>tắt</a:t>
            </a:r>
            <a:r>
              <a:rPr lang="en-US" sz="3200" dirty="0"/>
              <a:t>:</a:t>
            </a:r>
          </a:p>
        </p:txBody>
      </p:sp>
      <p:pic>
        <p:nvPicPr>
          <p:cNvPr id="7" name="Picture 6">
            <a:extLst>
              <a:ext uri="{FF2B5EF4-FFF2-40B4-BE49-F238E27FC236}">
                <a16:creationId xmlns:a16="http://schemas.microsoft.com/office/drawing/2014/main" id="{247F4609-3FDF-6665-9177-0C02BB6F82E1}"/>
              </a:ext>
            </a:extLst>
          </p:cNvPr>
          <p:cNvPicPr>
            <a:picLocks noChangeAspect="1"/>
          </p:cNvPicPr>
          <p:nvPr/>
        </p:nvPicPr>
        <p:blipFill rotWithShape="1">
          <a:blip r:embed="rId10"/>
          <a:srcRect l="31040" t="56980" r="39945" b="31395"/>
          <a:stretch/>
        </p:blipFill>
        <p:spPr bwMode="auto">
          <a:xfrm>
            <a:off x="622814" y="3263538"/>
            <a:ext cx="5199918" cy="1213868"/>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B9925FB7-B9C6-360D-3878-4D58490B1E1A}"/>
              </a:ext>
            </a:extLst>
          </p:cNvPr>
          <p:cNvSpPr>
            <a:spLocks noChangeArrowheads="1"/>
          </p:cNvSpPr>
          <p:nvPr/>
        </p:nvSpPr>
        <p:spPr bwMode="auto">
          <a:xfrm>
            <a:off x="5668697" y="2194076"/>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40 – 10 = 30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Lớp học võ đó có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30 : 2 = 15 (bạn)</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Lớp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học</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võ</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đó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có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là</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a:solidFill>
                  <a:srgbClr val="FF0000"/>
                </a:solidFill>
                <a:latin typeface="Calibri" panose="020F0502020204030204" pitchFamily="34" charset="0"/>
                <a:cs typeface="Calibri" panose="020F0502020204030204" pitchFamily="34" charset="0"/>
              </a:rPr>
              <a:t>40 – 15 =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Đáp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và</a:t>
            </a:r>
            <a:r>
              <a:rPr lang="en-US" altLang="vi-VN" sz="2800" b="1" dirty="0">
                <a:solidFill>
                  <a:srgbClr val="FF0000"/>
                </a:solidFill>
                <a:latin typeface="Calibri" panose="020F0502020204030204" pitchFamily="34" charset="0"/>
                <a:cs typeface="Calibri" panose="020F0502020204030204" pitchFamily="34" charset="0"/>
              </a:rPr>
              <a:t> 15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nữ</a:t>
            </a:r>
            <a:endPar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2053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DA542CA-A372-CBC3-9770-0C28A28FEB90}"/>
              </a:ext>
            </a:extLst>
          </p:cNvPr>
          <p:cNvPicPr>
            <a:picLocks noChangeAspect="1"/>
          </p:cNvPicPr>
          <p:nvPr/>
        </p:nvPicPr>
        <p:blipFill>
          <a:blip r:embed="rId10"/>
          <a:stretch>
            <a:fillRect/>
          </a:stretch>
        </p:blipFill>
        <p:spPr>
          <a:xfrm>
            <a:off x="691876" y="3343111"/>
            <a:ext cx="5191450" cy="1596752"/>
          </a:xfrm>
          <a:prstGeom prst="rect">
            <a:avLst/>
          </a:prstGeom>
        </p:spPr>
      </p:pic>
      <p:sp>
        <p:nvSpPr>
          <p:cNvPr id="24" name="Rectangle 1">
            <a:extLst>
              <a:ext uri="{FF2B5EF4-FFF2-40B4-BE49-F238E27FC236}">
                <a16:creationId xmlns:a16="http://schemas.microsoft.com/office/drawing/2014/main" id="{3F8E667E-6E7B-E308-F2AB-CA2D0EAA243A}"/>
              </a:ext>
            </a:extLst>
          </p:cNvPr>
          <p:cNvSpPr>
            <a:spLocks noChangeArrowheads="1"/>
          </p:cNvSpPr>
          <p:nvPr/>
        </p:nvSpPr>
        <p:spPr bwMode="auto">
          <a:xfrm>
            <a:off x="5595125" y="2141524"/>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endParaRPr lang="nl-NL"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15 = 160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160 : 2 = 80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1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80 = 95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Đáp số: Đợt 2: 80 bạn; đợt 1: 95 bạn</a:t>
            </a:r>
          </a:p>
        </p:txBody>
      </p:sp>
    </p:spTree>
    <p:extLst>
      <p:ext uri="{BB962C8B-B14F-4D97-AF65-F5344CB8AC3E}">
        <p14:creationId xmlns:p14="http://schemas.microsoft.com/office/powerpoint/2010/main" val="36705365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down)">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down)">
                                      <p:cBhvr>
                                        <p:cTn id="31" dur="500"/>
                                        <p:tgtEl>
                                          <p:spTgt spid="2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wipe(down)">
                                      <p:cBhvr>
                                        <p:cTn id="36" dur="500"/>
                                        <p:tgtEl>
                                          <p:spTgt spid="2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animEffect transition="in" filter="wipe(down)">
                                      <p:cBhvr>
                                        <p:cTn id="41" dur="500"/>
                                        <p:tgtEl>
                                          <p:spTgt spid="2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4">
                                            <p:txEl>
                                              <p:pRg st="4" end="4"/>
                                            </p:txEl>
                                          </p:spTgt>
                                        </p:tgtEl>
                                        <p:attrNameLst>
                                          <p:attrName>style.visibility</p:attrName>
                                        </p:attrNameLst>
                                      </p:cBhvr>
                                      <p:to>
                                        <p:strVal val="visible"/>
                                      </p:to>
                                    </p:set>
                                    <p:animEffect transition="in" filter="wipe(down)">
                                      <p:cBhvr>
                                        <p:cTn id="46" dur="500"/>
                                        <p:tgtEl>
                                          <p:spTgt spid="2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xEl>
                                              <p:pRg st="5" end="5"/>
                                            </p:txEl>
                                          </p:spTgt>
                                        </p:tgtEl>
                                        <p:attrNameLst>
                                          <p:attrName>style.visibility</p:attrName>
                                        </p:attrNameLst>
                                      </p:cBhvr>
                                      <p:to>
                                        <p:strVal val="visible"/>
                                      </p:to>
                                    </p:set>
                                    <p:animEffect transition="in" filter="wipe(down)">
                                      <p:cBhvr>
                                        <p:cTn id="51" dur="500"/>
                                        <p:tgtEl>
                                          <p:spTgt spid="2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
                                            <p:txEl>
                                              <p:pRg st="6" end="6"/>
                                            </p:txEl>
                                          </p:spTgt>
                                        </p:tgtEl>
                                        <p:attrNameLst>
                                          <p:attrName>style.visibility</p:attrName>
                                        </p:attrNameLst>
                                      </p:cBhvr>
                                      <p:to>
                                        <p:strVal val="visible"/>
                                      </p:to>
                                    </p:set>
                                    <p:animEffect transition="in" filter="wipe(down)">
                                      <p:cBhvr>
                                        <p:cTn id="56" dur="500"/>
                                        <p:tgtEl>
                                          <p:spTgt spid="2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xEl>
                                              <p:pRg st="7" end="7"/>
                                            </p:txEl>
                                          </p:spTgt>
                                        </p:tgtEl>
                                        <p:attrNameLst>
                                          <p:attrName>style.visibility</p:attrName>
                                        </p:attrNameLst>
                                      </p:cBhvr>
                                      <p:to>
                                        <p:strVal val="visible"/>
                                      </p:to>
                                    </p:set>
                                    <p:animEffect transition="in" filter="wipe(down)">
                                      <p:cBhvr>
                                        <p:cTn id="61"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Một hình chữ nhật có chu vi là 40 cm và chiều dài hơn chiều rộng 4 cm. Tìm chiều dài, chiều rộng của hình chữ nhật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B35F6D9-7280-F189-D9D0-2E1F7C5803F4}"/>
              </a:ext>
            </a:extLst>
          </p:cNvPr>
          <p:cNvPicPr>
            <a:picLocks noChangeAspect="1"/>
          </p:cNvPicPr>
          <p:nvPr/>
        </p:nvPicPr>
        <p:blipFill rotWithShape="1">
          <a:blip r:embed="rId10"/>
          <a:srcRect l="22288" t="25236" r="7532" b="50000"/>
          <a:stretch/>
        </p:blipFill>
        <p:spPr bwMode="auto">
          <a:xfrm>
            <a:off x="680665" y="3376448"/>
            <a:ext cx="5127804" cy="1016875"/>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FFAC3DD9-7BD6-A5BA-94F5-2DB5A796D76F}"/>
              </a:ext>
            </a:extLst>
          </p:cNvPr>
          <p:cNvSpPr>
            <a:spLocks noChangeArrowheads="1"/>
          </p:cNvSpPr>
          <p:nvPr/>
        </p:nvSpPr>
        <p:spPr bwMode="auto">
          <a:xfrm>
            <a:off x="6053959" y="2141524"/>
            <a:ext cx="568609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4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Tổng chiều dài và chiều rộng (nửa chu vi) của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40 : 2 = 20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dài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(20 +  4) : 2 = 12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rộng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 20 – 12 = 8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Đáp số: Chiều dài 12 cm, chiều rộng 8 cm.</a:t>
            </a:r>
          </a:p>
        </p:txBody>
      </p:sp>
    </p:spTree>
    <p:extLst>
      <p:ext uri="{BB962C8B-B14F-4D97-AF65-F5344CB8AC3E}">
        <p14:creationId xmlns:p14="http://schemas.microsoft.com/office/powerpoint/2010/main" val="36332591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down)">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233</TotalTime>
  <Words>636</Words>
  <Application>Microsoft Office PowerPoint</Application>
  <PresentationFormat>Widescreen</PresentationFormat>
  <Paragraphs>131</Paragraphs>
  <Slides>17</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Cambria</vt:lpstr>
      <vt:lpstr>Comfortaa</vt:lpstr>
      <vt:lpstr>Fredoka One</vt:lpstr>
      <vt:lpstr>Holtwood One SC</vt:lpstr>
      <vt:lpstr>Times New Roman</vt:lpstr>
      <vt:lpstr>UTM Staccato </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31</cp:revision>
  <dcterms:created xsi:type="dcterms:W3CDTF">2023-09-12T07:42:20Z</dcterms:created>
  <dcterms:modified xsi:type="dcterms:W3CDTF">2025-04-07T00:41:47Z</dcterms:modified>
  <cp:category>9Slide.vn</cp:category>
</cp:coreProperties>
</file>