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271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810" autoAdjust="0"/>
  </p:normalViewPr>
  <p:slideViewPr>
    <p:cSldViewPr snapToGrid="0">
      <p:cViewPr varScale="1">
        <p:scale>
          <a:sx n="61" d="100"/>
          <a:sy n="61" d="100"/>
        </p:scale>
        <p:origin x="152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44C7827-23C5-8FD9-7BCB-AED54EB95D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FEB6B9-F314-6350-3DA8-3672F031934E}"/>
              </a:ext>
            </a:extLst>
          </p:cNvPr>
          <p:cNvGrpSpPr/>
          <p:nvPr userDrawn="1"/>
        </p:nvGrpSpPr>
        <p:grpSpPr>
          <a:xfrm>
            <a:off x="-3404815" y="-304889"/>
            <a:ext cx="3842965" cy="2357824"/>
            <a:chOff x="5586065" y="1777554"/>
            <a:chExt cx="2882224" cy="17683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862934-E7E9-FEC5-BBE9-AEFC36CDC6A5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2184A50-541F-6293-AD24-BFFB5A8C38A0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636EC4-344A-9AF2-C053-9C389F9D9F33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584337-C192-B1D1-D9E1-97D2A8737C31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C546B0-951E-9D26-B46C-021A82A7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7617B3F-1101-F6C3-FAB0-90CAEF23D4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688DBF-B08C-4943-80CC-9BD503883EB5}"/>
              </a:ext>
            </a:extLst>
          </p:cNvPr>
          <p:cNvGrpSpPr/>
          <p:nvPr userDrawn="1"/>
        </p:nvGrpSpPr>
        <p:grpSpPr>
          <a:xfrm>
            <a:off x="-3404815" y="-304889"/>
            <a:ext cx="3842965" cy="2357824"/>
            <a:chOff x="5586065" y="1777554"/>
            <a:chExt cx="2882224" cy="17683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161C59A-04E8-3BE0-505C-4EF3430D464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D187EAD-028D-5BA7-2D4D-39C96CE7AA2B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B1D26-53E5-9FD2-DB65-1016EC84EE1E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2131C6-8254-6011-F9E1-86D59C21C388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94FCCB-1BB9-3A48-D8D2-0ADB9900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17342" y="-204407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A2070-BC0F-284B-E93C-E9EEAD82F8CD}"/>
              </a:ext>
            </a:extLst>
          </p:cNvPr>
          <p:cNvSpPr txBox="1"/>
          <p:nvPr/>
        </p:nvSpPr>
        <p:spPr>
          <a:xfrm>
            <a:off x="3292075" y="669579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</TotalTime>
  <Words>409</Words>
  <Application>Microsoft Office PowerPoint</Application>
  <PresentationFormat>Widescreen</PresentationFormat>
  <Paragraphs>49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37</cp:revision>
  <dcterms:created xsi:type="dcterms:W3CDTF">2023-10-04T14:34:03Z</dcterms:created>
  <dcterms:modified xsi:type="dcterms:W3CDTF">2025-04-07T00:42:29Z</dcterms:modified>
  <cp:category>9Slide.vn</cp:category>
</cp:coreProperties>
</file>