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672" r:id="rId3"/>
    <p:sldMasterId id="2147483684" r:id="rId4"/>
  </p:sldMasterIdLst>
  <p:notesMasterIdLst>
    <p:notesMasterId r:id="rId31"/>
  </p:notesMasterIdLst>
  <p:sldIdLst>
    <p:sldId id="257" r:id="rId5"/>
    <p:sldId id="258" r:id="rId6"/>
    <p:sldId id="340" r:id="rId7"/>
    <p:sldId id="310" r:id="rId8"/>
    <p:sldId id="341" r:id="rId9"/>
    <p:sldId id="313" r:id="rId10"/>
    <p:sldId id="342" r:id="rId11"/>
    <p:sldId id="343" r:id="rId12"/>
    <p:sldId id="266" r:id="rId13"/>
    <p:sldId id="349" r:id="rId14"/>
    <p:sldId id="348" r:id="rId15"/>
    <p:sldId id="350" r:id="rId16"/>
    <p:sldId id="351" r:id="rId17"/>
    <p:sldId id="344" r:id="rId18"/>
    <p:sldId id="345" r:id="rId19"/>
    <p:sldId id="346" r:id="rId20"/>
    <p:sldId id="305" r:id="rId21"/>
    <p:sldId id="353" r:id="rId22"/>
    <p:sldId id="354" r:id="rId23"/>
    <p:sldId id="355" r:id="rId24"/>
    <p:sldId id="356" r:id="rId25"/>
    <p:sldId id="321" r:id="rId26"/>
    <p:sldId id="322" r:id="rId27"/>
    <p:sldId id="323" r:id="rId28"/>
    <p:sldId id="326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325" autoAdjust="0"/>
  </p:normalViewPr>
  <p:slideViewPr>
    <p:cSldViewPr snapToGrid="0">
      <p:cViewPr varScale="1">
        <p:scale>
          <a:sx n="82" d="100"/>
          <a:sy n="82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828" y="1285321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5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4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76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29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86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49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27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2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61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64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39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3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8715" y="-295552"/>
            <a:ext cx="3240315" cy="40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F6F72-D5BC-4B50-866B-B3CAB094F0B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9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4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5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28.svg"/><Relationship Id="rId9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7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50.png"/><Relationship Id="rId4" Type="http://schemas.openxmlformats.org/officeDocument/2006/relationships/image" Target="../media/image28.svg"/><Relationship Id="rId9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36.svg"/><Relationship Id="rId12" Type="http://schemas.openxmlformats.org/officeDocument/2006/relationships/image" Target="../media/image53.png"/><Relationship Id="rId17" Type="http://schemas.openxmlformats.org/officeDocument/2006/relationships/image" Target="../media/image55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28.svg"/><Relationship Id="rId15" Type="http://schemas.openxmlformats.org/officeDocument/2006/relationships/image" Target="../media/image52.svg"/><Relationship Id="rId10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37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slide" Target="slide4.xml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slide" Target="slide9.xml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58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3.png"/><Relationship Id="rId5" Type="http://schemas.openxmlformats.org/officeDocument/2006/relationships/image" Target="../media/image28.svg"/><Relationship Id="rId10" Type="http://schemas.openxmlformats.org/officeDocument/2006/relationships/image" Target="../media/image76.png"/><Relationship Id="rId4" Type="http://schemas.openxmlformats.org/officeDocument/2006/relationships/image" Target="../media/image27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53.png"/><Relationship Id="rId18" Type="http://schemas.openxmlformats.org/officeDocument/2006/relationships/image" Target="../media/image78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45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6.png"/><Relationship Id="rId4" Type="http://schemas.openxmlformats.org/officeDocument/2006/relationships/image" Target="../media/image28.svg"/><Relationship Id="rId9" Type="http://schemas.openxmlformats.org/officeDocument/2006/relationships/image" Target="../media/image39.png"/><Relationship Id="rId1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37.png"/><Relationship Id="rId17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28.svg"/><Relationship Id="rId15" Type="http://schemas.openxmlformats.org/officeDocument/2006/relationships/image" Target="../media/image80.png"/><Relationship Id="rId10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11" Type="http://schemas.openxmlformats.org/officeDocument/2006/relationships/image" Target="../media/image38.png"/><Relationship Id="rId5" Type="http://schemas.openxmlformats.org/officeDocument/2006/relationships/image" Target="../media/image28.svg"/><Relationship Id="rId15" Type="http://schemas.openxmlformats.org/officeDocument/2006/relationships/image" Target="../media/image83.jpeg"/><Relationship Id="rId10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37.pn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84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40.png"/><Relationship Id="rId15" Type="http://schemas.openxmlformats.org/officeDocument/2006/relationships/image" Target="../media/image85.png"/><Relationship Id="rId10" Type="http://schemas.openxmlformats.org/officeDocument/2006/relationships/image" Target="../media/image37.png"/><Relationship Id="rId4" Type="http://schemas.openxmlformats.org/officeDocument/2006/relationships/image" Target="../media/image28.svg"/><Relationship Id="rId9" Type="http://schemas.openxmlformats.org/officeDocument/2006/relationships/image" Target="../media/image39.png"/><Relationship Id="rId1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8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12" Type="http://schemas.openxmlformats.org/officeDocument/2006/relationships/image" Target="../media/image87.sv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86.png"/><Relationship Id="rId5" Type="http://schemas.openxmlformats.org/officeDocument/2006/relationships/image" Target="../media/image37.png"/><Relationship Id="rId15" Type="http://schemas.openxmlformats.org/officeDocument/2006/relationships/image" Target="../media/image90.png"/><Relationship Id="rId10" Type="http://schemas.microsoft.com/office/2007/relationships/hdphoto" Target="../media/hdphoto7.wdp"/><Relationship Id="rId4" Type="http://schemas.openxmlformats.org/officeDocument/2006/relationships/image" Target="../media/image28.svg"/><Relationship Id="rId9" Type="http://schemas.openxmlformats.org/officeDocument/2006/relationships/image" Target="../media/image40.png"/><Relationship Id="rId14" Type="http://schemas.openxmlformats.org/officeDocument/2006/relationships/image" Target="../media/image8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3.svg"/><Relationship Id="rId10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146" y="1106830"/>
            <a:ext cx="3338286" cy="3972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E85E67-C687-5D96-5A3D-54D64CD8A2A0}"/>
              </a:ext>
            </a:extLst>
          </p:cNvPr>
          <p:cNvSpPr txBox="1"/>
          <p:nvPr/>
        </p:nvSpPr>
        <p:spPr>
          <a:xfrm>
            <a:off x="2574131" y="411909"/>
            <a:ext cx="7624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646" y="273351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79" y="2586112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175</TotalTime>
  <Words>716</Words>
  <Application>Microsoft Office PowerPoint</Application>
  <PresentationFormat>Widescreen</PresentationFormat>
  <Paragraphs>267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Arial</vt:lpstr>
      <vt:lpstr>Berkshire Swash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1_Office Theme</vt:lpstr>
      <vt:lpstr>Custom Design</vt:lpstr>
      <vt:lpstr>2_Office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60</cp:revision>
  <dcterms:created xsi:type="dcterms:W3CDTF">2023-06-17T05:57:30Z</dcterms:created>
  <dcterms:modified xsi:type="dcterms:W3CDTF">2025-04-06T14:25:58Z</dcterms:modified>
  <cp:category>9Slide.vn</cp:category>
</cp:coreProperties>
</file>