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8" r:id="rId2"/>
    <p:sldId id="268" r:id="rId3"/>
    <p:sldId id="282" r:id="rId4"/>
    <p:sldId id="276" r:id="rId5"/>
    <p:sldId id="295" r:id="rId6"/>
    <p:sldId id="283" r:id="rId7"/>
    <p:sldId id="277" r:id="rId8"/>
    <p:sldId id="296" r:id="rId9"/>
    <p:sldId id="261" r:id="rId10"/>
    <p:sldId id="297" r:id="rId11"/>
    <p:sldId id="312" r:id="rId12"/>
    <p:sldId id="314" r:id="rId13"/>
    <p:sldId id="315" r:id="rId14"/>
    <p:sldId id="319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357" autoAdjust="0"/>
  </p:normalViewPr>
  <p:slideViewPr>
    <p:cSldViewPr snapToGrid="0">
      <p:cViewPr varScale="1">
        <p:scale>
          <a:sx n="80" d="100"/>
          <a:sy n="80" d="100"/>
        </p:scale>
        <p:origin x="14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4D08-0A18-4938-A22E-350DD6BFA00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84BB-A3EF-48D6-A66B-A36F7BA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84BB-A3EF-48D6-A66B-A36F7BA55D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84BB-A3EF-48D6-A66B-A36F7BA55D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008E-9136-43EC-BD23-7CFC4021D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10B24-04A3-4382-A510-FCCC3D097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EF7B-F675-4327-A64E-73BCEFE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E8E5B-B7A0-4F3B-B0F4-3C23EEE7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2552-76CC-498A-95A0-1CE4CCD2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1DC4-E2D8-4CD0-8C3B-FDB415BC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85D32-1A4B-47F0-BD5F-CD6B8977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C29E5-C01C-48F0-A98E-6D23A258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6FA5-6C2E-4E2F-B373-51E4C210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9F47-D79C-4206-9663-F957D948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BFB17-3166-4FBC-8D5A-C42DF10DD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504D0-C398-485C-8C32-DF4522345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182A9-8E37-4AF8-9FC8-1B35C1D4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58055-A087-4D62-8772-562D108D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E664-54C4-444E-9E1D-0C8D92B4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C74D-A910-4508-AB86-579CEFF4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1249-7C3D-40B1-8D3E-22F96178C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0A4E-B72E-4F7A-8B1F-46F2DF72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7155-EFC9-4C5E-9D7E-E7CE5570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AF1D-D300-4C70-AF4C-CAEDD584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08B3-0C00-4B35-A7C7-237C8F1A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741B2-26B0-4FDF-A3D5-BC56DE8B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1A10-97D1-4ECC-919C-82A8C320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0A43-1F02-4F70-A09E-CEB3D8F9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FDC1-06D8-437F-9B3B-9FBE50E0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24FD-97E9-49B5-A098-8467B7F5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C74C9-B195-4827-BABA-0DEDB94D1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7B573-D3A6-4513-859C-845F2851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16A1-B3F6-42B5-BEC2-0F15661D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1EC22-5EF6-49C5-920E-B1612E35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82C62-E148-4498-A7C0-5C0022B1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236F-79DA-4FB5-9C4B-7EDC085B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210B-10C0-42B4-887F-FD6C1E146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D8942-AD25-42E3-85E9-52827A2BD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2948B-06C9-4513-92AA-F80412634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4DE35-2AEC-4205-B9D0-0FBB6D6A8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625BB-0E70-4953-8B96-43699B1F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BDC3D-E5B0-4AB4-A4C2-3772171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8A1B4-E322-4696-986C-04B4FA34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F54C-E5E5-4926-AE50-697407FC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D59AA-E97D-4DE0-9351-29B14F96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B9AE6-7ACE-47E7-BE8C-25C97FB1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23AE8-BD82-4B6F-B11A-F814F490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1B213-FE61-4FC1-83D6-47554DBB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06B1A-04C3-4392-A631-483E5597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D70F-D318-4A43-9093-2EC41315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D168-D76A-434F-8874-B1E35335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A91A-B2C6-4098-8D32-9A8E85139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0AA46-0E88-48FF-9AD8-7EAFF4165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272E8-0B20-4722-8B9B-59F51E61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FB0A-7700-496C-9DDB-C7E2358E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0FE4-1014-4A2F-8B39-117B52B0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F9DE-8363-44FB-9407-3521618A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D6C08-8E9C-4008-8941-0E94CFDA2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BD6E3-0E52-4E30-85A6-7414C2D3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3A39-7861-456B-91A3-53309537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B845F-0FA8-4159-B478-A6E1519F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5C3C-1678-4991-88EA-371C5DA0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92D9B-5F95-422E-927B-B5BF0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808E1-0120-4CE3-83CF-6BAA94E7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77B8-B183-42BD-B30F-1BEFAA1C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B2F5-32B6-49A4-9C6F-76CCF9B0F7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900F-8A61-4794-9863-BD166035D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41E31-F5E4-4EBE-8F6A-288ED69F1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23C5-FE21-4BB7-89AF-7526B8D1D1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1596571" y="493486"/>
            <a:ext cx="133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FÈD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771" y="0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7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6.png"/><Relationship Id="rId7" Type="http://schemas.microsoft.com/office/2007/relationships/hdphoto" Target="../media/hdphoto8.wdp"/><Relationship Id="rId12" Type="http://schemas.openxmlformats.org/officeDocument/2006/relationships/image" Target="../media/image28.png"/><Relationship Id="rId17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27.png"/><Relationship Id="rId5" Type="http://schemas.openxmlformats.org/officeDocument/2006/relationships/image" Target="../media/image39.png"/><Relationship Id="rId15" Type="http://schemas.microsoft.com/office/2007/relationships/hdphoto" Target="../media/hdphoto6.wdp"/><Relationship Id="rId10" Type="http://schemas.openxmlformats.org/officeDocument/2006/relationships/image" Target="../media/image30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microsoft.com/office/2007/relationships/hdphoto" Target="../media/hdphoto5.wdp"/><Relationship Id="rId14" Type="http://schemas.openxmlformats.org/officeDocument/2006/relationships/image" Target="../media/image31.png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image" Target="../media/image2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6.wdp"/><Relationship Id="rId7" Type="http://schemas.openxmlformats.org/officeDocument/2006/relationships/image" Target="../media/image43.png"/><Relationship Id="rId12" Type="http://schemas.openxmlformats.org/officeDocument/2006/relationships/image" Target="../media/image40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10" Type="http://schemas.openxmlformats.org/officeDocument/2006/relationships/image" Target="../media/image46.png"/><Relationship Id="rId19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29.png"/><Relationship Id="rId2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F5339C-0605-78CA-EA80-C835C5590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060" y="3162260"/>
            <a:ext cx="66208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71CF4-7FD2-3706-F176-7174F7420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534" y="3937974"/>
            <a:ext cx="6090432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C966AB-6EB8-E6BD-89F3-84621A1A8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834" y="2109541"/>
            <a:ext cx="6090432" cy="1286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A4D00C-850D-7B83-285E-4163D10FAF15}"/>
              </a:ext>
            </a:extLst>
          </p:cNvPr>
          <p:cNvSpPr txBox="1"/>
          <p:nvPr/>
        </p:nvSpPr>
        <p:spPr>
          <a:xfrm>
            <a:off x="2259850" y="1491626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371475"/>
            <a:ext cx="1045464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CD972B-BED1-FE85-F8FB-BD15BDEBFCF2}"/>
              </a:ext>
            </a:extLst>
          </p:cNvPr>
          <p:cNvGrpSpPr/>
          <p:nvPr/>
        </p:nvGrpSpPr>
        <p:grpSpPr>
          <a:xfrm>
            <a:off x="1442841" y="627818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5E696D-311B-E3E4-B1C0-5DFCF765C168}"/>
              </a:ext>
            </a:extLst>
          </p:cNvPr>
          <p:cNvSpPr txBox="1"/>
          <p:nvPr/>
        </p:nvSpPr>
        <p:spPr>
          <a:xfrm>
            <a:off x="2106265" y="594148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AAB0C-EC24-1CB0-3473-54A308B13198}"/>
              </a:ext>
            </a:extLst>
          </p:cNvPr>
          <p:cNvGrpSpPr/>
          <p:nvPr/>
        </p:nvGrpSpPr>
        <p:grpSpPr>
          <a:xfrm>
            <a:off x="1085850" y="1714500"/>
            <a:ext cx="9906000" cy="1200329"/>
            <a:chOff x="1085850" y="1714500"/>
            <a:chExt cx="9906000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8B0194-DFD3-0A90-BFFB-BA3670D03AAA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Nêu tiếp các số chẵn để được ba s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chẵn liên tiếp: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936AC9E-EC3D-66AE-00EC-FB9BAAA046F3}"/>
                </a:ext>
              </a:extLst>
            </p:cNvPr>
            <p:cNvSpPr/>
            <p:nvPr/>
          </p:nvSpPr>
          <p:spPr>
            <a:xfrm>
              <a:off x="2676525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49CBDF1-CEC0-D961-8313-A0224DC98FE0}"/>
                </a:ext>
              </a:extLst>
            </p:cNvPr>
            <p:cNvSpPr/>
            <p:nvPr/>
          </p:nvSpPr>
          <p:spPr>
            <a:xfrm>
              <a:off x="3619500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E446140-A462-8E8F-D14C-74D807BE3185}"/>
                </a:ext>
              </a:extLst>
            </p:cNvPr>
            <p:cNvSpPr/>
            <p:nvPr/>
          </p:nvSpPr>
          <p:spPr>
            <a:xfrm>
              <a:off x="4533900" y="2390775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4E96C7-BE58-A6AC-B479-A8D45120AAC2}"/>
              </a:ext>
            </a:extLst>
          </p:cNvPr>
          <p:cNvGrpSpPr/>
          <p:nvPr/>
        </p:nvGrpSpPr>
        <p:grpSpPr>
          <a:xfrm>
            <a:off x="1181100" y="3228975"/>
            <a:ext cx="9906000" cy="1162050"/>
            <a:chOff x="1085850" y="1714500"/>
            <a:chExt cx="9906000" cy="11620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63F0B6-8CF8-DBBC-EC25-A4103086A105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Nêu tiếp các số lẻ để được ba số lẻ liên tiếp: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5D38530-27D9-76A7-4C8B-01C6F1763C6A}"/>
                </a:ext>
              </a:extLst>
            </p:cNvPr>
            <p:cNvSpPr/>
            <p:nvPr/>
          </p:nvSpPr>
          <p:spPr>
            <a:xfrm>
              <a:off x="1876425" y="2390775"/>
              <a:ext cx="77152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C5D00C7-4489-204B-5692-769EA4C5E03F}"/>
                </a:ext>
              </a:extLst>
            </p:cNvPr>
            <p:cNvSpPr/>
            <p:nvPr/>
          </p:nvSpPr>
          <p:spPr>
            <a:xfrm>
              <a:off x="2933700" y="2390775"/>
              <a:ext cx="7143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4663F73-C554-3466-B9E6-0199068B31B4}"/>
                </a:ext>
              </a:extLst>
            </p:cNvPr>
            <p:cNvSpPr/>
            <p:nvPr/>
          </p:nvSpPr>
          <p:spPr>
            <a:xfrm>
              <a:off x="4010025" y="2381250"/>
              <a:ext cx="723900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9BCF15-12A2-287B-9978-F182701E565F}"/>
              </a:ext>
            </a:extLst>
          </p:cNvPr>
          <p:cNvSpPr/>
          <p:nvPr/>
        </p:nvSpPr>
        <p:spPr>
          <a:xfrm>
            <a:off x="3609975" y="2362200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08BF04-1267-D196-E77B-683251649E1E}"/>
              </a:ext>
            </a:extLst>
          </p:cNvPr>
          <p:cNvSpPr/>
          <p:nvPr/>
        </p:nvSpPr>
        <p:spPr>
          <a:xfrm>
            <a:off x="4524375" y="2390775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59388B-CAC3-44D2-A6DB-093D2E5254B3}"/>
              </a:ext>
            </a:extLst>
          </p:cNvPr>
          <p:cNvSpPr/>
          <p:nvPr/>
        </p:nvSpPr>
        <p:spPr>
          <a:xfrm>
            <a:off x="3009900" y="3924300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C22849-1FA8-2FE2-1EE2-006392344BAD}"/>
              </a:ext>
            </a:extLst>
          </p:cNvPr>
          <p:cNvSpPr/>
          <p:nvPr/>
        </p:nvSpPr>
        <p:spPr>
          <a:xfrm>
            <a:off x="4105274" y="3886200"/>
            <a:ext cx="7143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591462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7" y="2812082"/>
            <a:ext cx="3556222" cy="35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13578-6F30-8E65-8071-732288C4D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6" y="4548581"/>
            <a:ext cx="2971762" cy="13278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922251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97" y="3494981"/>
            <a:ext cx="748868" cy="1001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449277" y="5131133"/>
            <a:ext cx="697961" cy="9350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1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A2CA1EFC-744B-973F-EEC0-4524E2DB8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24099" y="23247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30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A8619-02B0-2E71-7253-275E2409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980746-4C1C-F86C-764A-D06E87C3A4B0}"/>
              </a:ext>
            </a:extLst>
          </p:cNvPr>
          <p:cNvGrpSpPr/>
          <p:nvPr/>
        </p:nvGrpSpPr>
        <p:grpSpPr>
          <a:xfrm>
            <a:off x="2548997" y="3247493"/>
            <a:ext cx="3940108" cy="2786961"/>
            <a:chOff x="5219696" y="3774370"/>
            <a:chExt cx="2971762" cy="21020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613578-6F30-8E65-8071-732288C4D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696" y="4548581"/>
              <a:ext cx="2971762" cy="13278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D966FD-7B79-5FE5-9C23-622C6C08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35616">
              <a:off x="5965798" y="3774370"/>
              <a:ext cx="773641" cy="10334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4835C25-EF3F-97DB-7E55-584A3856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950" y="3829442"/>
              <a:ext cx="748868" cy="10010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ACE413-965D-3907-F9F6-AB100236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9329" y="4356387"/>
              <a:ext cx="699488" cy="9294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5E5A46-03EE-6DBD-9997-807F0882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30670">
              <a:off x="5840048" y="4353570"/>
              <a:ext cx="697961" cy="93508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C7CE091-5B06-6844-3FD1-F551A8E5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3141" y="4468599"/>
              <a:ext cx="598366" cy="817245"/>
            </a:xfrm>
            <a:prstGeom prst="rect">
              <a:avLst/>
            </a:prstGeom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436B73-B3C5-4188-78CC-5FEB1DF5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91" y="2608825"/>
            <a:ext cx="3717524" cy="3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D901A3-EDEB-E10A-F1AA-B6F64D8251BB}"/>
              </a:ext>
            </a:extLst>
          </p:cNvPr>
          <p:cNvSpPr/>
          <p:nvPr/>
        </p:nvSpPr>
        <p:spPr>
          <a:xfrm>
            <a:off x="5057776" y="823546"/>
            <a:ext cx="5258076" cy="1601501"/>
          </a:xfrm>
          <a:prstGeom prst="wedgeRoundRectCallout">
            <a:avLst>
              <a:gd name="adj1" fmla="val 13401"/>
              <a:gd name="adj2" fmla="val 62337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0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485775" y="371475"/>
            <a:ext cx="1154430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CD972B-BED1-FE85-F8FB-BD15BDEBFCF2}"/>
              </a:ext>
            </a:extLst>
          </p:cNvPr>
          <p:cNvGrpSpPr/>
          <p:nvPr/>
        </p:nvGrpSpPr>
        <p:grpSpPr>
          <a:xfrm>
            <a:off x="890391" y="618293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173A64-90A3-BE64-8D3A-0F41B96591A7}"/>
              </a:ext>
            </a:extLst>
          </p:cNvPr>
          <p:cNvGrpSpPr/>
          <p:nvPr/>
        </p:nvGrpSpPr>
        <p:grpSpPr>
          <a:xfrm>
            <a:off x="1724024" y="594148"/>
            <a:ext cx="9991725" cy="1446550"/>
            <a:chOff x="1724024" y="594148"/>
            <a:chExt cx="9991725" cy="1446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5E696D-311B-E3E4-B1C0-5DFCF765C168}"/>
                </a:ext>
              </a:extLst>
            </p:cNvPr>
            <p:cNvSpPr txBox="1"/>
            <p:nvPr/>
          </p:nvSpPr>
          <p:spPr>
            <a:xfrm>
              <a:off x="1724024" y="594148"/>
              <a:ext cx="99917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pPr lvl="0"/>
              <a:r>
                <a:rPr lang="en-US" dirty="0" err="1">
                  <a:solidFill>
                    <a:srgbClr val="002060"/>
                  </a:solidFill>
                </a:rPr>
                <a:t>Từ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trong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ba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thẻ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    ,    ,     </a:t>
              </a:r>
              <a:r>
                <a:rPr lang="en-US" dirty="0" err="1">
                  <a:solidFill>
                    <a:srgbClr val="002060"/>
                  </a:solidFill>
                </a:rPr>
                <a:t>hãy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lập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tất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cả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các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chẵn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và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các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lẻ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có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chữ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412968-8E6C-1F38-6E40-1E946EBE6ADE}"/>
                </a:ext>
              </a:extLst>
            </p:cNvPr>
            <p:cNvSpPr/>
            <p:nvPr/>
          </p:nvSpPr>
          <p:spPr>
            <a:xfrm>
              <a:off x="6972300" y="714375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7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85B9A2-F643-E8B4-A9EF-DC77C814A84F}"/>
                </a:ext>
              </a:extLst>
            </p:cNvPr>
            <p:cNvSpPr/>
            <p:nvPr/>
          </p:nvSpPr>
          <p:spPr>
            <a:xfrm>
              <a:off x="7648575" y="704850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BC8C5F6-B770-C226-FF4E-552B7C94F65B}"/>
                </a:ext>
              </a:extLst>
            </p:cNvPr>
            <p:cNvSpPr/>
            <p:nvPr/>
          </p:nvSpPr>
          <p:spPr>
            <a:xfrm>
              <a:off x="8324850" y="723900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712E9A-C583-63E2-9774-EC28C1149448}"/>
              </a:ext>
            </a:extLst>
          </p:cNvPr>
          <p:cNvSpPr txBox="1"/>
          <p:nvPr/>
        </p:nvSpPr>
        <p:spPr>
          <a:xfrm>
            <a:off x="523875" y="2581275"/>
            <a:ext cx="348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chẵn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DF077C-87A2-2763-83EF-3A00B3CE4E62}"/>
              </a:ext>
            </a:extLst>
          </p:cNvPr>
          <p:cNvSpPr/>
          <p:nvPr/>
        </p:nvSpPr>
        <p:spPr>
          <a:xfrm>
            <a:off x="4229100" y="2590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98454D-2AF5-AD77-B933-0E870B4C2BA0}"/>
              </a:ext>
            </a:extLst>
          </p:cNvPr>
          <p:cNvSpPr/>
          <p:nvPr/>
        </p:nvSpPr>
        <p:spPr>
          <a:xfrm>
            <a:off x="5000625" y="26003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AB065B-511D-7958-70B8-47A12726806B}"/>
              </a:ext>
            </a:extLst>
          </p:cNvPr>
          <p:cNvSpPr/>
          <p:nvPr/>
        </p:nvSpPr>
        <p:spPr>
          <a:xfrm>
            <a:off x="6477000" y="260984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D298BD-6989-6158-4421-0FF97817C588}"/>
              </a:ext>
            </a:extLst>
          </p:cNvPr>
          <p:cNvSpPr/>
          <p:nvPr/>
        </p:nvSpPr>
        <p:spPr>
          <a:xfrm>
            <a:off x="7248525" y="26193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75314C-EA4B-3127-93AC-0F64FC671A41}"/>
              </a:ext>
            </a:extLst>
          </p:cNvPr>
          <p:cNvSpPr txBox="1"/>
          <p:nvPr/>
        </p:nvSpPr>
        <p:spPr>
          <a:xfrm>
            <a:off x="676275" y="4067175"/>
            <a:ext cx="344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lẻ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9DB08E-8D7F-7407-E9D2-EEB5D352E598}"/>
              </a:ext>
            </a:extLst>
          </p:cNvPr>
          <p:cNvSpPr/>
          <p:nvPr/>
        </p:nvSpPr>
        <p:spPr>
          <a:xfrm>
            <a:off x="3314700" y="41052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6D4EE3D-C9FE-FE9A-9F7E-F4AD0919B848}"/>
              </a:ext>
            </a:extLst>
          </p:cNvPr>
          <p:cNvSpPr/>
          <p:nvPr/>
        </p:nvSpPr>
        <p:spPr>
          <a:xfrm>
            <a:off x="4086225" y="4114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7D046F-6117-9F56-05BD-4DCB58DD7319}"/>
              </a:ext>
            </a:extLst>
          </p:cNvPr>
          <p:cNvSpPr/>
          <p:nvPr/>
        </p:nvSpPr>
        <p:spPr>
          <a:xfrm>
            <a:off x="5562600" y="41243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20C3B67-0113-E8B6-9025-5647C40E1B32}"/>
              </a:ext>
            </a:extLst>
          </p:cNvPr>
          <p:cNvSpPr/>
          <p:nvPr/>
        </p:nvSpPr>
        <p:spPr>
          <a:xfrm>
            <a:off x="6334125" y="413384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0431E3-A8D5-1FD7-0C58-47ACFE5651E2}"/>
              </a:ext>
            </a:extLst>
          </p:cNvPr>
          <p:cNvSpPr/>
          <p:nvPr/>
        </p:nvSpPr>
        <p:spPr>
          <a:xfrm>
            <a:off x="7610475" y="41052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2565578-7F40-F5C3-D4EE-9C9EF7BC8F20}"/>
              </a:ext>
            </a:extLst>
          </p:cNvPr>
          <p:cNvSpPr/>
          <p:nvPr/>
        </p:nvSpPr>
        <p:spPr>
          <a:xfrm>
            <a:off x="8382000" y="4114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D389C62-9C00-2FF1-2A31-9C52205F36E1}"/>
              </a:ext>
            </a:extLst>
          </p:cNvPr>
          <p:cNvSpPr/>
          <p:nvPr/>
        </p:nvSpPr>
        <p:spPr>
          <a:xfrm>
            <a:off x="9705975" y="40766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9677369-FC80-54B1-EA9D-0401E4CC56A4}"/>
              </a:ext>
            </a:extLst>
          </p:cNvPr>
          <p:cNvSpPr/>
          <p:nvPr/>
        </p:nvSpPr>
        <p:spPr>
          <a:xfrm>
            <a:off x="10477500" y="40862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5928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A8619-02B0-2E71-7253-275E24094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8436B73-B3C5-4188-78CC-5FEB1DF5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59" y="2422705"/>
            <a:ext cx="3717524" cy="3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FDD56B-37E7-1FC2-044F-A70598D34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74" y="2836047"/>
            <a:ext cx="1301612" cy="1734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ACF3F-C1EF-DF20-FBCF-FB396B162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42" y="2801322"/>
            <a:ext cx="1514192" cy="1846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9509D0-9B98-5643-C26E-A4449E020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09" y="4374762"/>
            <a:ext cx="1514192" cy="2065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356DB3-3660-9250-778A-7A44DD50F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34" y="4733385"/>
            <a:ext cx="2225233" cy="1798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FD6C9E-3F36-A6C8-DBD4-2731C2468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64" y="3963698"/>
            <a:ext cx="1226926" cy="1668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52F641-D508-116B-71A3-27B3529722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39" y="4453857"/>
            <a:ext cx="3940108" cy="1760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A47B11-28D9-91F6-D005-8180A646A8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3056458" y="3427370"/>
            <a:ext cx="1025731" cy="1370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3FBE9C-55D2-7A4C-4F46-8BBD61B8C6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94" y="3500387"/>
            <a:ext cx="992886" cy="1327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DD82FD-E582-75DD-3FBE-E7EEB31198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4737" y="4199037"/>
            <a:ext cx="927416" cy="1232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4CC00F-C6F9-B45F-54EA-7539610A95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2889732" y="4195302"/>
            <a:ext cx="925391" cy="1239787"/>
          </a:xfrm>
          <a:prstGeom prst="rect">
            <a:avLst/>
          </a:prstGeom>
        </p:spPr>
      </p:pic>
      <p:pic>
        <p:nvPicPr>
          <p:cNvPr id="4096" name="Picture 4095">
            <a:extLst>
              <a:ext uri="{FF2B5EF4-FFF2-40B4-BE49-F238E27FC236}">
                <a16:creationId xmlns:a16="http://schemas.microsoft.com/office/drawing/2014/main" id="{E006C69B-AB72-3677-0B33-104B5C6C8F2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8335" y="4347813"/>
            <a:ext cx="793343" cy="1083543"/>
          </a:xfrm>
          <a:prstGeom prst="rect">
            <a:avLst/>
          </a:prstGeom>
        </p:spPr>
      </p:pic>
      <p:pic>
        <p:nvPicPr>
          <p:cNvPr id="409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5C55DFCE-86AF-658F-6C1C-FB7ECC180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143451" y="-1043525"/>
            <a:ext cx="487363" cy="487363"/>
          </a:xfrm>
          <a:prstGeom prst="rect">
            <a:avLst/>
          </a:prstGeom>
        </p:spPr>
      </p:pic>
      <p:sp>
        <p:nvSpPr>
          <p:cNvPr id="4106" name="Speech Bubble: Rectangle with Corners Rounded 4105">
            <a:extLst>
              <a:ext uri="{FF2B5EF4-FFF2-40B4-BE49-F238E27FC236}">
                <a16:creationId xmlns:a16="http://schemas.microsoft.com/office/drawing/2014/main" id="{1F73252D-B011-A503-E268-245319191D9A}"/>
              </a:ext>
            </a:extLst>
          </p:cNvPr>
          <p:cNvSpPr/>
          <p:nvPr/>
        </p:nvSpPr>
        <p:spPr>
          <a:xfrm>
            <a:off x="6412388" y="585880"/>
            <a:ext cx="4916395" cy="1601501"/>
          </a:xfrm>
          <a:prstGeom prst="wedgeRoundRectCallout">
            <a:avLst>
              <a:gd name="adj1" fmla="val 13401"/>
              <a:gd name="adj2" fmla="val 62337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Ồ quao, các bạn khủng long nhí thật đáng yêu làm sao!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34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414" fill="hold"/>
                                        <p:tgtEl>
                                          <p:spTgt spid="4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"/>
                </p:tgtEl>
              </p:cMediaNode>
            </p:audio>
          </p:childTnLst>
        </p:cTn>
      </p:par>
    </p:tnLst>
    <p:bldLst>
      <p:bldP spid="41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A13D6-7A6A-2671-27DF-74CCD46F0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355" y="842723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6B70B-0554-E5E1-AB6F-95869681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2AA937-CB8F-BE24-88CD-B7C9F902FE0C}"/>
              </a:ext>
            </a:extLst>
          </p:cNvPr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C63DE2-C42E-51B7-1E68-B3D2F13D235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EEBBE-D1A7-D37B-CCD7-9E5E6D0EC18F}"/>
                </a:ext>
              </a:extLst>
            </p:cNvPr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90E014-C201-CCB2-CA57-1811C8E98158}"/>
              </a:ext>
            </a:extLst>
          </p:cNvPr>
          <p:cNvSpPr txBox="1"/>
          <p:nvPr/>
        </p:nvSpPr>
        <p:spPr>
          <a:xfrm>
            <a:off x="1624643" y="521673"/>
            <a:ext cx="937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94E4D180-5753-0978-2ADA-FF38CEA3F606}"/>
              </a:ext>
            </a:extLst>
          </p:cNvPr>
          <p:cNvSpPr/>
          <p:nvPr/>
        </p:nvSpPr>
        <p:spPr>
          <a:xfrm>
            <a:off x="6515099" y="3724273"/>
            <a:ext cx="3895725" cy="1409701"/>
          </a:xfrm>
          <a:custGeom>
            <a:avLst/>
            <a:gdLst>
              <a:gd name="connsiteX0" fmla="*/ 0 w 3248025"/>
              <a:gd name="connsiteY0" fmla="*/ 0 h 164267"/>
              <a:gd name="connsiteX1" fmla="*/ 1057275 w 3248025"/>
              <a:gd name="connsiteY1" fmla="*/ 152400 h 164267"/>
              <a:gd name="connsiteX2" fmla="*/ 3248025 w 3248025"/>
              <a:gd name="connsiteY2" fmla="*/ 142875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64267">
                <a:moveTo>
                  <a:pt x="0" y="0"/>
                </a:moveTo>
                <a:cubicBezTo>
                  <a:pt x="257969" y="64294"/>
                  <a:pt x="515938" y="128588"/>
                  <a:pt x="1057275" y="152400"/>
                </a:cubicBezTo>
                <a:cubicBezTo>
                  <a:pt x="1598613" y="176213"/>
                  <a:pt x="2423319" y="159544"/>
                  <a:pt x="3248025" y="142875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AFD4EB4-279A-C2FC-6ED4-F29AB9F25DCF}"/>
              </a:ext>
            </a:extLst>
          </p:cNvPr>
          <p:cNvSpPr/>
          <p:nvPr/>
        </p:nvSpPr>
        <p:spPr>
          <a:xfrm>
            <a:off x="4507230" y="2894329"/>
            <a:ext cx="2266949" cy="14001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3728D1A-A056-71DB-BAA5-AA283DB6745E}"/>
              </a:ext>
            </a:extLst>
          </p:cNvPr>
          <p:cNvSpPr/>
          <p:nvPr/>
        </p:nvSpPr>
        <p:spPr>
          <a:xfrm flipV="1">
            <a:off x="6534150" y="2181224"/>
            <a:ext cx="3860800" cy="1228725"/>
          </a:xfrm>
          <a:custGeom>
            <a:avLst/>
            <a:gdLst>
              <a:gd name="connsiteX0" fmla="*/ 0 w 3248025"/>
              <a:gd name="connsiteY0" fmla="*/ 0 h 164267"/>
              <a:gd name="connsiteX1" fmla="*/ 1057275 w 3248025"/>
              <a:gd name="connsiteY1" fmla="*/ 152400 h 164267"/>
              <a:gd name="connsiteX2" fmla="*/ 3248025 w 3248025"/>
              <a:gd name="connsiteY2" fmla="*/ 142875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64267">
                <a:moveTo>
                  <a:pt x="0" y="0"/>
                </a:moveTo>
                <a:cubicBezTo>
                  <a:pt x="257969" y="64294"/>
                  <a:pt x="515938" y="128588"/>
                  <a:pt x="1057275" y="152400"/>
                </a:cubicBezTo>
                <a:cubicBezTo>
                  <a:pt x="1598613" y="176213"/>
                  <a:pt x="2423319" y="159544"/>
                  <a:pt x="3248025" y="142875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E4141419-3CFA-431C-B55A-6D7AF8854231}"/>
              </a:ext>
            </a:extLst>
          </p:cNvPr>
          <p:cNvCxnSpPr>
            <a:cxnSpLocks/>
          </p:cNvCxnSpPr>
          <p:nvPr/>
        </p:nvCxnSpPr>
        <p:spPr>
          <a:xfrm>
            <a:off x="8248650" y="2190750"/>
            <a:ext cx="2000885" cy="949325"/>
          </a:xfrm>
          <a:prstGeom prst="curvedConnector3">
            <a:avLst>
              <a:gd name="adj1" fmla="val 50000"/>
            </a:avLst>
          </a:prstGeom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51FAAD8D-C3B5-C2D7-D5FF-CA7DC3A080AD}"/>
              </a:ext>
            </a:extLst>
          </p:cNvPr>
          <p:cNvSpPr/>
          <p:nvPr/>
        </p:nvSpPr>
        <p:spPr>
          <a:xfrm>
            <a:off x="8467725" y="3969903"/>
            <a:ext cx="1800225" cy="1087871"/>
          </a:xfrm>
          <a:custGeom>
            <a:avLst/>
            <a:gdLst>
              <a:gd name="connsiteX0" fmla="*/ 0 w 1752600"/>
              <a:gd name="connsiteY0" fmla="*/ 630671 h 630671"/>
              <a:gd name="connsiteX1" fmla="*/ 981075 w 1752600"/>
              <a:gd name="connsiteY1" fmla="*/ 30596 h 630671"/>
              <a:gd name="connsiteX2" fmla="*/ 1752600 w 1752600"/>
              <a:gd name="connsiteY2" fmla="*/ 87746 h 63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630671">
                <a:moveTo>
                  <a:pt x="0" y="630671"/>
                </a:moveTo>
                <a:cubicBezTo>
                  <a:pt x="344487" y="375877"/>
                  <a:pt x="688975" y="121083"/>
                  <a:pt x="981075" y="30596"/>
                </a:cubicBezTo>
                <a:cubicBezTo>
                  <a:pt x="1273175" y="-59892"/>
                  <a:pt x="1636713" y="78221"/>
                  <a:pt x="1752600" y="87746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8F532A92-872D-1F74-185C-A92AD79A44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9" y="1764573"/>
            <a:ext cx="862886" cy="864327"/>
          </a:xfrm>
          <a:prstGeom prst="rect">
            <a:avLst/>
          </a:prstGeom>
        </p:spPr>
      </p:pic>
      <p:pic>
        <p:nvPicPr>
          <p:cNvPr id="145" name="Picture 144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9672365E-91BB-C689-DE43-1D25860647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2726599"/>
            <a:ext cx="881903" cy="883376"/>
          </a:xfrm>
          <a:prstGeom prst="rect">
            <a:avLst/>
          </a:prstGeom>
        </p:spPr>
      </p:pic>
      <p:pic>
        <p:nvPicPr>
          <p:cNvPr id="147" name="Picture 146" descr="A yellow flower with a green center&#10;&#10;Description automatically generated">
            <a:extLst>
              <a:ext uri="{FF2B5EF4-FFF2-40B4-BE49-F238E27FC236}">
                <a16:creationId xmlns:a16="http://schemas.microsoft.com/office/drawing/2014/main" id="{4817D599-6FC3-5921-41CA-670101312C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89" y="3656754"/>
            <a:ext cx="883941" cy="867622"/>
          </a:xfrm>
          <a:prstGeom prst="rect">
            <a:avLst/>
          </a:prstGeom>
        </p:spPr>
      </p:pic>
      <p:pic>
        <p:nvPicPr>
          <p:cNvPr id="148" name="Picture 147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30113A3A-F70D-2D8D-2304-A01EE8DB36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4517299"/>
            <a:ext cx="881903" cy="883376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299F420B-E986-3C68-1140-52584980E9E9}"/>
              </a:ext>
            </a:extLst>
          </p:cNvPr>
          <p:cNvSpPr txBox="1"/>
          <p:nvPr/>
        </p:nvSpPr>
        <p:spPr>
          <a:xfrm rot="18956219">
            <a:off x="6419849" y="239077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4 210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EAE81FF-B7D8-71B9-1881-E54184766773}"/>
              </a:ext>
            </a:extLst>
          </p:cNvPr>
          <p:cNvSpPr txBox="1"/>
          <p:nvPr/>
        </p:nvSpPr>
        <p:spPr>
          <a:xfrm rot="1955318">
            <a:off x="6724651" y="442912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2 107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D193D93-7DC0-54DD-FEE9-1FF71ABDB96D}"/>
              </a:ext>
            </a:extLst>
          </p:cNvPr>
          <p:cNvSpPr txBox="1"/>
          <p:nvPr/>
        </p:nvSpPr>
        <p:spPr>
          <a:xfrm rot="195085">
            <a:off x="9077322" y="189547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62FB8BD-E2C8-1847-CE2E-0E3FF63A0B69}"/>
              </a:ext>
            </a:extLst>
          </p:cNvPr>
          <p:cNvSpPr txBox="1"/>
          <p:nvPr/>
        </p:nvSpPr>
        <p:spPr>
          <a:xfrm rot="1657865">
            <a:off x="8915397" y="260985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6 408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9529A19-48F0-3DC2-C5AF-3962E342487C}"/>
              </a:ext>
            </a:extLst>
          </p:cNvPr>
          <p:cNvSpPr txBox="1"/>
          <p:nvPr/>
        </p:nvSpPr>
        <p:spPr>
          <a:xfrm rot="20070339">
            <a:off x="8705847" y="388620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1 965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DC59F0-ACD5-5237-218C-28B97A36E062}"/>
              </a:ext>
            </a:extLst>
          </p:cNvPr>
          <p:cNvSpPr txBox="1"/>
          <p:nvPr/>
        </p:nvSpPr>
        <p:spPr>
          <a:xfrm>
            <a:off x="8886822" y="481965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1 954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E5577B-CA11-B6DB-A1DC-F69E50C12D9B}"/>
              </a:ext>
            </a:extLst>
          </p:cNvPr>
          <p:cNvSpPr txBox="1"/>
          <p:nvPr/>
        </p:nvSpPr>
        <p:spPr>
          <a:xfrm>
            <a:off x="361950" y="1914525"/>
            <a:ext cx="446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/>
              <a:t>a) Con </a:t>
            </a:r>
            <a:r>
              <a:rPr lang="en-US" sz="3300" dirty="0" err="1"/>
              <a:t>ong</a:t>
            </a:r>
            <a:r>
              <a:rPr lang="en-US" sz="3300" dirty="0"/>
              <a:t> bay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đường</a:t>
            </a:r>
            <a:r>
              <a:rPr lang="en-US" sz="3300" dirty="0"/>
              <a:t> </a:t>
            </a:r>
            <a:r>
              <a:rPr lang="en-US" sz="3300" dirty="0" err="1"/>
              <a:t>ghi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chẵn</a:t>
            </a:r>
            <a:r>
              <a:rPr lang="en-US" sz="3300" dirty="0"/>
              <a:t>?</a:t>
            </a:r>
          </a:p>
        </p:txBody>
      </p:sp>
      <p:pic>
        <p:nvPicPr>
          <p:cNvPr id="158" name="Picture 157" descr="A picture containing cartoon, clipart, smiley, emoticon&#10;&#10;Description automatically generated">
            <a:extLst>
              <a:ext uri="{FF2B5EF4-FFF2-40B4-BE49-F238E27FC236}">
                <a16:creationId xmlns:a16="http://schemas.microsoft.com/office/drawing/2014/main" id="{EAAC9544-03D0-3199-76DD-2BB97C8D31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95" y="2707352"/>
            <a:ext cx="1897050" cy="1482377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1B35FA0C-1FD1-E5DC-14CD-85A2A9871953}"/>
              </a:ext>
            </a:extLst>
          </p:cNvPr>
          <p:cNvSpPr txBox="1"/>
          <p:nvPr/>
        </p:nvSpPr>
        <p:spPr>
          <a:xfrm>
            <a:off x="228600" y="3400425"/>
            <a:ext cx="4057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/>
              <a:t>b) Con </a:t>
            </a:r>
            <a:r>
              <a:rPr lang="en-US" sz="3300" dirty="0" err="1"/>
              <a:t>ong</a:t>
            </a:r>
            <a:r>
              <a:rPr lang="en-US" sz="3300" dirty="0"/>
              <a:t> bay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đường</a:t>
            </a:r>
            <a:r>
              <a:rPr lang="en-US" sz="3300" dirty="0"/>
              <a:t> </a:t>
            </a:r>
            <a:r>
              <a:rPr lang="en-US" sz="3300" dirty="0" err="1"/>
              <a:t>ghi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lẻ</a:t>
            </a:r>
            <a:r>
              <a:rPr lang="en-US" sz="3300" dirty="0"/>
              <a:t>?</a:t>
            </a:r>
          </a:p>
        </p:txBody>
      </p:sp>
      <p:pic>
        <p:nvPicPr>
          <p:cNvPr id="160" name="Picture 159" descr="A picture containing cartoon, clipart, smiley, emoticon&#10;&#10;Description automatically generated">
            <a:extLst>
              <a:ext uri="{FF2B5EF4-FFF2-40B4-BE49-F238E27FC236}">
                <a16:creationId xmlns:a16="http://schemas.microsoft.com/office/drawing/2014/main" id="{BBFDCC7C-7FF1-29E1-89E9-74A6AC863E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707352"/>
            <a:ext cx="1897050" cy="14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86 0.00416 L 0.07786 0.00416 C 0.07812 -0.00139 0.07812 -0.00718 0.07865 -0.0125 C 0.07865 -0.01412 0.07917 -0.01528 0.07943 -0.01667 C 0.08047 -0.02384 0.0806 -0.02894 0.08333 -0.03611 C 0.08385 -0.0375 0.08437 -0.03889 0.0849 -0.04028 C 0.08516 -0.04167 0.08529 -0.04329 0.08568 -0.04445 C 0.08607 -0.04607 0.08659 -0.04746 0.08724 -0.04861 C 0.08867 -0.05255 0.09049 -0.05579 0.09193 -0.05972 C 0.097 -0.07523 0.09401 -0.07084 0.09896 -0.07639 C 0.10208 -0.08496 0.09857 -0.07639 0.10286 -0.08472 C 0.10482 -0.08889 0.10651 -0.09398 0.10911 -0.09722 C 0.11003 -0.09861 0.1112 -0.09908 0.11224 -0.1 C 0.11302 -0.10185 0.1138 -0.10371 0.11458 -0.10556 C 0.1151 -0.10695 0.11536 -0.10857 0.11615 -0.10972 C 0.11732 -0.11204 0.11875 -0.11343 0.12005 -0.11528 C 0.12357 -0.12107 0.12083 -0.11875 0.12474 -0.12084 C 0.12708 -0.12523 0.12682 -0.1257 0.13021 -0.12778 C 0.13242 -0.1294 0.13724 -0.13195 0.13724 -0.13195 C 0.13854 -0.1338 0.13971 -0.13588 0.14115 -0.1375 C 0.14232 -0.13912 0.14375 -0.14005 0.14505 -0.14167 C 0.14609 -0.14329 0.14687 -0.14607 0.14818 -0.14722 C 0.14896 -0.14838 0.15026 -0.14792 0.1513 -0.14861 C 0.16315 -0.15718 0.14818 -0.14908 0.16146 -0.15556 C 0.16667 -0.16204 0.16016 -0.15486 0.16927 -0.16111 C 0.17005 -0.16181 0.1707 -0.16343 0.17161 -0.16389 C 0.17851 -0.16945 0.17487 -0.16412 0.18411 -0.16945 C 0.18633 -0.17084 0.18711 -0.17153 0.18958 -0.17222 C 0.19362 -0.17384 0.19779 -0.17616 0.20208 -0.17639 L 0.22161 -0.17778 C 0.22422 -0.17824 0.22682 -0.17871 0.22943 -0.17917 C 0.23646 -0.18079 0.23893 -0.18172 0.24505 -0.18334 C 0.2487 -0.18241 0.25234 -0.18195 0.25599 -0.18056 C 0.25859 -0.17963 0.26107 -0.17778 0.2638 -0.17639 C 0.26615 -0.17523 0.27266 -0.17292 0.27396 -0.17222 C 0.275 -0.1713 0.27604 -0.1706 0.27708 -0.16945 C 0.27838 -0.16829 0.27956 -0.16644 0.28099 -0.16528 C 0.28242 -0.16412 0.28411 -0.16343 0.28568 -0.1625 C 0.28646 -0.16065 0.28698 -0.15857 0.28802 -0.15695 C 0.29115 -0.15209 0.29375 -0.15093 0.2974 -0.14722 C 0.29818 -0.14653 0.29896 -0.1456 0.29974 -0.14445 C 0.30078 -0.14329 0.30182 -0.14213 0.30286 -0.14028 C 0.30404 -0.1382 0.30482 -0.13565 0.30599 -0.13334 C 0.3069 -0.13148 0.30807 -0.12986 0.30911 -0.12778 C 0.30963 -0.12662 0.31003 -0.125 0.31068 -0.12361 C 0.31159 -0.12176 0.31276 -0.12014 0.3138 -0.11806 C 0.31432 -0.1169 0.31484 -0.11551 0.31536 -0.11389 C 0.31588 -0.11227 0.31615 -0.10996 0.31693 -0.10834 C 0.31745 -0.10718 0.31849 -0.10648 0.31927 -0.10556 C 0.3207 -0.09792 0.31901 -0.1044 0.32318 -0.09584 C 0.3237 -0.09468 0.32396 -0.09306 0.32474 -0.09167 C 0.32539 -0.09051 0.3263 -0.09005 0.32708 -0.08889 C 0.32917 -0.08542 0.33086 -0.08079 0.33333 -0.07778 C 0.33411 -0.07685 0.33476 -0.07593 0.33568 -0.075 C 0.33659 -0.07408 0.33776 -0.07338 0.3388 -0.07222 C 0.34453 -0.06551 0.34284 -0.06227 0.35286 -0.06111 L 0.38021 -0.05834 C 0.38437 -0.05695 0.38307 -0.0588 0.3849 -0.05556 " pathEditMode="relative" ptsTypes="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0.05278 L 0.07708 0.05278 C 0.08802 0.06991 0.07813 0.05648 0.09427 0.07083 C 0.09583 0.07222 0.09896 0.07639 0.09896 0.07639 C 0.09948 0.07778 0.1 0.07893 0.10052 0.08055 C 0.1013 0.08264 0.10182 0.08541 0.10287 0.0875 C 0.10339 0.08866 0.10443 0.08889 0.10521 0.09028 C 0.10664 0.09282 0.10768 0.09583 0.10912 0.09861 C 0.11589 0.1118 0.11315 0.10324 0.11615 0.11389 C 0.11641 0.1162 0.11641 0.11852 0.11693 0.12083 C 0.11901 0.12986 0.11979 0.12916 0.1224 0.13611 C 0.12318 0.13819 0.12396 0.14051 0.12474 0.14305 C 0.12578 0.14653 0.12617 0.15116 0.12787 0.15416 C 0.12891 0.15602 0.12982 0.15787 0.13099 0.15972 C 0.13268 0.1625 0.13464 0.16481 0.13646 0.16805 C 0.14076 0.17569 0.13633 0.17245 0.14193 0.175 C 0.14297 0.17639 0.14388 0.17778 0.14505 0.17916 C 0.1474 0.18217 0.15026 0.18495 0.15287 0.1875 C 0.15534 0.18981 0.1582 0.19143 0.16068 0.19444 C 0.17148 0.20717 0.15326 0.18518 0.16537 0.20139 C 0.16654 0.20278 0.16784 0.20416 0.16927 0.20555 C 0.17122 0.20741 0.17617 0.21134 0.17787 0.2125 C 0.18216 0.21504 0.18672 0.2169 0.19115 0.21944 C 0.19193 0.21967 0.19271 0.22014 0.19349 0.22083 C 0.19427 0.22153 0.19492 0.22315 0.19583 0.22361 C 0.19779 0.22453 0.19987 0.22453 0.20208 0.225 C 0.20638 0.22546 0.21094 0.22592 0.21537 0.22639 C 0.22031 0.22847 0.22357 0.23009 0.22865 0.23194 C 0.23008 0.23241 0.23177 0.23287 0.23333 0.23333 C 0.23594 0.23241 0.23854 0.23194 0.24115 0.23055 C 0.24349 0.22893 0.24453 0.22546 0.24583 0.22222 C 0.24662 0.21991 0.24714 0.21713 0.24818 0.21528 C 0.2487 0.21389 0.24974 0.21342 0.25052 0.2125 C 0.25182 0.20278 0.25026 0.20972 0.25521 0.2 C 0.25807 0.19398 0.26055 0.1875 0.2638 0.18194 C 0.26563 0.17847 0.2681 0.17662 0.27005 0.17361 C 0.27552 0.16458 0.2681 0.17407 0.2724 0.16528 C 0.29128 0.125 0.27682 0.15648 0.29115 0.13333 C 0.29323 0.12963 0.29401 0.12477 0.29583 0.12083 C 0.2974 0.1169 0.29922 0.11296 0.3013 0.10972 C 0.30313 0.10648 0.30703 0.10185 0.3099 0.1 C 0.31133 0.09884 0.31302 0.09838 0.31458 0.09722 C 0.31537 0.09653 0.31602 0.09514 0.31693 0.09444 C 0.31953 0.0919 0.32565 0.08866 0.32787 0.0875 C 0.33737 0.08125 0.32448 0.08727 0.34271 0.08055 C 0.34349 0.07963 0.34414 0.07801 0.34505 0.07778 C 0.35091 0.075 0.36914 0.07639 0.37083 0.07639 " pathEditMode="relative" ptsTypes="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4CD07-65E2-4844-5E32-A6EC2EC0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Doraemon PNG Images HD | PNG Play">
            <a:extLst>
              <a:ext uri="{FF2B5EF4-FFF2-40B4-BE49-F238E27FC236}">
                <a16:creationId xmlns:a16="http://schemas.microsoft.com/office/drawing/2014/main" id="{EDFACAB4-AD62-85F5-822E-F9D4D678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051" y="1754291"/>
            <a:ext cx="3739857" cy="43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82A7A7-518E-E6FC-854B-DA0A302DB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036" y="2593736"/>
            <a:ext cx="583437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780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8273F8-DC6D-B618-20FD-919FE7A8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08" y="2953453"/>
            <a:ext cx="4198984" cy="209568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B74EFC-46A3-2839-662B-282B7209A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54" y="1156239"/>
            <a:ext cx="5980848" cy="4967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0EF9B-96A6-29DC-FB23-D35FD57C47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6073" y="2758946"/>
            <a:ext cx="1140914" cy="158435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D4959D8-E2A1-7BA0-0FAE-4FCCD495DA80}"/>
              </a:ext>
            </a:extLst>
          </p:cNvPr>
          <p:cNvSpPr/>
          <p:nvPr/>
        </p:nvSpPr>
        <p:spPr>
          <a:xfrm>
            <a:off x="6357755" y="623909"/>
            <a:ext cx="5796973" cy="1560158"/>
          </a:xfrm>
          <a:prstGeom prst="wedgeRoundRectCallout">
            <a:avLst>
              <a:gd name="adj1" fmla="val 18176"/>
              <a:gd name="adj2" fmla="val 76993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 những bạn khủng long này gai góc thế thôi, nhưng thật ra các bạn ấy đều là khủng long ăn cỏ đấy nhá.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923EC8-BAAA-1622-7C10-1E1E516A9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092" y="2312093"/>
            <a:ext cx="4198984" cy="2510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4BBE3-B540-8160-07C2-7A449DED7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72749" y="4200459"/>
            <a:ext cx="4856300" cy="25065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3E7021-91B7-FF7B-1078-096D93D7F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4811" y="4691485"/>
            <a:ext cx="1965102" cy="20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255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2AA937-CB8F-BE24-88CD-B7C9F902FE0C}"/>
              </a:ext>
            </a:extLst>
          </p:cNvPr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C63DE2-C42E-51B7-1E68-B3D2F13D235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EEBBE-D1A7-D37B-CCD7-9E5E6D0EC18F}"/>
                </a:ext>
              </a:extLst>
            </p:cNvPr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90E014-C201-CCB2-CA57-1811C8E98158}"/>
              </a:ext>
            </a:extLst>
          </p:cNvPr>
          <p:cNvSpPr txBox="1"/>
          <p:nvPr/>
        </p:nvSpPr>
        <p:spPr>
          <a:xfrm>
            <a:off x="1624643" y="521673"/>
            <a:ext cx="937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3AE98-B7DB-9926-E14A-93A6C2F4D4E1}"/>
              </a:ext>
            </a:extLst>
          </p:cNvPr>
          <p:cNvSpPr txBox="1"/>
          <p:nvPr/>
        </p:nvSpPr>
        <p:spPr>
          <a:xfrm>
            <a:off x="552450" y="1876425"/>
            <a:ext cx="61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chẵn</a:t>
            </a:r>
            <a:endParaRPr lang="en-US" sz="4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E7922B-395B-F415-91D8-428746355ED7}"/>
              </a:ext>
            </a:extLst>
          </p:cNvPr>
          <p:cNvGrpSpPr/>
          <p:nvPr/>
        </p:nvGrpSpPr>
        <p:grpSpPr>
          <a:xfrm>
            <a:off x="4848906" y="1477056"/>
            <a:ext cx="1285194" cy="1285194"/>
            <a:chOff x="4848906" y="1477056"/>
            <a:chExt cx="1285194" cy="12851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B26950-067C-96F6-FD50-5EC2E770C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B5286-949F-0875-2F16-43D6ECB055C8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09EF13-BF6B-8695-B539-F08C65CA9361}"/>
              </a:ext>
            </a:extLst>
          </p:cNvPr>
          <p:cNvGrpSpPr/>
          <p:nvPr/>
        </p:nvGrpSpPr>
        <p:grpSpPr>
          <a:xfrm>
            <a:off x="6030006" y="1467531"/>
            <a:ext cx="1285194" cy="1285194"/>
            <a:chOff x="4848906" y="1477056"/>
            <a:chExt cx="1285194" cy="12851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BA7A40-26B3-C5B3-87BE-A0BF56D2A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668918-BBB8-41BC-C2C2-3B63E4BD35EF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53BCE5-F1E5-3541-ACDA-22D8A706442C}"/>
              </a:ext>
            </a:extLst>
          </p:cNvPr>
          <p:cNvGrpSpPr/>
          <p:nvPr/>
        </p:nvGrpSpPr>
        <p:grpSpPr>
          <a:xfrm>
            <a:off x="7134906" y="1467531"/>
            <a:ext cx="1285194" cy="1285194"/>
            <a:chOff x="4848906" y="1477056"/>
            <a:chExt cx="1285194" cy="12851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C8D99B-DA5A-FE36-99A4-5B1DA84B3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073071-7697-DD29-FAD8-0EDD0E3F4E9D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1BC89-D090-636E-4471-BE2511C14BE1}"/>
              </a:ext>
            </a:extLst>
          </p:cNvPr>
          <p:cNvGrpSpPr/>
          <p:nvPr/>
        </p:nvGrpSpPr>
        <p:grpSpPr>
          <a:xfrm>
            <a:off x="8163606" y="1477056"/>
            <a:ext cx="1285194" cy="1285194"/>
            <a:chOff x="4848906" y="1477056"/>
            <a:chExt cx="1285194" cy="128519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B796E8-045C-E702-BF24-E56F2A14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19A573-7B7E-EDFB-85A0-C2D8664FA787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1543DB-6B62-AB9B-5C88-461C7EDA6058}"/>
              </a:ext>
            </a:extLst>
          </p:cNvPr>
          <p:cNvGrpSpPr/>
          <p:nvPr/>
        </p:nvGrpSpPr>
        <p:grpSpPr>
          <a:xfrm>
            <a:off x="9182781" y="1467531"/>
            <a:ext cx="1285194" cy="1285194"/>
            <a:chOff x="4848906" y="1477056"/>
            <a:chExt cx="1285194" cy="12851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65F41D-B456-09E4-8698-E21995F0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D576F9-88F4-273F-9939-7E1362AA55EF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F28D64-017E-42EC-DD1D-B8AF0B75BF8A}"/>
              </a:ext>
            </a:extLst>
          </p:cNvPr>
          <p:cNvGrpSpPr/>
          <p:nvPr/>
        </p:nvGrpSpPr>
        <p:grpSpPr>
          <a:xfrm>
            <a:off x="10221006" y="1419906"/>
            <a:ext cx="1285194" cy="1285194"/>
            <a:chOff x="4848906" y="1477056"/>
            <a:chExt cx="1285194" cy="12851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A8BD389-6533-E709-6A81-13FF9FEE1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14C6EC-A8B7-6CC9-2A99-D5C080CA9571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126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F6BBD79-AF2D-3F85-CDE7-E883CA715156}"/>
              </a:ext>
            </a:extLst>
          </p:cNvPr>
          <p:cNvSpPr txBox="1"/>
          <p:nvPr/>
        </p:nvSpPr>
        <p:spPr>
          <a:xfrm>
            <a:off x="590550" y="3543300"/>
            <a:ext cx="61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lẻ</a:t>
            </a:r>
            <a:endParaRPr lang="en-US" sz="4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23BA86-0AFD-15D3-2C80-00A8735C91E9}"/>
              </a:ext>
            </a:extLst>
          </p:cNvPr>
          <p:cNvGrpSpPr/>
          <p:nvPr/>
        </p:nvGrpSpPr>
        <p:grpSpPr>
          <a:xfrm>
            <a:off x="4887006" y="3143931"/>
            <a:ext cx="1285194" cy="1285194"/>
            <a:chOff x="4848906" y="1477056"/>
            <a:chExt cx="1285194" cy="128519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11D8A55-A5C4-D8E9-D5EF-2BF87D344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342E38-0C56-118B-2D57-24B8A77872A7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ABA8AE-EE9E-F02A-776A-E381F7F064F2}"/>
              </a:ext>
            </a:extLst>
          </p:cNvPr>
          <p:cNvGrpSpPr/>
          <p:nvPr/>
        </p:nvGrpSpPr>
        <p:grpSpPr>
          <a:xfrm>
            <a:off x="6068106" y="3134406"/>
            <a:ext cx="1285194" cy="1285194"/>
            <a:chOff x="4848906" y="1477056"/>
            <a:chExt cx="1285194" cy="128519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89BACE-36BB-BF94-7456-3CBDBD251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74170B-3433-4BE1-7DE6-2FACBBD59AC0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1CCAF0-7EE8-8A8B-08FE-E9503651B6B6}"/>
              </a:ext>
            </a:extLst>
          </p:cNvPr>
          <p:cNvGrpSpPr/>
          <p:nvPr/>
        </p:nvGrpSpPr>
        <p:grpSpPr>
          <a:xfrm>
            <a:off x="7173006" y="3134406"/>
            <a:ext cx="1285194" cy="1285194"/>
            <a:chOff x="4848906" y="1477056"/>
            <a:chExt cx="1285194" cy="128519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A19AD88-F7EB-6AE5-A9A8-A1F09E2F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9A06E6-A9CB-FA94-15C0-7D1EDAC8C39D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30BB07-E5C6-775E-112E-97FEA64F9436}"/>
              </a:ext>
            </a:extLst>
          </p:cNvPr>
          <p:cNvGrpSpPr/>
          <p:nvPr/>
        </p:nvGrpSpPr>
        <p:grpSpPr>
          <a:xfrm>
            <a:off x="8201706" y="3143931"/>
            <a:ext cx="1285194" cy="1285194"/>
            <a:chOff x="4848906" y="1477056"/>
            <a:chExt cx="1285194" cy="128519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B953A4-4D4D-1A34-62A9-FF6AA312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2942A8-D283-DDA1-FCC9-C524B24BCD70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3FCF96-D4E3-EB07-C9F8-26A2C507477D}"/>
              </a:ext>
            </a:extLst>
          </p:cNvPr>
          <p:cNvGrpSpPr/>
          <p:nvPr/>
        </p:nvGrpSpPr>
        <p:grpSpPr>
          <a:xfrm>
            <a:off x="9220881" y="3134406"/>
            <a:ext cx="1285194" cy="1285194"/>
            <a:chOff x="4848906" y="1477056"/>
            <a:chExt cx="1285194" cy="128519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832D2EF-6595-041D-F0D8-D72977CB1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F737907-56B8-AC2C-142C-9D8BE450401B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A1FE3D-302D-67FD-FFE6-0931AAC10F5D}"/>
              </a:ext>
            </a:extLst>
          </p:cNvPr>
          <p:cNvGrpSpPr/>
          <p:nvPr/>
        </p:nvGrpSpPr>
        <p:grpSpPr>
          <a:xfrm>
            <a:off x="10259106" y="3086781"/>
            <a:ext cx="1285194" cy="1285194"/>
            <a:chOff x="4848906" y="1477056"/>
            <a:chExt cx="1285194" cy="128519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D2F304A-4B2F-BB13-49C5-7FDB4070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AC79FF-5A05-BCB3-2F95-D16A8C01B8C4}"/>
                </a:ext>
              </a:extLst>
            </p:cNvPr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127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CE1B6DC-5912-0077-75B4-0C569A1EE910}"/>
              </a:ext>
            </a:extLst>
          </p:cNvPr>
          <p:cNvSpPr/>
          <p:nvPr/>
        </p:nvSpPr>
        <p:spPr>
          <a:xfrm>
            <a:off x="7448550" y="20764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5B604F-4CD3-FDDF-851C-B45905724415}"/>
              </a:ext>
            </a:extLst>
          </p:cNvPr>
          <p:cNvSpPr/>
          <p:nvPr/>
        </p:nvSpPr>
        <p:spPr>
          <a:xfrm>
            <a:off x="8458200" y="209550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941BA2-47A7-94E3-A6C7-411F750981E6}"/>
              </a:ext>
            </a:extLst>
          </p:cNvPr>
          <p:cNvSpPr/>
          <p:nvPr/>
        </p:nvSpPr>
        <p:spPr>
          <a:xfrm>
            <a:off x="9458325" y="2085975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56B74D-671A-4626-488E-629E55A0ACB9}"/>
              </a:ext>
            </a:extLst>
          </p:cNvPr>
          <p:cNvSpPr/>
          <p:nvPr/>
        </p:nvSpPr>
        <p:spPr>
          <a:xfrm>
            <a:off x="7439025" y="37528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F52381-32D3-741C-0578-46FEFCBDDBC2}"/>
              </a:ext>
            </a:extLst>
          </p:cNvPr>
          <p:cNvSpPr/>
          <p:nvPr/>
        </p:nvSpPr>
        <p:spPr>
          <a:xfrm>
            <a:off x="8524875" y="37528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4E6D941-CD3C-90D0-32AC-1E67A2C5DCE2}"/>
              </a:ext>
            </a:extLst>
          </p:cNvPr>
          <p:cNvSpPr/>
          <p:nvPr/>
        </p:nvSpPr>
        <p:spPr>
          <a:xfrm>
            <a:off x="9505950" y="373380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2029734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12" grpId="0"/>
      <p:bldP spid="3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4CD07-65E2-4844-5E32-A6EC2EC0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104B340A-3D3B-6077-D7F4-3C290C67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6" y="2153265"/>
            <a:ext cx="3585797" cy="3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4D279-3B80-114E-1D29-9DFE9870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336" y="2450861"/>
            <a:ext cx="583437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4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80F632B-BD9F-1A69-0D5B-41962448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9" y="109426"/>
            <a:ext cx="1608335" cy="20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DF7A8-3FDC-0F25-D0F7-C153685D7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422" y="1920875"/>
            <a:ext cx="4709207" cy="477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77EE8-0052-CDC8-1EFC-DEFE75D96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76" y="2193843"/>
            <a:ext cx="5057830" cy="396388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CBF4228-BDD5-D364-1578-E5EB5207A9D8}"/>
              </a:ext>
            </a:extLst>
          </p:cNvPr>
          <p:cNvSpPr/>
          <p:nvPr/>
        </p:nvSpPr>
        <p:spPr>
          <a:xfrm>
            <a:off x="4535185" y="297656"/>
            <a:ext cx="5531128" cy="1325563"/>
          </a:xfrm>
          <a:prstGeom prst="wedgeRoundRectCallout">
            <a:avLst>
              <a:gd name="adj1" fmla="val 54711"/>
              <a:gd name="adj2" fmla="val -10007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 là khủng long ăn thịt. Hàm răng và móng vuốt sắc nhọn của các bạn ấy thật đáng sợ quá đi thôi.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171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5E083FC-103A-CC90-48CD-00B3D315D9CD}"/>
              </a:ext>
            </a:extLst>
          </p:cNvPr>
          <p:cNvSpPr/>
          <p:nvPr/>
        </p:nvSpPr>
        <p:spPr>
          <a:xfrm>
            <a:off x="5369201" y="3429001"/>
            <a:ext cx="5436107" cy="1623996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 vừa phát hiện được các quả trứng bị thất lạc. Các bạn hãy giúp mình thu thập số trứng này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D0C02-AD1D-ABBB-D4DF-AEF7119924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62577" y="202961"/>
            <a:ext cx="6504996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371475"/>
            <a:ext cx="1045464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CD972B-BED1-FE85-F8FB-BD15BDEBFCF2}"/>
              </a:ext>
            </a:extLst>
          </p:cNvPr>
          <p:cNvGrpSpPr/>
          <p:nvPr/>
        </p:nvGrpSpPr>
        <p:grpSpPr>
          <a:xfrm>
            <a:off x="1442841" y="627818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5E696D-311B-E3E4-B1C0-5DFCF765C168}"/>
              </a:ext>
            </a:extLst>
          </p:cNvPr>
          <p:cNvSpPr txBox="1"/>
          <p:nvPr/>
        </p:nvSpPr>
        <p:spPr>
          <a:xfrm>
            <a:off x="2106265" y="594148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AAB0C-EC24-1CB0-3473-54A308B13198}"/>
              </a:ext>
            </a:extLst>
          </p:cNvPr>
          <p:cNvGrpSpPr/>
          <p:nvPr/>
        </p:nvGrpSpPr>
        <p:grpSpPr>
          <a:xfrm>
            <a:off x="1085850" y="1714500"/>
            <a:ext cx="9906000" cy="1200329"/>
            <a:chOff x="1085850" y="1714500"/>
            <a:chExt cx="9906000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8B0194-DFD3-0A90-BFFB-BA3670D03AAA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116 và 118 là hai số chẵn liên tiếp. Hai số chẵn liên tiếp hơn kém nhau 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đơn vị.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936AC9E-EC3D-66AE-00EC-FB9BAAA046F3}"/>
                </a:ext>
              </a:extLst>
            </p:cNvPr>
            <p:cNvSpPr/>
            <p:nvPr/>
          </p:nvSpPr>
          <p:spPr>
            <a:xfrm>
              <a:off x="7124700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4E96C7-BE58-A6AC-B479-A8D45120AAC2}"/>
              </a:ext>
            </a:extLst>
          </p:cNvPr>
          <p:cNvGrpSpPr/>
          <p:nvPr/>
        </p:nvGrpSpPr>
        <p:grpSpPr>
          <a:xfrm>
            <a:off x="1181100" y="3228975"/>
            <a:ext cx="9906000" cy="1200329"/>
            <a:chOff x="1085850" y="1714500"/>
            <a:chExt cx="9906000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63F0B6-8CF8-DBBC-EC25-A4103086A105}"/>
                </a:ext>
              </a:extLst>
            </p:cNvPr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117 và 119 là hai số lẻ liên tiếp. Hai só lẻ liên tiếp hơn kém nhau 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vị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5D38530-27D9-76A7-4C8B-01C6F1763C6A}"/>
                </a:ext>
              </a:extLst>
            </p:cNvPr>
            <p:cNvSpPr/>
            <p:nvPr/>
          </p:nvSpPr>
          <p:spPr>
            <a:xfrm>
              <a:off x="5324475" y="232410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4BA593-3A28-EC72-FA45-238C267AC19C}"/>
              </a:ext>
            </a:extLst>
          </p:cNvPr>
          <p:cNvSpPr/>
          <p:nvPr/>
        </p:nvSpPr>
        <p:spPr>
          <a:xfrm>
            <a:off x="7134225" y="2371725"/>
            <a:ext cx="6762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06DDFD-AA1E-6755-D16F-15F6D3511171}"/>
              </a:ext>
            </a:extLst>
          </p:cNvPr>
          <p:cNvSpPr/>
          <p:nvPr/>
        </p:nvSpPr>
        <p:spPr>
          <a:xfrm>
            <a:off x="5419725" y="3838575"/>
            <a:ext cx="6762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</TotalTime>
  <Words>357</Words>
  <Application>Microsoft Office PowerPoint</Application>
  <PresentationFormat>Widescreen</PresentationFormat>
  <Paragraphs>86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25</cp:revision>
  <dcterms:created xsi:type="dcterms:W3CDTF">2023-06-19T12:45:47Z</dcterms:created>
  <dcterms:modified xsi:type="dcterms:W3CDTF">2025-04-06T14:26:34Z</dcterms:modified>
  <cp:category>9Slide.vn</cp:category>
</cp:coreProperties>
</file>