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8" r:id="rId3"/>
    <p:sldId id="273" r:id="rId4"/>
    <p:sldId id="259" r:id="rId5"/>
    <p:sldId id="275" r:id="rId6"/>
    <p:sldId id="279" r:id="rId7"/>
    <p:sldId id="281" r:id="rId8"/>
    <p:sldId id="282" r:id="rId9"/>
    <p:sldId id="283" r:id="rId10"/>
    <p:sldId id="284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587" autoAdjust="0"/>
  </p:normalViewPr>
  <p:slideViewPr>
    <p:cSldViewPr snapToGrid="0">
      <p:cViewPr varScale="1">
        <p:scale>
          <a:sx n="63" d="100"/>
          <a:sy n="63" d="100"/>
        </p:scale>
        <p:origin x="14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58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10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5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2561B4B-5A7A-1AF4-AA58-E9374472D0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F86E531-4FA7-DF11-BEF9-6D6DC84A933E}"/>
              </a:ext>
            </a:extLst>
          </p:cNvPr>
          <p:cNvGrpSpPr/>
          <p:nvPr userDrawn="1"/>
        </p:nvGrpSpPr>
        <p:grpSpPr>
          <a:xfrm>
            <a:off x="-3388235" y="0"/>
            <a:ext cx="3842965" cy="2357824"/>
            <a:chOff x="5586065" y="1777554"/>
            <a:chExt cx="2882224" cy="17683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5C2B6F-AA4E-0AF6-13E2-03C8859881D0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4FAE574-0264-DA8A-8D77-3E1BB7065A1B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7A3238-F616-C26F-F79E-E689AD83180B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F8A01A-768E-7CB2-1335-B42E666620F6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67ACE1-21DA-F53B-EFBA-19989DBC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2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71" y="518861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99C966-746C-C367-B7B6-05ACD9336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4829" y="2517228"/>
            <a:ext cx="1859441" cy="89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72BC3-CFBC-692B-6C53-5CBD2F6BA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4431" y="3148113"/>
            <a:ext cx="6870787" cy="2066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6051C4-BC14-65F8-51C5-5A3BF37467CB}"/>
              </a:ext>
            </a:extLst>
          </p:cNvPr>
          <p:cNvSpPr txBox="1"/>
          <p:nvPr/>
        </p:nvSpPr>
        <p:spPr>
          <a:xfrm>
            <a:off x="2458353" y="1798202"/>
            <a:ext cx="74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bây giờ, chúng mình hãy cùng nhau tạo ra các đồ vật, con vật bằng cách sử dụng bộ đồ chơi đó nhé.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6E52-9AC5-A434-22F7-22CFC3F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071687"/>
            <a:ext cx="9414010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54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992E8D-9409-BBFE-224F-62DAA18C09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8549" y="1168309"/>
            <a:ext cx="5797798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4BF317-A56B-EDB6-FFFB-935593A6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651" y="1390425"/>
            <a:ext cx="615139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5938D4D-B56E-413E-A119-19E2C7076B6F}"/>
              </a:ext>
            </a:extLst>
          </p:cNvPr>
          <p:cNvGrpSpPr/>
          <p:nvPr/>
        </p:nvGrpSpPr>
        <p:grpSpPr>
          <a:xfrm>
            <a:off x="1790700" y="1143000"/>
            <a:ext cx="8982010" cy="3523406"/>
            <a:chOff x="2798252" y="2071845"/>
            <a:chExt cx="5643960" cy="19792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3BF6C4-5897-44DA-823A-6662908D58AE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30" name="Graphic 3">
                <a:extLst>
                  <a:ext uri="{FF2B5EF4-FFF2-40B4-BE49-F238E27FC236}">
                    <a16:creationId xmlns:a16="http://schemas.microsoft.com/office/drawing/2014/main" id="{85CE077A-B914-45D4-997E-90DF4FA518BA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D689DEB9-84D6-47C6-8173-1D778872DE5B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3057914-D703-42D4-B6C5-F15C24FFD645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2F7FDDD-CE59-4A55-8B38-7EF1E68CFC35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5" name="Graphic 3">
                  <a:extLst>
                    <a:ext uri="{FF2B5EF4-FFF2-40B4-BE49-F238E27FC236}">
                      <a16:creationId xmlns:a16="http://schemas.microsoft.com/office/drawing/2014/main" id="{4229AC33-4659-42E3-B398-A5AFC1A11506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94C1B64-06C0-4E23-9A34-A7BA0FCC7E8C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9CCB43F7-5BAB-46CB-9E05-C49F7A3CE3B6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9BB931-F139-4CB4-8C8B-AA573126056D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C41150-8D46-4517-8CEF-E7687EBE2073}"/>
                </a:ext>
              </a:extLst>
            </p:cNvPr>
            <p:cNvSpPr txBox="1"/>
            <p:nvPr/>
          </p:nvSpPr>
          <p:spPr>
            <a:xfrm>
              <a:off x="3570336" y="2576386"/>
              <a:ext cx="4039979" cy="1192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Hôm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nay,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ghép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3" y="4436559"/>
            <a:ext cx="2386053" cy="2309358"/>
          </a:xfrm>
          <a:prstGeom prst="rect">
            <a:avLst/>
          </a:prstGeom>
        </p:spPr>
      </p:pic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61310" y="323850"/>
            <a:ext cx="1934190" cy="641131"/>
            <a:chOff x="589935" y="304800"/>
            <a:chExt cx="1934190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5998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12045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04C933-EDD4-467D-9AAD-4EB2B1828AFF}"/>
              </a:ext>
            </a:extLst>
          </p:cNvPr>
          <p:cNvGrpSpPr/>
          <p:nvPr/>
        </p:nvGrpSpPr>
        <p:grpSpPr>
          <a:xfrm>
            <a:off x="2611120" y="454163"/>
            <a:ext cx="8503920" cy="4248835"/>
            <a:chOff x="2798252" y="2071845"/>
            <a:chExt cx="5643960" cy="197925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FA61DD-52A9-451E-9B3D-32305BF3A103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26" name="Graphic 3">
                <a:extLst>
                  <a:ext uri="{FF2B5EF4-FFF2-40B4-BE49-F238E27FC236}">
                    <a16:creationId xmlns:a16="http://schemas.microsoft.com/office/drawing/2014/main" id="{C8242FAD-542B-46C5-9444-435B80F5AE8B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155BC4D-10BD-4342-A2F5-7EC15DF568B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DB82EDA-0481-478B-8C14-DFBD60DD23EC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03F5DD4-71CE-44C0-9F1A-944E913983B3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1" name="Graphic 3">
                  <a:extLst>
                    <a:ext uri="{FF2B5EF4-FFF2-40B4-BE49-F238E27FC236}">
                      <a16:creationId xmlns:a16="http://schemas.microsoft.com/office/drawing/2014/main" id="{9638E44F-8A05-4CFE-B350-9C801A0A9DD3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BFEA8961-101F-47C9-B0D0-0D5D3D62D55F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333BCA05-AF0E-4C7D-A197-BBD62A87CE85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125D23-FD28-45D9-B5C4-7FB7F41CC38E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38AE4F-B60B-4274-B48F-A93F3B4EB294}"/>
                </a:ext>
              </a:extLst>
            </p:cNvPr>
            <p:cNvSpPr txBox="1"/>
            <p:nvPr/>
          </p:nvSpPr>
          <p:spPr>
            <a:xfrm>
              <a:off x="3211616" y="2652917"/>
              <a:ext cx="4836032" cy="1052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36195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Vẽ đường thẳng CD đi qua điểm H và song song với đường thẳng AB cho trước.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图片 3">
            <a:extLst>
              <a:ext uri="{FF2B5EF4-FFF2-40B4-BE49-F238E27FC236}">
                <a16:creationId xmlns:a16="http://schemas.microsoft.com/office/drawing/2014/main" id="{04FD11B3-3F37-441B-9E83-8354E2C9F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466" y="247217"/>
            <a:ext cx="1363025" cy="1290941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80B448B-4306-44AE-BE22-2CA673840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86754" y="225077"/>
            <a:ext cx="1003530" cy="772414"/>
          </a:xfrm>
          <a:prstGeom prst="rect">
            <a:avLst/>
          </a:prstGeom>
        </p:spPr>
      </p:pic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4" y="4443999"/>
            <a:ext cx="2386053" cy="23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942975" y="561975"/>
            <a:ext cx="546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971550" y="12573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MN đi qua điểm H và vuông góc với đường thẳng AB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A35C9426-C17E-57EE-9058-8AE1D19C3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3146" y="327422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776FF62F-0947-33C3-457F-844F82AA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762" y="3350423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39A1FC-EFB9-2992-CDA6-FC344193D9CE}"/>
              </a:ext>
            </a:extLst>
          </p:cNvPr>
          <p:cNvSpPr/>
          <p:nvPr/>
        </p:nvSpPr>
        <p:spPr>
          <a:xfrm>
            <a:off x="435292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B4C0ED-01F0-D1DF-32FC-A335D4EFBE33}"/>
              </a:ext>
            </a:extLst>
          </p:cNvPr>
          <p:cNvSpPr/>
          <p:nvPr/>
        </p:nvSpPr>
        <p:spPr>
          <a:xfrm>
            <a:off x="759585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5FC245-2DC7-40EC-006F-869175D7B8A6}"/>
              </a:ext>
            </a:extLst>
          </p:cNvPr>
          <p:cNvSpPr/>
          <p:nvPr/>
        </p:nvSpPr>
        <p:spPr>
          <a:xfrm>
            <a:off x="5990338" y="406651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723441-7698-155B-F470-F88E16B090F5}"/>
              </a:ext>
            </a:extLst>
          </p:cNvPr>
          <p:cNvSpPr txBox="1"/>
          <p:nvPr/>
        </p:nvSpPr>
        <p:spPr>
          <a:xfrm>
            <a:off x="6022236" y="394955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23" name="Picture 22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D61520AA-7A2A-A80E-8C9C-CC259327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7578" y="3404235"/>
            <a:ext cx="1725304" cy="1535634"/>
          </a:xfrm>
          <a:prstGeom prst="rect">
            <a:avLst/>
          </a:prstGeom>
        </p:spPr>
      </p:pic>
      <p:sp>
        <p:nvSpPr>
          <p:cNvPr id="24" name="Line 2">
            <a:extLst>
              <a:ext uri="{FF2B5EF4-FFF2-40B4-BE49-F238E27FC236}">
                <a16:creationId xmlns:a16="http://schemas.microsoft.com/office/drawing/2014/main" id="{8D31B8EF-1707-0C86-548E-5D68B4A3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732" y="23540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B67B49D0-6BED-B7B5-9078-2764D344D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62" y="2397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DADC31-C0B3-8CF5-4415-656269C76375}"/>
              </a:ext>
            </a:extLst>
          </p:cNvPr>
          <p:cNvSpPr/>
          <p:nvPr/>
        </p:nvSpPr>
        <p:spPr>
          <a:xfrm>
            <a:off x="6000750" y="2600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5577536-3889-7996-2B2C-FF12A418A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362" y="49029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40771F-938F-FD23-6C8B-3DD3C1C882EF}"/>
              </a:ext>
            </a:extLst>
          </p:cNvPr>
          <p:cNvSpPr/>
          <p:nvPr/>
        </p:nvSpPr>
        <p:spPr>
          <a:xfrm>
            <a:off x="6000750" y="50956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 animBg="1"/>
      <p:bldP spid="15" grpId="0"/>
      <p:bldP spid="16" grpId="0" animBg="1"/>
      <p:bldP spid="17" grpId="0" animBg="1"/>
      <p:bldP spid="19" grpId="0" animBg="1"/>
      <p:bldP spid="22" grpId="0"/>
      <p:bldP spid="24" grpId="0" animBg="1"/>
      <p:bldP spid="25" grpId="0"/>
      <p:bldP spid="26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819150" y="628650"/>
            <a:ext cx="106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CD đi qua điểm H và vuông góc với đường thẳng MN ta được đường thẳng CD song song với đường thẳng AB.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2D90C02C-43A2-6227-6489-E93451301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396" y="378857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779CC06-1B56-BD80-B797-F6AB947B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012" y="3779048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48E3DF-1B32-701C-1DB1-98BA14D22936}"/>
              </a:ext>
            </a:extLst>
          </p:cNvPr>
          <p:cNvSpPr/>
          <p:nvPr/>
        </p:nvSpPr>
        <p:spPr>
          <a:xfrm>
            <a:off x="444817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199A9A-A9B3-E9AF-4962-F8B43676CB1F}"/>
              </a:ext>
            </a:extLst>
          </p:cNvPr>
          <p:cNvSpPr/>
          <p:nvPr/>
        </p:nvSpPr>
        <p:spPr>
          <a:xfrm>
            <a:off x="769110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AC18D9-13C1-49E8-D82D-3E1EC4D00C56}"/>
              </a:ext>
            </a:extLst>
          </p:cNvPr>
          <p:cNvSpPr/>
          <p:nvPr/>
        </p:nvSpPr>
        <p:spPr>
          <a:xfrm>
            <a:off x="6085588" y="458086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10EF2-D0BD-C3EC-B62E-BFE227C71F1D}"/>
              </a:ext>
            </a:extLst>
          </p:cNvPr>
          <p:cNvSpPr txBox="1"/>
          <p:nvPr/>
        </p:nvSpPr>
        <p:spPr>
          <a:xfrm>
            <a:off x="6117486" y="415910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3CCE17C1-8A71-2D98-B4B8-9F175A7E4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982" y="286835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7F20E978-DE05-A8D1-0B11-25E4682E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012" y="291227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AE3D8C-DB66-456A-6567-D8EEDE983EEC}"/>
              </a:ext>
            </a:extLst>
          </p:cNvPr>
          <p:cNvSpPr/>
          <p:nvPr/>
        </p:nvSpPr>
        <p:spPr>
          <a:xfrm>
            <a:off x="6096000" y="31144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F5D73A9E-57DD-7180-19A3-1EDDFB29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562" y="53982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93D950-7CED-64C0-59F1-4487B029F780}"/>
              </a:ext>
            </a:extLst>
          </p:cNvPr>
          <p:cNvSpPr/>
          <p:nvPr/>
        </p:nvSpPr>
        <p:spPr>
          <a:xfrm>
            <a:off x="6096000" y="56100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2B90DEF-8B7C-227C-6618-128A6390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53" y="4575810"/>
            <a:ext cx="1725304" cy="1535634"/>
          </a:xfrm>
          <a:prstGeom prst="rect">
            <a:avLst/>
          </a:prstGeom>
        </p:spPr>
      </p:pic>
      <p:sp>
        <p:nvSpPr>
          <p:cNvPr id="27" name="Line 2">
            <a:extLst>
              <a:ext uri="{FF2B5EF4-FFF2-40B4-BE49-F238E27FC236}">
                <a16:creationId xmlns:a16="http://schemas.microsoft.com/office/drawing/2014/main" id="{D0307464-7BDB-AE41-CFC5-298C3C929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4325" y="4533899"/>
            <a:ext cx="3848100" cy="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EAC4F835-20D2-F6D3-9547-834921B1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87" y="457914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1D3AF4-B625-752B-3439-A020F0AAD7E7}"/>
              </a:ext>
            </a:extLst>
          </p:cNvPr>
          <p:cNvSpPr/>
          <p:nvPr/>
        </p:nvSpPr>
        <p:spPr>
          <a:xfrm>
            <a:off x="4448175" y="4505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D3AF2A75-8B83-6AEE-0FFB-7B81F142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512" y="45696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372BE2-EC4F-1541-1D0B-A5A2AAC2931C}"/>
              </a:ext>
            </a:extLst>
          </p:cNvPr>
          <p:cNvSpPr/>
          <p:nvPr/>
        </p:nvSpPr>
        <p:spPr>
          <a:xfrm>
            <a:off x="7734300" y="44955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6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/>
      <p:bldP spid="8" grpId="0" animBg="1"/>
      <p:bldP spid="9" grpId="0" animBg="1"/>
      <p:bldP spid="10" grpId="0" animBg="1"/>
      <p:bldP spid="11" grpId="0"/>
      <p:bldP spid="13" grpId="0" animBg="1"/>
      <p:bldP spid="18" grpId="0"/>
      <p:bldP spid="20" grpId="0" animBg="1"/>
      <p:bldP spid="21" grpId="0"/>
      <p:bldP spid="25" grpId="0" animBg="1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vẽ đường thẳng AB và điểm H ở ngoài đường thẳng AB (theo mẫu), rồi vẽ đường thẳng CD đi qua điểm H và song song với đường thẳng AB.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ED123-6A8F-3B9B-AF56-64FA6EA8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2695575"/>
            <a:ext cx="5757863" cy="2835704"/>
          </a:xfrm>
          <a:prstGeom prst="rect">
            <a:avLst/>
          </a:prstGeom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6FB39077-EE2B-2A75-21C1-E093A0C92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157" y="25445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704DBF12-809D-0B59-8A87-2362D341C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25" y="3105149"/>
            <a:ext cx="3886200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FBA861E-175C-94A4-B6C0-81122191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462" y="31503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A79DBF-7B69-1FB5-E283-B3EB0B7BA9AD}"/>
              </a:ext>
            </a:extLst>
          </p:cNvPr>
          <p:cNvSpPr/>
          <p:nvPr/>
        </p:nvSpPr>
        <p:spPr>
          <a:xfrm>
            <a:off x="4286250" y="3076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ED2BC50-DD5E-2643-2723-8D9BDF79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537" y="3159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44BA86-361D-BE99-D1D8-76F95182B0DA}"/>
              </a:ext>
            </a:extLst>
          </p:cNvPr>
          <p:cNvSpPr/>
          <p:nvPr/>
        </p:nvSpPr>
        <p:spPr>
          <a:xfrm>
            <a:off x="7553325" y="3085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đó, Rô-bốt cùng các bạn vẽ theo hướng dẫn để tạo ra bộ đồ chơi ghép hình.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323F63-EDBE-F0B2-DB57-5070577B2807}"/>
              </a:ext>
            </a:extLst>
          </p:cNvPr>
          <p:cNvSpPr/>
          <p:nvPr/>
        </p:nvSpPr>
        <p:spPr>
          <a:xfrm>
            <a:off x="685800" y="1790700"/>
            <a:ext cx="4857750" cy="43434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A96AE-6B48-A306-CB7B-2B5C02B693E1}"/>
              </a:ext>
            </a:extLst>
          </p:cNvPr>
          <p:cNvSpPr txBox="1"/>
          <p:nvPr/>
        </p:nvSpPr>
        <p:spPr>
          <a:xfrm>
            <a:off x="885825" y="19716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chéo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A8CA9-CBE2-561C-09DB-2288F97A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3408167"/>
            <a:ext cx="2259064" cy="2496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774802-D665-FB3E-5786-E28F1C4B4FCB}"/>
              </a:ext>
            </a:extLst>
          </p:cNvPr>
          <p:cNvSpPr txBox="1"/>
          <p:nvPr/>
        </p:nvSpPr>
        <p:spPr>
          <a:xfrm>
            <a:off x="1562100" y="31908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CF21F-67DB-3E0F-596E-B067B69C9561}"/>
              </a:ext>
            </a:extLst>
          </p:cNvPr>
          <p:cNvSpPr txBox="1"/>
          <p:nvPr/>
        </p:nvSpPr>
        <p:spPr>
          <a:xfrm>
            <a:off x="4133850" y="32099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73CDD-2524-F850-A3CF-31CEE0FC1F4C}"/>
              </a:ext>
            </a:extLst>
          </p:cNvPr>
          <p:cNvSpPr txBox="1"/>
          <p:nvPr/>
        </p:nvSpPr>
        <p:spPr>
          <a:xfrm>
            <a:off x="1619250" y="56197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95579B-4D0C-7A39-903B-5305DAA24691}"/>
              </a:ext>
            </a:extLst>
          </p:cNvPr>
          <p:cNvSpPr txBox="1"/>
          <p:nvPr/>
        </p:nvSpPr>
        <p:spPr>
          <a:xfrm>
            <a:off x="4124325" y="56102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9" name="Line 2">
            <a:extLst>
              <a:ext uri="{FF2B5EF4-FFF2-40B4-BE49-F238E27FC236}">
                <a16:creationId xmlns:a16="http://schemas.microsoft.com/office/drawing/2014/main" id="{946A1E4A-AF30-AA05-0834-1825BFD95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6" y="3428998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6429375" y="15430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6610350" y="15716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M, N, O, 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AB, BC, AC, AO.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DO, ON, MN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9A8ADE-D8FA-9AAB-1DB9-6BBA7FA6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3436742"/>
            <a:ext cx="2259064" cy="2496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A4AA04-06D9-8DC9-F9BC-E97D65989EED}"/>
              </a:ext>
            </a:extLst>
          </p:cNvPr>
          <p:cNvSpPr txBox="1"/>
          <p:nvPr/>
        </p:nvSpPr>
        <p:spPr>
          <a:xfrm>
            <a:off x="7305675" y="32194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F3106B-D0D8-EC1C-57A2-742D739BF5F8}"/>
              </a:ext>
            </a:extLst>
          </p:cNvPr>
          <p:cNvSpPr txBox="1"/>
          <p:nvPr/>
        </p:nvSpPr>
        <p:spPr>
          <a:xfrm>
            <a:off x="9877425" y="32385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A59DE2-5045-9AAE-5049-832183E6BD4D}"/>
              </a:ext>
            </a:extLst>
          </p:cNvPr>
          <p:cNvSpPr txBox="1"/>
          <p:nvPr/>
        </p:nvSpPr>
        <p:spPr>
          <a:xfrm>
            <a:off x="7362825" y="56483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8D0458-07A1-450B-E297-B11655DFE8D7}"/>
              </a:ext>
            </a:extLst>
          </p:cNvPr>
          <p:cNvSpPr txBox="1"/>
          <p:nvPr/>
        </p:nvSpPr>
        <p:spPr>
          <a:xfrm>
            <a:off x="9867900" y="56388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7" name="Line 2">
            <a:extLst>
              <a:ext uri="{FF2B5EF4-FFF2-40B4-BE49-F238E27FC236}">
                <a16:creationId xmlns:a16="http://schemas.microsoft.com/office/drawing/2014/main" id="{57E25177-9F60-EF95-3391-1FC472BBD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1" y="345757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9E75E05C-66BE-079D-5166-93DCCA0D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162" y="3028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D17C29-B9F2-1B26-759E-6E18378FD986}"/>
              </a:ext>
            </a:extLst>
          </p:cNvPr>
          <p:cNvSpPr/>
          <p:nvPr/>
        </p:nvSpPr>
        <p:spPr>
          <a:xfrm>
            <a:off x="8753475" y="34287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04227D1F-41C9-CA59-2A0E-A46C68A4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287" y="44862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8660C8-2E9B-8A8C-4438-1B71828D4683}"/>
              </a:ext>
            </a:extLst>
          </p:cNvPr>
          <p:cNvSpPr/>
          <p:nvPr/>
        </p:nvSpPr>
        <p:spPr>
          <a:xfrm>
            <a:off x="9906000" y="46575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1944B552-B557-166D-58A1-D9C8430D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087" y="42862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0EBDEC-0BA8-0812-DA2C-9D6F142DE4A5}"/>
              </a:ext>
            </a:extLst>
          </p:cNvPr>
          <p:cNvSpPr/>
          <p:nvPr/>
        </p:nvSpPr>
        <p:spPr>
          <a:xfrm>
            <a:off x="8753475" y="46670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DAC5037D-1B8A-2D47-2708-47DB5A20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362" y="3790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824AD5-B31E-4201-3B21-9D00A7DC387F}"/>
              </a:ext>
            </a:extLst>
          </p:cNvPr>
          <p:cNvSpPr/>
          <p:nvPr/>
        </p:nvSpPr>
        <p:spPr>
          <a:xfrm>
            <a:off x="8201025" y="40479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2">
            <a:extLst>
              <a:ext uri="{FF2B5EF4-FFF2-40B4-BE49-F238E27FC236}">
                <a16:creationId xmlns:a16="http://schemas.microsoft.com/office/drawing/2014/main" id="{563CC4EC-61BD-638F-DC1B-76473DEC0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5724" y="471487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Line 2">
            <a:extLst>
              <a:ext uri="{FF2B5EF4-FFF2-40B4-BE49-F238E27FC236}">
                <a16:creationId xmlns:a16="http://schemas.microsoft.com/office/drawing/2014/main" id="{65A596A0-2F07-0716-F0DD-CF254BA046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3" y="468630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Line 2">
            <a:extLst>
              <a:ext uri="{FF2B5EF4-FFF2-40B4-BE49-F238E27FC236}">
                <a16:creationId xmlns:a16="http://schemas.microsoft.com/office/drawing/2014/main" id="{46F49BDC-0C94-D23D-B009-6EF24BC801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20148" y="345757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66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847725" y="10096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1057275" y="10953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PQ song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AM,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CACF8-C9B0-2866-A25A-A5F674B3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617592"/>
            <a:ext cx="2259064" cy="2496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CF61C-72A6-FBDA-0620-810252E45D1A}"/>
              </a:ext>
            </a:extLst>
          </p:cNvPr>
          <p:cNvSpPr txBox="1"/>
          <p:nvPr/>
        </p:nvSpPr>
        <p:spPr>
          <a:xfrm>
            <a:off x="1647825" y="24003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80590-24B6-D716-FB0C-1FB3CAAA3536}"/>
              </a:ext>
            </a:extLst>
          </p:cNvPr>
          <p:cNvSpPr txBox="1"/>
          <p:nvPr/>
        </p:nvSpPr>
        <p:spPr>
          <a:xfrm>
            <a:off x="4219575" y="24193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541AF-1DE9-79E6-AC8D-ED0C45F7F3FA}"/>
              </a:ext>
            </a:extLst>
          </p:cNvPr>
          <p:cNvSpPr txBox="1"/>
          <p:nvPr/>
        </p:nvSpPr>
        <p:spPr>
          <a:xfrm>
            <a:off x="1704975" y="48291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35501-22DA-E163-7F58-461F0A68EF31}"/>
              </a:ext>
            </a:extLst>
          </p:cNvPr>
          <p:cNvSpPr txBox="1"/>
          <p:nvPr/>
        </p:nvSpPr>
        <p:spPr>
          <a:xfrm>
            <a:off x="4210050" y="48196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id="{2FA241FD-CE7F-382E-EFC0-69C95A6D6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351" y="263842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D35C1B-431B-2F88-00EE-2651C5704792}"/>
              </a:ext>
            </a:extLst>
          </p:cNvPr>
          <p:cNvSpPr/>
          <p:nvPr/>
        </p:nvSpPr>
        <p:spPr>
          <a:xfrm>
            <a:off x="3095625" y="26096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48C8033-2FFE-E1B0-AC37-C30BB16E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437" y="36671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963F80-1266-0E1B-ED9F-60CD813D71F3}"/>
              </a:ext>
            </a:extLst>
          </p:cNvPr>
          <p:cNvSpPr/>
          <p:nvPr/>
        </p:nvSpPr>
        <p:spPr>
          <a:xfrm>
            <a:off x="4248150" y="3838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B619228A-0B96-B34F-BBE0-D5D44C0E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237" y="346710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126C6E-E7B6-D46C-F5D3-752AA677A9FB}"/>
              </a:ext>
            </a:extLst>
          </p:cNvPr>
          <p:cNvSpPr/>
          <p:nvPr/>
        </p:nvSpPr>
        <p:spPr>
          <a:xfrm>
            <a:off x="3095625" y="3847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58C24DA3-FF64-7500-429F-5FADC7BA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262" y="28289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B4BBF7-8573-C2CE-F266-88AF4E3C0B86}"/>
              </a:ext>
            </a:extLst>
          </p:cNvPr>
          <p:cNvSpPr/>
          <p:nvPr/>
        </p:nvSpPr>
        <p:spPr>
          <a:xfrm>
            <a:off x="2543175" y="32287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2">
            <a:extLst>
              <a:ext uri="{FF2B5EF4-FFF2-40B4-BE49-F238E27FC236}">
                <a16:creationId xmlns:a16="http://schemas.microsoft.com/office/drawing/2014/main" id="{0115A5FB-0C01-CB5A-F2FF-E3A647D1D9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7874" y="389572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Line 2">
            <a:extLst>
              <a:ext uri="{FF2B5EF4-FFF2-40B4-BE49-F238E27FC236}">
                <a16:creationId xmlns:a16="http://schemas.microsoft.com/office/drawing/2014/main" id="{4C00496D-732D-382D-8B2D-F5F2BDB5E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3723" y="38671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Line 2">
            <a:extLst>
              <a:ext uri="{FF2B5EF4-FFF2-40B4-BE49-F238E27FC236}">
                <a16:creationId xmlns:a16="http://schemas.microsoft.com/office/drawing/2014/main" id="{4C477C6D-872B-C06F-DAFB-2CCA63BBD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2298" y="263842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id="{285F5C7E-DF8F-C0FD-4497-0A1F96AE2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787" y="22383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5" name="Line 2">
            <a:extLst>
              <a:ext uri="{FF2B5EF4-FFF2-40B4-BE49-F238E27FC236}">
                <a16:creationId xmlns:a16="http://schemas.microsoft.com/office/drawing/2014/main" id="{6BD18624-9902-6765-12D1-6E81A83B76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3" y="32575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A271DF7D-7E8C-D887-C5E1-2FF5BB8E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162" y="28003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81EE9F8-E353-37A3-2602-70A771843DB9}"/>
              </a:ext>
            </a:extLst>
          </p:cNvPr>
          <p:cNvSpPr/>
          <p:nvPr/>
        </p:nvSpPr>
        <p:spPr>
          <a:xfrm>
            <a:off x="3676650" y="32001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51E8555-C331-729E-1AAB-4897B2B6B290}"/>
              </a:ext>
            </a:extLst>
          </p:cNvPr>
          <p:cNvSpPr/>
          <p:nvPr/>
        </p:nvSpPr>
        <p:spPr>
          <a:xfrm>
            <a:off x="6238875" y="106680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7CA2C4-16AB-C023-D1CE-B543A7EB53E5}"/>
              </a:ext>
            </a:extLst>
          </p:cNvPr>
          <p:cNvSpPr txBox="1"/>
          <p:nvPr/>
        </p:nvSpPr>
        <p:spPr>
          <a:xfrm>
            <a:off x="6448425" y="11525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DO, MN, ON, PQ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A943D11-92D3-748A-42FE-A704336E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5" y="2909887"/>
            <a:ext cx="2647950" cy="2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6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6" grpId="0"/>
      <p:bldP spid="8" grpId="0"/>
      <p:bldP spid="9" grpId="0"/>
      <p:bldP spid="10" grpId="0"/>
      <p:bldP spid="11" grpId="0" animBg="1"/>
      <p:bldP spid="12" grpId="0" animBg="1"/>
      <p:bldP spid="13" grpId="0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</TotalTime>
  <Words>341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Humanst521 BT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Pham Dung</cp:lastModifiedBy>
  <cp:revision>36</cp:revision>
  <dcterms:created xsi:type="dcterms:W3CDTF">2023-10-05T11:48:05Z</dcterms:created>
  <dcterms:modified xsi:type="dcterms:W3CDTF">2025-04-07T00:43:16Z</dcterms:modified>
  <cp:category>9Slide.vn</cp:category>
</cp:coreProperties>
</file>