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74" r:id="rId4"/>
    <p:sldId id="275" r:id="rId5"/>
    <p:sldId id="277" r:id="rId6"/>
    <p:sldId id="377" r:id="rId7"/>
    <p:sldId id="276" r:id="rId8"/>
    <p:sldId id="378" r:id="rId9"/>
    <p:sldId id="379" r:id="rId10"/>
    <p:sldId id="380"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905" autoAdjust="0"/>
  </p:normalViewPr>
  <p:slideViewPr>
    <p:cSldViewPr snapToGrid="0">
      <p:cViewPr varScale="1">
        <p:scale>
          <a:sx n="80" d="100"/>
          <a:sy n="80" d="100"/>
        </p:scale>
        <p:origin x="119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2264228" y="644474"/>
            <a:ext cx="3338286" cy="3972479"/>
          </a:xfrm>
          <a:prstGeom prst="rect">
            <a:avLst/>
          </a:prstGeom>
        </p:spPr>
      </p:pic>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37973"/>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
        <p:nvSpPr>
          <p:cNvPr id="5" name="TextBox 4">
            <a:extLst>
              <a:ext uri="{FF2B5EF4-FFF2-40B4-BE49-F238E27FC236}">
                <a16:creationId xmlns:a16="http://schemas.microsoft.com/office/drawing/2014/main" id="{096970D6-1D78-4820-BB24-A1279897768C}"/>
              </a:ext>
            </a:extLst>
          </p:cNvPr>
          <p:cNvSpPr txBox="1"/>
          <p:nvPr/>
        </p:nvSpPr>
        <p:spPr>
          <a:xfrm>
            <a:off x="2415065" y="1665523"/>
            <a:ext cx="747236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271429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6BB178-92C2-47A1-BC96-3D6704269CA6}"/>
              </a:ext>
            </a:extLst>
          </p:cNvPr>
          <p:cNvSpPr txBox="1"/>
          <p:nvPr/>
        </p:nvSpPr>
        <p:spPr>
          <a:xfrm>
            <a:off x="1717323" y="2527608"/>
            <a:ext cx="4046168"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nl-NL" altLang="ko-KR" sz="2800" b="1" dirty="0">
                <a:solidFill>
                  <a:srgbClr val="7030A0"/>
                </a:solidFill>
                <a:latin typeface="Cambria" panose="02040503050406030204" pitchFamily="18" charset="0"/>
                <a:ea typeface="Cambria" panose="02040503050406030204" pitchFamily="18" charset="0"/>
              </a:rPr>
              <a:t>Đọc, viết được các số trong phạm vi 100 000</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7" name="직사각형 16">
            <a:extLst>
              <a:ext uri="{FF2B5EF4-FFF2-40B4-BE49-F238E27FC236}">
                <a16:creationId xmlns:a16="http://schemas.microsoft.com/office/drawing/2014/main" id="{9CDDBC67-15E9-4A77-9821-F95DCC3F1AAD}"/>
              </a:ext>
            </a:extLst>
          </p:cNvPr>
          <p:cNvSpPr/>
          <p:nvPr/>
        </p:nvSpPr>
        <p:spPr>
          <a:xfrm>
            <a:off x="1665779"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01.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8" name="TextBox 17">
            <a:extLst>
              <a:ext uri="{FF2B5EF4-FFF2-40B4-BE49-F238E27FC236}">
                <a16:creationId xmlns:a16="http://schemas.microsoft.com/office/drawing/2014/main" id="{87E8F891-DBEB-40C0-905A-96ABA7FB4745}"/>
              </a:ext>
            </a:extLst>
          </p:cNvPr>
          <p:cNvSpPr txBox="1"/>
          <p:nvPr/>
        </p:nvSpPr>
        <p:spPr>
          <a:xfrm>
            <a:off x="6701663" y="2527608"/>
            <a:ext cx="4878519" cy="95410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cấu tạo thập phân của một số</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9" name="직사각형 18">
            <a:extLst>
              <a:ext uri="{FF2B5EF4-FFF2-40B4-BE49-F238E27FC236}">
                <a16:creationId xmlns:a16="http://schemas.microsoft.com/office/drawing/2014/main" id="{2FA3AFF2-0BEF-4848-BA38-EEFC6F77DD13}"/>
              </a:ext>
            </a:extLst>
          </p:cNvPr>
          <p:cNvSpPr/>
          <p:nvPr/>
        </p:nvSpPr>
        <p:spPr>
          <a:xfrm>
            <a:off x="6650122"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03.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0" name="TextBox 19">
            <a:extLst>
              <a:ext uri="{FF2B5EF4-FFF2-40B4-BE49-F238E27FC236}">
                <a16:creationId xmlns:a16="http://schemas.microsoft.com/office/drawing/2014/main" id="{1BAC4DA1-4CED-46BC-969D-CFD5B270A6F6}"/>
              </a:ext>
            </a:extLst>
          </p:cNvPr>
          <p:cNvSpPr txBox="1"/>
          <p:nvPr/>
        </p:nvSpPr>
        <p:spPr>
          <a:xfrm>
            <a:off x="1717322" y="4606439"/>
            <a:ext cx="4624484"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các số tròn trăm nghìn</a:t>
            </a:r>
            <a:endPar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21" name="직사각형 20">
            <a:extLst>
              <a:ext uri="{FF2B5EF4-FFF2-40B4-BE49-F238E27FC236}">
                <a16:creationId xmlns:a16="http://schemas.microsoft.com/office/drawing/2014/main" id="{6D0B68A5-A8E9-43E4-A1CF-AC4444E551E4}"/>
              </a:ext>
            </a:extLst>
          </p:cNvPr>
          <p:cNvSpPr/>
          <p:nvPr/>
        </p:nvSpPr>
        <p:spPr>
          <a:xfrm>
            <a:off x="1665779" y="4139110"/>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02.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3" name="Group 2"/>
          <p:cNvGrpSpPr/>
          <p:nvPr/>
        </p:nvGrpSpPr>
        <p:grpSpPr>
          <a:xfrm>
            <a:off x="2312048" y="3506485"/>
            <a:ext cx="1252098" cy="1002669"/>
            <a:chOff x="5388843" y="2824784"/>
            <a:chExt cx="835455" cy="748419"/>
          </a:xfrm>
        </p:grpSpPr>
        <p:sp>
          <p:nvSpPr>
            <p:cNvPr id="15" name="타원 62">
              <a:extLst>
                <a:ext uri="{FF2B5EF4-FFF2-40B4-BE49-F238E27FC236}">
                  <a16:creationId xmlns:a16="http://schemas.microsoft.com/office/drawing/2014/main" id="{D33DF09D-50C6-4CC3-8E30-B318E6444B7E}"/>
                </a:ext>
              </a:extLst>
            </p:cNvPr>
            <p:cNvSpPr/>
            <p:nvPr/>
          </p:nvSpPr>
          <p:spPr>
            <a:xfrm>
              <a:off x="5388843" y="2824784"/>
              <a:ext cx="835455" cy="748419"/>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5" name="그래픽 69">
              <a:extLst>
                <a:ext uri="{FF2B5EF4-FFF2-40B4-BE49-F238E27FC236}">
                  <a16:creationId xmlns:a16="http://schemas.microsoft.com/office/drawing/2014/main" id="{06C6321F-99C3-43E3-B84A-0366480FB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491" y="3199431"/>
              <a:ext cx="338492" cy="338492"/>
            </a:xfrm>
            <a:prstGeom prst="rect">
              <a:avLst/>
            </a:prstGeom>
          </p:spPr>
        </p:pic>
      </p:grpSp>
      <p:grpSp>
        <p:nvGrpSpPr>
          <p:cNvPr id="7" name="Group 6"/>
          <p:cNvGrpSpPr/>
          <p:nvPr/>
        </p:nvGrpSpPr>
        <p:grpSpPr>
          <a:xfrm>
            <a:off x="7359021" y="1575028"/>
            <a:ext cx="1252098" cy="1002669"/>
            <a:chOff x="5986785" y="2401849"/>
            <a:chExt cx="714878" cy="616714"/>
          </a:xfrm>
        </p:grpSpPr>
        <p:sp>
          <p:nvSpPr>
            <p:cNvPr id="29" name="타원 66">
              <a:extLst>
                <a:ext uri="{FF2B5EF4-FFF2-40B4-BE49-F238E27FC236}">
                  <a16:creationId xmlns:a16="http://schemas.microsoft.com/office/drawing/2014/main" id="{44BF37D1-3680-45F9-9995-E203C96B7F02}"/>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13" name="그래픽 70">
              <a:extLst>
                <a:ext uri="{FF2B5EF4-FFF2-40B4-BE49-F238E27FC236}">
                  <a16:creationId xmlns:a16="http://schemas.microsoft.com/office/drawing/2014/main" id="{A0B05FDB-5EB6-45AC-9A10-5C88C978C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57" y="2527459"/>
              <a:ext cx="303843" cy="310750"/>
            </a:xfrm>
            <a:prstGeom prst="rect">
              <a:avLst/>
            </a:prstGeom>
          </p:spPr>
        </p:pic>
      </p:grpSp>
      <p:grpSp>
        <p:nvGrpSpPr>
          <p:cNvPr id="6" name="Group 5"/>
          <p:cNvGrpSpPr/>
          <p:nvPr/>
        </p:nvGrpSpPr>
        <p:grpSpPr>
          <a:xfrm>
            <a:off x="2305324" y="1544080"/>
            <a:ext cx="1252098" cy="1002669"/>
            <a:chOff x="1025582" y="2434694"/>
            <a:chExt cx="691740" cy="616714"/>
          </a:xfrm>
        </p:grpSpPr>
        <p:sp>
          <p:nvSpPr>
            <p:cNvPr id="12" name="타원 64">
              <a:extLst>
                <a:ext uri="{FF2B5EF4-FFF2-40B4-BE49-F238E27FC236}">
                  <a16:creationId xmlns:a16="http://schemas.microsoft.com/office/drawing/2014/main" id="{8325DC52-EEE9-4128-A6A0-73567D82355C}"/>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8" name="그래픽 499">
              <a:extLst>
                <a:ext uri="{FF2B5EF4-FFF2-40B4-BE49-F238E27FC236}">
                  <a16:creationId xmlns:a16="http://schemas.microsoft.com/office/drawing/2014/main" id="{E53E3BA6-109D-4583-8A74-17B3D2387C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6275" y="2527459"/>
              <a:ext cx="337784" cy="388092"/>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957" y="0"/>
            <a:ext cx="9248434" cy="1609483"/>
          </a:xfrm>
          <a:prstGeom prst="rect">
            <a:avLst/>
          </a:prstGeom>
        </p:spPr>
      </p:pic>
    </p:spTree>
    <p:extLst>
      <p:ext uri="{BB962C8B-B14F-4D97-AF65-F5344CB8AC3E}">
        <p14:creationId xmlns:p14="http://schemas.microsoft.com/office/powerpoint/2010/main" val="3319292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Horizontal)">
                                      <p:cBhvr>
                                        <p:cTn id="15" dur="500"/>
                                        <p:tgtEl>
                                          <p:spTgt spid="17"/>
                                        </p:tgtEl>
                                      </p:cBhvr>
                                    </p:animEffect>
                                  </p:childTnLst>
                                </p:cTn>
                              </p:par>
                              <p:par>
                                <p:cTn id="16" presetID="16" presetClass="entr" presetSubtype="4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2863752846"/>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850606" y="5422606"/>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3531446"/>
              </p:ext>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TotalTime>
  <Words>438</Words>
  <Application>Microsoft Office PowerPoint</Application>
  <PresentationFormat>Widescreen</PresentationFormat>
  <Paragraphs>116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#9Slide07 HoneyCream</vt:lpstr>
      <vt:lpstr>Arial</vt:lpstr>
      <vt:lpstr>Calibri</vt:lpstr>
      <vt:lpstr>Cambria</vt:lpstr>
      <vt:lpstr>Poppins Light</vt:lpstr>
      <vt:lpstr>Rammetto One</vt:lpstr>
      <vt:lpstr>SVN-Riesling</vt:lpstr>
      <vt:lpstr>Times New Roman</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43</cp:revision>
  <dcterms:created xsi:type="dcterms:W3CDTF">2023-07-09T12:54:14Z</dcterms:created>
  <dcterms:modified xsi:type="dcterms:W3CDTF">2025-04-07T00:04:52Z</dcterms:modified>
  <cp:category>9Slide.vn</cp:category>
</cp:coreProperties>
</file>