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10" r:id="rId4"/>
  </p:sldMasterIdLst>
  <p:sldIdLst>
    <p:sldId id="316" r:id="rId5"/>
    <p:sldId id="295" r:id="rId6"/>
    <p:sldId id="291" r:id="rId7"/>
    <p:sldId id="732" r:id="rId8"/>
    <p:sldId id="733" r:id="rId9"/>
    <p:sldId id="737" r:id="rId10"/>
    <p:sldId id="738" r:id="rId11"/>
    <p:sldId id="744" r:id="rId12"/>
    <p:sldId id="745" r:id="rId13"/>
    <p:sldId id="746" r:id="rId14"/>
    <p:sldId id="747" r:id="rId15"/>
    <p:sldId id="7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36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3113"/>
          <a:stretch/>
        </p:blipFill>
        <p:spPr>
          <a:xfrm>
            <a:off x="-1" y="-100483"/>
            <a:ext cx="12369521" cy="6958484"/>
          </a:xfrm>
          <a:prstGeom prst="rect">
            <a:avLst/>
          </a:prstGeom>
        </p:spPr>
      </p:pic>
    </p:spTree>
    <p:extLst>
      <p:ext uri="{BB962C8B-B14F-4D97-AF65-F5344CB8AC3E}">
        <p14:creationId xmlns:p14="http://schemas.microsoft.com/office/powerpoint/2010/main" val="380662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400427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4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65070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rang chiếu Tiêu đề">
    <p:spTree>
      <p:nvGrpSpPr>
        <p:cNvPr id="1" name=""/>
        <p:cNvGrpSpPr/>
        <p:nvPr/>
      </p:nvGrpSpPr>
      <p:grpSpPr>
        <a:xfrm>
          <a:off x="0" y="0"/>
          <a:ext cx="0" cy="0"/>
          <a:chOff x="0" y="0"/>
          <a:chExt cx="0" cy="0"/>
        </a:xfrm>
      </p:grpSpPr>
      <p:grpSp>
        <p:nvGrpSpPr>
          <p:cNvPr id="4" name="Nhóm 3"/>
          <p:cNvGrpSpPr/>
          <p:nvPr userDrawn="1"/>
        </p:nvGrpSpPr>
        <p:grpSpPr>
          <a:xfrm rot="248467">
            <a:off x="223563" y="2575407"/>
            <a:ext cx="4688853" cy="2424835"/>
            <a:chOff x="-10068" y="2615721"/>
            <a:chExt cx="5488038" cy="2838132"/>
          </a:xfrm>
        </p:grpSpPr>
        <p:sp>
          <p:nvSpPr>
            <p:cNvPr id="5" name="Hình tự do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 name="Hình tự do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 name="Hình tự do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 name="Hình tự do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 name="Hình tự do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 name="Hình tự do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 name="Hình tự do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 name="Hình tự do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 name="Hình tự do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 name="Hình tự do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 name="Hình tự do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40" name="Nhóm 39"/>
          <p:cNvGrpSpPr/>
          <p:nvPr userDrawn="1"/>
        </p:nvGrpSpPr>
        <p:grpSpPr>
          <a:xfrm rot="18988672">
            <a:off x="68557" y="189622"/>
            <a:ext cx="517230" cy="587584"/>
            <a:chOff x="11036616" y="1071278"/>
            <a:chExt cx="1030189" cy="1170315"/>
          </a:xfrm>
        </p:grpSpPr>
        <p:sp>
          <p:nvSpPr>
            <p:cNvPr id="41" name="Hình tự do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 name="Hình tự do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 name="Hình tự do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49" name="Hình tự do 500"/>
          <p:cNvSpPr>
            <a:spLocks/>
          </p:cNvSpPr>
          <p:nvPr userDrawn="1"/>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50" name="Nhóm 49"/>
          <p:cNvGrpSpPr/>
          <p:nvPr userDrawn="1"/>
        </p:nvGrpSpPr>
        <p:grpSpPr>
          <a:xfrm>
            <a:off x="11434163" y="6542"/>
            <a:ext cx="679129" cy="712528"/>
            <a:chOff x="11231706" y="127529"/>
            <a:chExt cx="679129" cy="712528"/>
          </a:xfrm>
        </p:grpSpPr>
        <p:sp>
          <p:nvSpPr>
            <p:cNvPr id="51" name="Hình tự do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2" name="Hình tự do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3" name="Hình tự do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59" name="Hình tự do 413"/>
          <p:cNvSpPr>
            <a:spLocks/>
          </p:cNvSpPr>
          <p:nvPr userDrawn="1"/>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414"/>
          <p:cNvSpPr>
            <a:spLocks/>
          </p:cNvSpPr>
          <p:nvPr userDrawn="1"/>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61" name="Nhóm 5"/>
          <p:cNvGrpSpPr>
            <a:grpSpLocks noChangeAspect="1"/>
          </p:cNvGrpSpPr>
          <p:nvPr userDrawn="1"/>
        </p:nvGrpSpPr>
        <p:grpSpPr bwMode="auto">
          <a:xfrm>
            <a:off x="-1519" y="854145"/>
            <a:ext cx="1881474" cy="2341763"/>
            <a:chOff x="3000" y="1116"/>
            <a:chExt cx="1680" cy="2091"/>
          </a:xfrm>
        </p:grpSpPr>
        <p:sp>
          <p:nvSpPr>
            <p:cNvPr id="62" name="Hình tự do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0" name="Hình tự do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1" name="Hình tự do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2" name="Hình tự do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3" name="Hình tự do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4" name="Hình tự do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5" name="Hình tự do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6" name="Hình tự do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7" name="Hình tự do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8" name="Hình tự do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9" name="Hình tự do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0" name="Hình tự do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81" name="Nhóm 33"/>
          <p:cNvGrpSpPr>
            <a:grpSpLocks noChangeAspect="1"/>
          </p:cNvGrpSpPr>
          <p:nvPr userDrawn="1"/>
        </p:nvGrpSpPr>
        <p:grpSpPr bwMode="auto">
          <a:xfrm>
            <a:off x="1714988" y="4544219"/>
            <a:ext cx="1873268" cy="2324202"/>
            <a:chOff x="3359" y="1523"/>
            <a:chExt cx="943" cy="1170"/>
          </a:xfrm>
        </p:grpSpPr>
        <p:sp>
          <p:nvSpPr>
            <p:cNvPr id="82" name="Hình tự do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3" name="Hình tự do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4" name="Hình tự do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5" name="Hình tự do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6" name="Hình tự do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87" name="Nhóm 43"/>
          <p:cNvGrpSpPr>
            <a:grpSpLocks noChangeAspect="1"/>
          </p:cNvGrpSpPr>
          <p:nvPr userDrawn="1"/>
        </p:nvGrpSpPr>
        <p:grpSpPr bwMode="auto">
          <a:xfrm>
            <a:off x="1168399" y="5011046"/>
            <a:ext cx="1497013" cy="1857375"/>
            <a:chOff x="3367" y="1523"/>
            <a:chExt cx="943" cy="1170"/>
          </a:xfrm>
        </p:grpSpPr>
        <p:sp>
          <p:nvSpPr>
            <p:cNvPr id="88" name="Hình tự do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9" name="Hình tự do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0" name="Hình tự do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1" name="Hình tự do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2" name="Hình tự do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3" name="Hình tự do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94" name="Nhóm 93"/>
          <p:cNvGrpSpPr/>
          <p:nvPr userDrawn="1"/>
        </p:nvGrpSpPr>
        <p:grpSpPr>
          <a:xfrm>
            <a:off x="-21971" y="4350236"/>
            <a:ext cx="1696783" cy="2518186"/>
            <a:chOff x="-3496" y="4350236"/>
            <a:chExt cx="1696783" cy="2518186"/>
          </a:xfrm>
        </p:grpSpPr>
        <p:sp>
          <p:nvSpPr>
            <p:cNvPr id="95" name="Hình tự do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6" name="Hình tự do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7" name="Hình tự do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8" name="Hình tự do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99" name="Nhóm 43"/>
          <p:cNvGrpSpPr>
            <a:grpSpLocks noChangeAspect="1"/>
          </p:cNvGrpSpPr>
          <p:nvPr userDrawn="1"/>
        </p:nvGrpSpPr>
        <p:grpSpPr bwMode="auto">
          <a:xfrm>
            <a:off x="2911336" y="4572470"/>
            <a:ext cx="1850498" cy="2295951"/>
            <a:chOff x="3367" y="1523"/>
            <a:chExt cx="943" cy="1170"/>
          </a:xfrm>
        </p:grpSpPr>
        <p:sp>
          <p:nvSpPr>
            <p:cNvPr id="100" name="Hình tự do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1" name="Hình tự do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2" name="Hình tự do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3" name="Hình tự do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4" name="Hình tự do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5" name="Hình tự do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106" name="Nhóm 105"/>
          <p:cNvGrpSpPr/>
          <p:nvPr userDrawn="1"/>
        </p:nvGrpSpPr>
        <p:grpSpPr>
          <a:xfrm rot="1576354">
            <a:off x="11125791" y="2895976"/>
            <a:ext cx="1030189" cy="1170315"/>
            <a:chOff x="11036616" y="1071278"/>
            <a:chExt cx="1030189" cy="1170315"/>
          </a:xfrm>
        </p:grpSpPr>
        <p:sp>
          <p:nvSpPr>
            <p:cNvPr id="107" name="Hình tự do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8" name="Hình tự do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9" name="Hình tự do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0" name="Hình tự do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1" name="Hình tự do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2" name="Hình tự do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3" name="Hình tự do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4" name="Hình tự do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115" name="Hình tự do 8"/>
          <p:cNvSpPr>
            <a:spLocks/>
          </p:cNvSpPr>
          <p:nvPr userDrawn="1"/>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6" name="Hình tự do 115"/>
          <p:cNvSpPr/>
          <p:nvPr userDrawn="1"/>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117" name="Nhóm 116"/>
          <p:cNvGrpSpPr/>
          <p:nvPr userDrawn="1"/>
        </p:nvGrpSpPr>
        <p:grpSpPr>
          <a:xfrm rot="198573">
            <a:off x="1199275" y="2684218"/>
            <a:ext cx="2154692" cy="1686565"/>
            <a:chOff x="1175948" y="2708421"/>
            <a:chExt cx="2159248" cy="1690131"/>
          </a:xfrm>
        </p:grpSpPr>
        <p:sp>
          <p:nvSpPr>
            <p:cNvPr id="118" name="Hình tự do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9" name="Hình tự do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0" name="Hình tự do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1" name="Hình tự do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2" name="Hình tự do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3" name="Hình tự do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4" name="Hình tự do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5" name="Hình tự do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6" name="Hình tự do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7" name="Hình tự do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8" name="Hình tự do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9" name="Hình tự do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0" name="Hình tự do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1" name="Hình tự do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2" name="Hình tự do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3" name="Hình tự do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4" name="Hình tự do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5" name="Hình tự do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6" name="Hình tự do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7" name="Hình tự do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8" name="Hình tự do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9" name="Hình tự do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0" name="Hình tự do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1" name="Hình tự do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2" name="Hình tự do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3" name="Hình tự do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4" name="Hình tự do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5" name="Hình tự do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146" name="Nhóm 5"/>
          <p:cNvGrpSpPr>
            <a:grpSpLocks noChangeAspect="1"/>
          </p:cNvGrpSpPr>
          <p:nvPr userDrawn="1"/>
        </p:nvGrpSpPr>
        <p:grpSpPr bwMode="auto">
          <a:xfrm>
            <a:off x="9167354" y="4138360"/>
            <a:ext cx="3023057" cy="2719639"/>
            <a:chOff x="2887" y="1286"/>
            <a:chExt cx="1903" cy="1712"/>
          </a:xfrm>
        </p:grpSpPr>
        <p:sp>
          <p:nvSpPr>
            <p:cNvPr id="147" name="Hình tự do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8" name="Hình tự do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9" name="Hình tự do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0" name="Hình tự do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1" name="Hình tự do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2" name="Hình tự do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3" name="Hình tự do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4" name="Hình tự do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5" name="Hình tự do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6" name="Hình tự do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7" name="Hình tự do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8" name="Hình tự do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9" name="Hình tự do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0" name="Hình tự do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1" name="Hình tự do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2" name="Hình tự do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3" name="Hình tự do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4" name="Hình tự do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5" name="Hình tự do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6" name="Hình tự do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7" name="Hình tự do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8" name="Hình tự do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9" name="Hình tự do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0" name="Hình tự do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171" name="Nhóm 64"/>
          <p:cNvGrpSpPr>
            <a:grpSpLocks noChangeAspect="1"/>
          </p:cNvGrpSpPr>
          <p:nvPr userDrawn="1"/>
        </p:nvGrpSpPr>
        <p:grpSpPr bwMode="auto">
          <a:xfrm rot="12827499" flipH="1">
            <a:off x="11360417" y="2338535"/>
            <a:ext cx="483752" cy="536662"/>
            <a:chOff x="2052" y="995"/>
            <a:chExt cx="768" cy="852"/>
          </a:xfrm>
        </p:grpSpPr>
        <p:sp>
          <p:nvSpPr>
            <p:cNvPr id="172" name="Hình tự do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3" name="Hình tự do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4" name="Hình tự do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5" name="Hình tự do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6" name="Hình tự do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7" name="Hình tự do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8" name="Hình tự do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9" name="Hình tự do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2" name="Tiêu đề 1"/>
          <p:cNvSpPr>
            <a:spLocks noGrp="1"/>
          </p:cNvSpPr>
          <p:nvPr>
            <p:ph type="ctrTitle"/>
          </p:nvPr>
        </p:nvSpPr>
        <p:spPr>
          <a:xfrm>
            <a:off x="2681288" y="165020"/>
            <a:ext cx="9360418" cy="2263258"/>
          </a:xfrm>
          <a:prstGeom prst="rect">
            <a:avLst/>
          </a:prstGeom>
        </p:spPr>
        <p:txBody>
          <a:bodyPr anchor="b">
            <a:normAutofit/>
          </a:bodyPr>
          <a:lstStyle>
            <a:lvl1pPr algn="ctr" latinLnBrk="0">
              <a:defRPr lang="vi-VN" sz="6400">
                <a:latin typeface="Segoe UI" panose="020B0502040204020203" pitchFamily="34" charset="0"/>
                <a:ea typeface="Segoe UI" panose="020B0502040204020203" pitchFamily="34" charset="0"/>
                <a:cs typeface="Segoe UI" panose="020B0502040204020203" pitchFamily="34" charset="0"/>
              </a:defRPr>
            </a:lvl1pPr>
          </a:lstStyle>
          <a:p>
            <a:r>
              <a:rPr lang="vi-VN" dirty="0"/>
              <a:t>Bấm để sửa kiểu tiêu đề Bản cái</a:t>
            </a:r>
          </a:p>
        </p:txBody>
      </p:sp>
      <p:sp>
        <p:nvSpPr>
          <p:cNvPr id="3" name="Tiêu đề phụ 2"/>
          <p:cNvSpPr>
            <a:spLocks noGrp="1"/>
          </p:cNvSpPr>
          <p:nvPr>
            <p:ph type="subTitle" idx="1"/>
          </p:nvPr>
        </p:nvSpPr>
        <p:spPr>
          <a:xfrm>
            <a:off x="3903329" y="2476917"/>
            <a:ext cx="6916336" cy="1771600"/>
          </a:xfrm>
          <a:prstGeom prst="rect">
            <a:avLst/>
          </a:prstGeom>
        </p:spPr>
        <p:txBody>
          <a:bodyPr>
            <a:normAutofit/>
          </a:bodyPr>
          <a:lstStyle>
            <a:lvl1pPr marL="0" indent="0" algn="ctr" latinLnBrk="0">
              <a:spcBef>
                <a:spcPts val="0"/>
              </a:spcBef>
              <a:buNone/>
              <a:defRPr lang="vi-VN" sz="4800" cap="none"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latinLnBrk="0">
              <a:buNone/>
              <a:defRPr lang="vi-VN" sz="2800"/>
            </a:lvl2pPr>
            <a:lvl3pPr marL="914400" indent="0" algn="ctr" latinLnBrk="0">
              <a:buNone/>
              <a:defRPr lang="vi-VN" sz="2400"/>
            </a:lvl3pPr>
            <a:lvl4pPr marL="1371600" indent="0" algn="ctr" latinLnBrk="0">
              <a:buNone/>
              <a:defRPr lang="vi-VN" sz="2000"/>
            </a:lvl4pPr>
            <a:lvl5pPr marL="1828800" indent="0" algn="ctr" latinLnBrk="0">
              <a:buNone/>
              <a:defRPr lang="vi-VN" sz="2000"/>
            </a:lvl5pPr>
            <a:lvl6pPr marL="2286000" indent="0" algn="ctr" latinLnBrk="0">
              <a:buNone/>
              <a:defRPr lang="vi-VN" sz="2000"/>
            </a:lvl6pPr>
            <a:lvl7pPr marL="2743200" indent="0" algn="ctr" latinLnBrk="0">
              <a:buNone/>
              <a:defRPr lang="vi-VN" sz="2000"/>
            </a:lvl7pPr>
            <a:lvl8pPr marL="3200400" indent="0" algn="ctr" latinLnBrk="0">
              <a:buNone/>
              <a:defRPr lang="vi-VN" sz="2000"/>
            </a:lvl8pPr>
            <a:lvl9pPr marL="3657600" indent="0" algn="ctr" latinLnBrk="0">
              <a:buNone/>
              <a:defRPr lang="vi-VN" sz="2000"/>
            </a:lvl9pPr>
          </a:lstStyle>
          <a:p>
            <a:r>
              <a:rPr lang="vi-VN"/>
              <a:t>Bấm để sửa kiểu tiêu đề phụ Bản cái</a:t>
            </a:r>
          </a:p>
        </p:txBody>
      </p:sp>
    </p:spTree>
    <p:extLst>
      <p:ext uri="{BB962C8B-B14F-4D97-AF65-F5344CB8AC3E}">
        <p14:creationId xmlns:p14="http://schemas.microsoft.com/office/powerpoint/2010/main" val="93300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78910"/>
            <a:ext cx="9133730" cy="1233424"/>
          </a:xfrm>
          <a:prstGeom prst="rect">
            <a:avLst/>
          </a:prstGeom>
        </p:spPr>
        <p:txBody>
          <a:bodyPr/>
          <a:lstStyle/>
          <a:p>
            <a:r>
              <a:rPr lang="vi-VN"/>
              <a:t>Bấm để sửa kiểu tiêu đề Bản cái</a:t>
            </a:r>
          </a:p>
        </p:txBody>
      </p:sp>
      <p:sp>
        <p:nvSpPr>
          <p:cNvPr id="3" name="Chỗ dành sẵn cho Nội dung 2"/>
          <p:cNvSpPr>
            <a:spLocks noGrp="1"/>
          </p:cNvSpPr>
          <p:nvPr>
            <p:ph idx="1"/>
          </p:nvPr>
        </p:nvSpPr>
        <p:spPr>
          <a:xfrm>
            <a:off x="1528572" y="1485900"/>
            <a:ext cx="9134856" cy="4152901"/>
          </a:xfrm>
          <a:prstGeom prst="rect">
            <a:avLst/>
          </a:prstGeom>
        </p:spPr>
        <p:txBody>
          <a:bodyPr/>
          <a:lstStyle>
            <a:lvl6pPr latinLnBrk="0">
              <a:defRPr lang="vi-VN"/>
            </a:lvl6pPr>
            <a:lvl7pPr latinLnBrk="0">
              <a:defRPr lang="vi-VN"/>
            </a:lvl7pPr>
            <a:lvl8pPr latinLnBrk="0">
              <a:defRPr lang="vi-VN"/>
            </a:lvl8pPr>
            <a:lvl9pPr latinLnBrk="0">
              <a:defRPr lang="vi-VN"/>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a:xfrm>
            <a:off x="8875776" y="6601968"/>
            <a:ext cx="960120" cy="237744"/>
          </a:xfrm>
          <a:prstGeom prst="rect">
            <a:avLst/>
          </a:prstGeom>
        </p:spPr>
        <p:txBody>
          <a:bodyPr/>
          <a:lstStyle/>
          <a:p>
            <a:fld id="{9E583DDF-CA54-461A-A486-592D2374C532}" type="datetimeFigureOut">
              <a:t>4/7/2025</a:t>
            </a:fld>
            <a:endParaRPr lang="vi-VN"/>
          </a:p>
        </p:txBody>
      </p:sp>
      <p:sp>
        <p:nvSpPr>
          <p:cNvPr id="5" name="Chỗ dành sẵn cho Chân trang 4"/>
          <p:cNvSpPr>
            <a:spLocks noGrp="1"/>
          </p:cNvSpPr>
          <p:nvPr>
            <p:ph type="ftr" sz="quarter" idx="11"/>
          </p:nvPr>
        </p:nvSpPr>
        <p:spPr>
          <a:xfrm>
            <a:off x="1522412" y="6601968"/>
            <a:ext cx="6978460" cy="237744"/>
          </a:xfrm>
          <a:prstGeom prst="rect">
            <a:avLst/>
          </a:prstGeom>
        </p:spPr>
        <p:txBody>
          <a:bodyPr/>
          <a:lstStyle/>
          <a:p>
            <a:endParaRPr lang="vi-VN"/>
          </a:p>
        </p:txBody>
      </p:sp>
      <p:sp>
        <p:nvSpPr>
          <p:cNvPr id="6" name="Chỗ dành sẵn cho Số Trang chiếu 5"/>
          <p:cNvSpPr>
            <a:spLocks noGrp="1"/>
          </p:cNvSpPr>
          <p:nvPr>
            <p:ph type="sldNum" sz="quarter" idx="12"/>
          </p:nvPr>
        </p:nvSpPr>
        <p:spPr>
          <a:xfrm>
            <a:off x="10023348" y="6601968"/>
            <a:ext cx="640080" cy="237744"/>
          </a:xfrm>
          <a:prstGeom prst="rect">
            <a:avLst/>
          </a:prstGeom>
        </p:spPr>
        <p:txBody>
          <a:bodyPr/>
          <a:lstStyle/>
          <a:p>
            <a:fld id="{CA8D9AD5-F248-4919-864A-CFD76CC027D6}" type="slidenum">
              <a:t>‹#›</a:t>
            </a:fld>
            <a:endParaRPr lang="vi-VN"/>
          </a:p>
        </p:txBody>
      </p:sp>
    </p:spTree>
    <p:extLst>
      <p:ext uri="{BB962C8B-B14F-4D97-AF65-F5344CB8AC3E}">
        <p14:creationId xmlns:p14="http://schemas.microsoft.com/office/powerpoint/2010/main" val="230012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1523999" y="1485900"/>
            <a:ext cx="9144001" cy="2933700"/>
          </a:xfrm>
          <a:prstGeom prst="rect">
            <a:avLst/>
          </a:prstGeom>
        </p:spPr>
        <p:txBody>
          <a:bodyPr anchor="b">
            <a:normAutofit/>
          </a:bodyPr>
          <a:lstStyle>
            <a:lvl1pPr algn="l" latinLnBrk="0">
              <a:defRPr lang="vi-VN" sz="5200" b="0"/>
            </a:lvl1pPr>
          </a:lstStyle>
          <a:p>
            <a:r>
              <a:rPr lang="vi-VN"/>
              <a:t>Bấm để sửa kiểu tiêu đề Bản cái</a:t>
            </a:r>
          </a:p>
        </p:txBody>
      </p:sp>
      <p:sp>
        <p:nvSpPr>
          <p:cNvPr id="3" name="Chỗ dành sẵn cho Văn bản 2"/>
          <p:cNvSpPr>
            <a:spLocks noGrp="1"/>
          </p:cNvSpPr>
          <p:nvPr>
            <p:ph type="body" idx="1"/>
          </p:nvPr>
        </p:nvSpPr>
        <p:spPr>
          <a:xfrm>
            <a:off x="1522413" y="4454034"/>
            <a:ext cx="9144000" cy="1184766"/>
          </a:xfrm>
          <a:prstGeom prst="rect">
            <a:avLst/>
          </a:prstGeom>
        </p:spPr>
        <p:txBody>
          <a:bodyPr anchor="t">
            <a:normAutofit/>
          </a:bodyPr>
          <a:lstStyle>
            <a:lvl1pPr marL="0" indent="0" algn="l" latinLnBrk="0">
              <a:spcBef>
                <a:spcPts val="0"/>
              </a:spcBef>
              <a:buNone/>
              <a:defRPr lang="vi-VN" sz="2400" cap="none" baseline="0">
                <a:solidFill>
                  <a:schemeClr val="tx1"/>
                </a:solidFill>
              </a:defRPr>
            </a:lvl1pPr>
            <a:lvl2pPr marL="457200" indent="0" latinLnBrk="0">
              <a:buNone/>
              <a:defRPr lang="vi-VN" sz="1800">
                <a:solidFill>
                  <a:schemeClr val="tx1">
                    <a:tint val="75000"/>
                  </a:schemeClr>
                </a:solidFill>
              </a:defRPr>
            </a:lvl2pPr>
            <a:lvl3pPr marL="914400" indent="0" latinLnBrk="0">
              <a:buNone/>
              <a:defRPr lang="vi-VN" sz="1600">
                <a:solidFill>
                  <a:schemeClr val="tx1">
                    <a:tint val="75000"/>
                  </a:schemeClr>
                </a:solidFill>
              </a:defRPr>
            </a:lvl3pPr>
            <a:lvl4pPr marL="1371600" indent="0" latinLnBrk="0">
              <a:buNone/>
              <a:defRPr lang="vi-VN" sz="1400">
                <a:solidFill>
                  <a:schemeClr val="tx1">
                    <a:tint val="75000"/>
                  </a:schemeClr>
                </a:solidFill>
              </a:defRPr>
            </a:lvl4pPr>
            <a:lvl5pPr marL="1828800" indent="0" latinLnBrk="0">
              <a:buNone/>
              <a:defRPr lang="vi-VN" sz="1400">
                <a:solidFill>
                  <a:schemeClr val="tx1">
                    <a:tint val="75000"/>
                  </a:schemeClr>
                </a:solidFill>
              </a:defRPr>
            </a:lvl5pPr>
            <a:lvl6pPr marL="2286000" indent="0" latinLnBrk="0">
              <a:buNone/>
              <a:defRPr lang="vi-VN" sz="1400">
                <a:solidFill>
                  <a:schemeClr val="tx1">
                    <a:tint val="75000"/>
                  </a:schemeClr>
                </a:solidFill>
              </a:defRPr>
            </a:lvl6pPr>
            <a:lvl7pPr marL="2743200" indent="0" latinLnBrk="0">
              <a:buNone/>
              <a:defRPr lang="vi-VN" sz="1400">
                <a:solidFill>
                  <a:schemeClr val="tx1">
                    <a:tint val="75000"/>
                  </a:schemeClr>
                </a:solidFill>
              </a:defRPr>
            </a:lvl7pPr>
            <a:lvl8pPr marL="3200400" indent="0" latinLnBrk="0">
              <a:buNone/>
              <a:defRPr lang="vi-VN" sz="1400">
                <a:solidFill>
                  <a:schemeClr val="tx1">
                    <a:tint val="75000"/>
                  </a:schemeClr>
                </a:solidFill>
              </a:defRPr>
            </a:lvl8pPr>
            <a:lvl9pPr marL="3657600" indent="0" latinLnBrk="0">
              <a:buNone/>
              <a:defRPr lang="vi-VN" sz="1400">
                <a:solidFill>
                  <a:schemeClr val="tx1">
                    <a:tint val="75000"/>
                  </a:schemeClr>
                </a:solidFill>
              </a:defRPr>
            </a:lvl9pPr>
          </a:lstStyle>
          <a:p>
            <a:pPr lvl="0"/>
            <a:r>
              <a:rPr lang="vi-VN"/>
              <a:t>Bấm để sửa kiểu văn bản Bản cái</a:t>
            </a:r>
          </a:p>
        </p:txBody>
      </p:sp>
      <p:sp>
        <p:nvSpPr>
          <p:cNvPr id="4" name="Chỗ dành sẵn cho Ngày 3"/>
          <p:cNvSpPr>
            <a:spLocks noGrp="1"/>
          </p:cNvSpPr>
          <p:nvPr>
            <p:ph type="dt" sz="half" idx="10"/>
          </p:nvPr>
        </p:nvSpPr>
        <p:spPr>
          <a:xfrm>
            <a:off x="8875776" y="6601968"/>
            <a:ext cx="960120" cy="237744"/>
          </a:xfrm>
          <a:prstGeom prst="rect">
            <a:avLst/>
          </a:prstGeom>
        </p:spPr>
        <p:txBody>
          <a:bodyPr/>
          <a:lstStyle/>
          <a:p>
            <a:fld id="{9E583DDF-CA54-461A-A486-592D2374C532}" type="datetimeFigureOut">
              <a:t>4/7/2025</a:t>
            </a:fld>
            <a:endParaRPr lang="vi-VN"/>
          </a:p>
        </p:txBody>
      </p:sp>
      <p:sp>
        <p:nvSpPr>
          <p:cNvPr id="5" name="Chỗ dành sẵn cho Chân trang 4"/>
          <p:cNvSpPr>
            <a:spLocks noGrp="1"/>
          </p:cNvSpPr>
          <p:nvPr>
            <p:ph type="ftr" sz="quarter" idx="11"/>
          </p:nvPr>
        </p:nvSpPr>
        <p:spPr>
          <a:xfrm>
            <a:off x="1522412" y="6601968"/>
            <a:ext cx="6978460" cy="237744"/>
          </a:xfrm>
          <a:prstGeom prst="rect">
            <a:avLst/>
          </a:prstGeom>
        </p:spPr>
        <p:txBody>
          <a:bodyPr/>
          <a:lstStyle/>
          <a:p>
            <a:endParaRPr lang="vi-VN"/>
          </a:p>
        </p:txBody>
      </p:sp>
      <p:sp>
        <p:nvSpPr>
          <p:cNvPr id="6" name="Chỗ dành sẵn cho Số Trang chiếu 5"/>
          <p:cNvSpPr>
            <a:spLocks noGrp="1"/>
          </p:cNvSpPr>
          <p:nvPr>
            <p:ph type="sldNum" sz="quarter" idx="12"/>
          </p:nvPr>
        </p:nvSpPr>
        <p:spPr>
          <a:xfrm>
            <a:off x="10023348" y="6601968"/>
            <a:ext cx="640080" cy="237744"/>
          </a:xfrm>
          <a:prstGeom prst="rect">
            <a:avLst/>
          </a:prstGeom>
        </p:spPr>
        <p:txBody>
          <a:bodyPr/>
          <a:lstStyle/>
          <a:p>
            <a:fld id="{CA8D9AD5-F248-4919-864A-CFD76CC027D6}" type="slidenum">
              <a:t>‹#›</a:t>
            </a:fld>
            <a:endParaRPr lang="vi-VN"/>
          </a:p>
        </p:txBody>
      </p:sp>
    </p:spTree>
    <p:extLst>
      <p:ext uri="{BB962C8B-B14F-4D97-AF65-F5344CB8AC3E}">
        <p14:creationId xmlns:p14="http://schemas.microsoft.com/office/powerpoint/2010/main" val="310944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78910"/>
            <a:ext cx="9133730" cy="1233424"/>
          </a:xfrm>
          <a:prstGeom prst="rect">
            <a:avLst/>
          </a:prstGeom>
        </p:spPr>
        <p:txBody>
          <a:bodyPr/>
          <a:lstStyle/>
          <a:p>
            <a:r>
              <a:rPr lang="vi-VN"/>
              <a:t>Bấm để sửa kiểu tiêu đề Bản cái</a:t>
            </a:r>
          </a:p>
        </p:txBody>
      </p:sp>
      <p:sp>
        <p:nvSpPr>
          <p:cNvPr id="3" name="Chỗ dành sẵn cho Nội dung 2"/>
          <p:cNvSpPr>
            <a:spLocks noGrp="1"/>
          </p:cNvSpPr>
          <p:nvPr>
            <p:ph sz="half" idx="1"/>
          </p:nvPr>
        </p:nvSpPr>
        <p:spPr>
          <a:xfrm>
            <a:off x="1528572" y="1485900"/>
            <a:ext cx="4480560" cy="412394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ội dung 3"/>
          <p:cNvSpPr>
            <a:spLocks noGrp="1"/>
          </p:cNvSpPr>
          <p:nvPr>
            <p:ph sz="half" idx="2"/>
          </p:nvPr>
        </p:nvSpPr>
        <p:spPr>
          <a:xfrm>
            <a:off x="6177169" y="1485900"/>
            <a:ext cx="4480560" cy="412394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Ngày 4"/>
          <p:cNvSpPr>
            <a:spLocks noGrp="1"/>
          </p:cNvSpPr>
          <p:nvPr>
            <p:ph type="dt" sz="half" idx="10"/>
          </p:nvPr>
        </p:nvSpPr>
        <p:spPr>
          <a:xfrm>
            <a:off x="8875776" y="6601968"/>
            <a:ext cx="960120" cy="237744"/>
          </a:xfrm>
          <a:prstGeom prst="rect">
            <a:avLst/>
          </a:prstGeom>
        </p:spPr>
        <p:txBody>
          <a:bodyPr/>
          <a:lstStyle/>
          <a:p>
            <a:fld id="{F12952B5-7A2F-4CC8-B7CE-9234E21C2837}" type="datetime1">
              <a:t>4/7/2025</a:t>
            </a:fld>
            <a:endParaRPr lang="vi-VN"/>
          </a:p>
        </p:txBody>
      </p:sp>
      <p:sp>
        <p:nvSpPr>
          <p:cNvPr id="6" name="Chỗ dành sẵn cho Chân trang 5"/>
          <p:cNvSpPr>
            <a:spLocks noGrp="1"/>
          </p:cNvSpPr>
          <p:nvPr>
            <p:ph type="ftr" sz="quarter" idx="11"/>
          </p:nvPr>
        </p:nvSpPr>
        <p:spPr>
          <a:xfrm>
            <a:off x="1522412" y="6601968"/>
            <a:ext cx="6978460" cy="237744"/>
          </a:xfrm>
          <a:prstGeom prst="rect">
            <a:avLst/>
          </a:prstGeom>
        </p:spPr>
        <p:txBody>
          <a:bodyPr/>
          <a:lstStyle/>
          <a:p>
            <a:endParaRPr lang="vi-VN"/>
          </a:p>
        </p:txBody>
      </p:sp>
      <p:sp>
        <p:nvSpPr>
          <p:cNvPr id="7" name="Chỗ dành sẵn cho Số Trang chiếu 6"/>
          <p:cNvSpPr>
            <a:spLocks noGrp="1"/>
          </p:cNvSpPr>
          <p:nvPr>
            <p:ph type="sldNum" sz="quarter" idx="12"/>
          </p:nvPr>
        </p:nvSpPr>
        <p:spPr>
          <a:xfrm>
            <a:off x="10023348" y="6601968"/>
            <a:ext cx="640080" cy="237744"/>
          </a:xfrm>
          <a:prstGeom prst="rect">
            <a:avLst/>
          </a:prstGeom>
        </p:spPr>
        <p:txBody>
          <a:bodyPr/>
          <a:lstStyle/>
          <a:p>
            <a:fld id="{4FAB73BC-B049-4115-A692-8D63A059BFB8}" type="slidenum">
              <a:t>‹#›</a:t>
            </a:fld>
            <a:endParaRPr lang="vi-VN"/>
          </a:p>
        </p:txBody>
      </p:sp>
    </p:spTree>
    <p:extLst>
      <p:ext uri="{BB962C8B-B14F-4D97-AF65-F5344CB8AC3E}">
        <p14:creationId xmlns:p14="http://schemas.microsoft.com/office/powerpoint/2010/main" val="80215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 sánh">
    <p:spTree>
      <p:nvGrpSpPr>
        <p:cNvPr id="1" name=""/>
        <p:cNvGrpSpPr/>
        <p:nvPr/>
      </p:nvGrpSpPr>
      <p:grpSpPr>
        <a:xfrm>
          <a:off x="0" y="0"/>
          <a:ext cx="0" cy="0"/>
          <a:chOff x="0" y="0"/>
          <a:chExt cx="0" cy="0"/>
        </a:xfrm>
      </p:grpSpPr>
      <p:sp>
        <p:nvSpPr>
          <p:cNvPr id="3" name="Chỗ dành sẵn cho Văn bản 2"/>
          <p:cNvSpPr>
            <a:spLocks noGrp="1"/>
          </p:cNvSpPr>
          <p:nvPr>
            <p:ph type="body" idx="1"/>
          </p:nvPr>
        </p:nvSpPr>
        <p:spPr>
          <a:xfrm>
            <a:off x="1528572" y="1376018"/>
            <a:ext cx="4480560" cy="768096"/>
          </a:xfrm>
          <a:prstGeom prst="rect">
            <a:avLst/>
          </a:prstGeom>
        </p:spPr>
        <p:txBody>
          <a:bodyPr anchor="ctr">
            <a:normAutofit/>
          </a:bodyPr>
          <a:lstStyle>
            <a:lvl1pPr marL="0" indent="0" latinLnBrk="0">
              <a:spcBef>
                <a:spcPts val="0"/>
              </a:spcBef>
              <a:buNone/>
              <a:defRPr lang="vi-VN" sz="2000" b="1"/>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a:t>Bấm để sửa kiểu văn bản Bản cái</a:t>
            </a:r>
          </a:p>
        </p:txBody>
      </p:sp>
      <p:sp>
        <p:nvSpPr>
          <p:cNvPr id="4" name="Chỗ dành sẵn cho Nội dung 3"/>
          <p:cNvSpPr>
            <a:spLocks noGrp="1"/>
          </p:cNvSpPr>
          <p:nvPr>
            <p:ph sz="half" idx="2"/>
          </p:nvPr>
        </p:nvSpPr>
        <p:spPr>
          <a:xfrm>
            <a:off x="1528572" y="2144114"/>
            <a:ext cx="4480560" cy="3494686"/>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Văn bản 4"/>
          <p:cNvSpPr>
            <a:spLocks noGrp="1"/>
          </p:cNvSpPr>
          <p:nvPr>
            <p:ph type="body" sz="quarter" idx="3"/>
          </p:nvPr>
        </p:nvSpPr>
        <p:spPr>
          <a:xfrm>
            <a:off x="6177169" y="1376018"/>
            <a:ext cx="4480560" cy="768096"/>
          </a:xfrm>
          <a:prstGeom prst="rect">
            <a:avLst/>
          </a:prstGeom>
        </p:spPr>
        <p:txBody>
          <a:bodyPr anchor="ctr">
            <a:normAutofit/>
          </a:bodyPr>
          <a:lstStyle>
            <a:lvl1pPr marL="0" indent="0" latinLnBrk="0">
              <a:spcBef>
                <a:spcPts val="0"/>
              </a:spcBef>
              <a:buNone/>
              <a:defRPr lang="vi-VN" sz="2000" b="1"/>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a:t>Bấm để sửa kiểu văn bản Bản cái</a:t>
            </a:r>
          </a:p>
        </p:txBody>
      </p:sp>
      <p:sp>
        <p:nvSpPr>
          <p:cNvPr id="6" name="Chỗ dành sẵn cho Nội dung 5"/>
          <p:cNvSpPr>
            <a:spLocks noGrp="1"/>
          </p:cNvSpPr>
          <p:nvPr>
            <p:ph sz="quarter" idx="4"/>
          </p:nvPr>
        </p:nvSpPr>
        <p:spPr>
          <a:xfrm>
            <a:off x="6177169" y="2144114"/>
            <a:ext cx="4480560" cy="3494686"/>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7" name="Chỗ dành sẵn cho Ngày 6"/>
          <p:cNvSpPr>
            <a:spLocks noGrp="1"/>
          </p:cNvSpPr>
          <p:nvPr>
            <p:ph type="dt" sz="half" idx="10"/>
          </p:nvPr>
        </p:nvSpPr>
        <p:spPr>
          <a:xfrm>
            <a:off x="8875776" y="6601968"/>
            <a:ext cx="960120" cy="237744"/>
          </a:xfrm>
          <a:prstGeom prst="rect">
            <a:avLst/>
          </a:prstGeom>
        </p:spPr>
        <p:txBody>
          <a:bodyPr/>
          <a:lstStyle/>
          <a:p>
            <a:fld id="{CE1DA07A-9201-4B4B-BAF2-015AFA30F520}" type="datetime1">
              <a:t>4/7/2025</a:t>
            </a:fld>
            <a:endParaRPr lang="vi-VN"/>
          </a:p>
        </p:txBody>
      </p:sp>
      <p:sp>
        <p:nvSpPr>
          <p:cNvPr id="8" name="Chỗ dành sẵn cho Chân trang 7"/>
          <p:cNvSpPr>
            <a:spLocks noGrp="1"/>
          </p:cNvSpPr>
          <p:nvPr>
            <p:ph type="ftr" sz="quarter" idx="11"/>
          </p:nvPr>
        </p:nvSpPr>
        <p:spPr>
          <a:xfrm>
            <a:off x="1522412" y="6601968"/>
            <a:ext cx="6978460" cy="237744"/>
          </a:xfrm>
          <a:prstGeom prst="rect">
            <a:avLst/>
          </a:prstGeom>
        </p:spPr>
        <p:txBody>
          <a:bodyPr/>
          <a:lstStyle/>
          <a:p>
            <a:endParaRPr lang="vi-VN"/>
          </a:p>
        </p:txBody>
      </p:sp>
      <p:sp>
        <p:nvSpPr>
          <p:cNvPr id="9" name="Chỗ dành sẵn cho Số Trang chiếu 8"/>
          <p:cNvSpPr>
            <a:spLocks noGrp="1"/>
          </p:cNvSpPr>
          <p:nvPr>
            <p:ph type="sldNum" sz="quarter" idx="12"/>
          </p:nvPr>
        </p:nvSpPr>
        <p:spPr>
          <a:xfrm>
            <a:off x="10023348" y="6601968"/>
            <a:ext cx="640080" cy="237744"/>
          </a:xfrm>
          <a:prstGeom prst="rect">
            <a:avLst/>
          </a:prstGeom>
        </p:spPr>
        <p:txBody>
          <a:bodyPr/>
          <a:lstStyle/>
          <a:p>
            <a:fld id="{4FAB73BC-B049-4115-A692-8D63A059BFB8}" type="slidenum">
              <a:t>‹#›</a:t>
            </a:fld>
            <a:endParaRPr lang="vi-VN"/>
          </a:p>
        </p:txBody>
      </p:sp>
      <p:sp>
        <p:nvSpPr>
          <p:cNvPr id="10" name="Tiêu đề 9"/>
          <p:cNvSpPr>
            <a:spLocks noGrp="1"/>
          </p:cNvSpPr>
          <p:nvPr>
            <p:ph type="title"/>
          </p:nvPr>
        </p:nvSpPr>
        <p:spPr>
          <a:xfrm>
            <a:off x="1524000" y="78910"/>
            <a:ext cx="9133730" cy="1233424"/>
          </a:xfrm>
          <a:prstGeom prst="rect">
            <a:avLst/>
          </a:prstGeom>
        </p:spPr>
        <p:txBody>
          <a:bodyPr/>
          <a:lstStyle/>
          <a:p>
            <a:r>
              <a:rPr lang="vi-VN"/>
              <a:t>Bấm để sửa kiểu tiêu đề Bản cái</a:t>
            </a:r>
          </a:p>
        </p:txBody>
      </p:sp>
    </p:spTree>
    <p:extLst>
      <p:ext uri="{BB962C8B-B14F-4D97-AF65-F5344CB8AC3E}">
        <p14:creationId xmlns:p14="http://schemas.microsoft.com/office/powerpoint/2010/main" val="234298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2034904" y="828876"/>
            <a:ext cx="6058552" cy="3507549"/>
          </a:xfrm>
          <a:prstGeom prst="rect">
            <a:avLst/>
          </a:prstGeom>
        </p:spPr>
        <p:txBody>
          <a:bodyPr anchor="ctr">
            <a:normAutofit/>
          </a:bodyPr>
          <a:lstStyle>
            <a:lvl1pPr algn="ctr" latinLnBrk="0">
              <a:defRPr lang="vi-VN" sz="6000">
                <a:latin typeface="Segoe UI" panose="020B0502040204020203" pitchFamily="34" charset="0"/>
                <a:ea typeface="Segoe UI" panose="020B0502040204020203" pitchFamily="34" charset="0"/>
                <a:cs typeface="Segoe UI" panose="020B0502040204020203" pitchFamily="34" charset="0"/>
              </a:defRPr>
            </a:lvl1pPr>
          </a:lstStyle>
          <a:p>
            <a:r>
              <a:rPr lang="vi-VN"/>
              <a:t>Bấm để sửa kiểu tiêu đề Bản cái</a:t>
            </a:r>
          </a:p>
        </p:txBody>
      </p:sp>
      <p:sp>
        <p:nvSpPr>
          <p:cNvPr id="3" name="Hình tự do 92"/>
          <p:cNvSpPr>
            <a:spLocks/>
          </p:cNvSpPr>
          <p:nvPr userDrawn="1"/>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 name="Hình tự do 50"/>
          <p:cNvSpPr>
            <a:spLocks/>
          </p:cNvSpPr>
          <p:nvPr userDrawn="1"/>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 name="Hình tự do 51"/>
          <p:cNvSpPr>
            <a:spLocks/>
          </p:cNvSpPr>
          <p:nvPr userDrawn="1"/>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6" name="Nhóm 69"/>
          <p:cNvGrpSpPr>
            <a:grpSpLocks noChangeAspect="1"/>
          </p:cNvGrpSpPr>
          <p:nvPr userDrawn="1"/>
        </p:nvGrpSpPr>
        <p:grpSpPr bwMode="auto">
          <a:xfrm flipH="1">
            <a:off x="9732236" y="958654"/>
            <a:ext cx="1400819" cy="4001744"/>
            <a:chOff x="3220" y="236"/>
            <a:chExt cx="1347" cy="3848"/>
          </a:xfrm>
        </p:grpSpPr>
        <p:sp>
          <p:nvSpPr>
            <p:cNvPr id="7" name="Hình tự do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 name="Hình tự do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 name="Hình tự d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 name="Hình tự d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 name="Hình tự d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 name="Hình tự d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 name="Hình tự d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 name="Hình tự d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 name="Hình tự d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 name="Hình tự d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 name="Hình tự d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 name="Hình tự d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 name="Hình tự d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9" name="Hình tự d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0" name="Hình tự d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1" name="Hình tự d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2" name="Hình tự d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3" name="Hình tự d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9" name="Hình tự d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1" name="Hình tự d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2" name="Hình tự d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0" name="Hình tự d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1" name="Hình tự d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2" name="Hình tự d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3" name="Hình tự d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4" name="Hình tự d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5" name="Hình tự d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6" name="Hình tự d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7" name="Hình tự d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8" name="Hình tự d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9" name="Hình tự d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0" name="Hình tự d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1" name="Hình tự d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2" name="Hình tự d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3" name="Hình tự d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4" name="Hình tự d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5" name="Hình tự d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6" name="Hình tự d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7" name="Hình tự d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8" name="Hình tự d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9" name="Hình tự d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90" name="Nhóm 69"/>
          <p:cNvGrpSpPr>
            <a:grpSpLocks noChangeAspect="1"/>
          </p:cNvGrpSpPr>
          <p:nvPr userDrawn="1"/>
        </p:nvGrpSpPr>
        <p:grpSpPr bwMode="auto">
          <a:xfrm>
            <a:off x="10895012" y="1248597"/>
            <a:ext cx="1254796" cy="3346122"/>
            <a:chOff x="3124" y="236"/>
            <a:chExt cx="1443" cy="3848"/>
          </a:xfrm>
        </p:grpSpPr>
        <p:sp>
          <p:nvSpPr>
            <p:cNvPr id="91" name="Hình tự do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2" name="Hình tự do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3" name="Hình tự do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4" name="Hình tự do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5" name="Hình tự d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6" name="Hình tự do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7" name="Hình tự do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8" name="Hình tự do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9" name="Hình tự do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0" name="Hình tự do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1" name="Hình tự do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2" name="Hình tự d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3" name="Hình tự d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4" name="Hình tự d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5" name="Hình tự d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6" name="Hình tự d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7" name="Hình tự d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8" name="Hình tự d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9" name="Hình tự d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0" name="Hình tự d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1" name="Hình tự d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2" name="Hình tự d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3" name="Hình tự do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4" name="Hình tự do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 name="Hình tự d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6" name="Hình tự d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7" name="Hình tự d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8" name="Hình tự d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9" name="Hình tự d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0" name="Hình tự d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1" name="Hình tự d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2" name="Hình tự d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3" name="Hình tự d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4" name="Hình tự d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5" name="Hình tự d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6" name="Hình tự d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7" name="Hình tự d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8" name="Hình tự d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9" name="Hình tự d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0" name="Hình tự d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1" name="Hình tự d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2" name="Hình tự d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3" name="Hình tự d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4" name="Hình tự d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5" name="Hình tự d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6" name="Hình tự d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7" name="Hình tự d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8" name="Hình tự d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9" name="Hình tự d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0" name="Hình tự d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1" name="Hình tự d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2" name="Hình tự d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3" name="Hình tự d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4" name="Hình tự d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5" name="Hình tự d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6" name="Hình tự d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7" name="Hình tự d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8" name="Hình tự d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9" name="Hình tự d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0" name="Hình tự d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1" name="Hình tự d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2" name="Hình tự d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3" name="Hình tự d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4" name="Hình tự d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5" name="Hình tự d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6" name="Hình tự d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7" name="Hình tự d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8" name="Hình tự d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9" name="Hình tự d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0" name="Hình tự d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1" name="Hình tự d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2" name="Hình tự d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3" name="Hình tự d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4" name="Hình tự d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5" name="Hình tự d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6" name="Hình tự d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7" name="Hình tự d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8" name="Hình tự d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9" name="Hình tự d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0" name="Hình tự d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1" name="Hình tự d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2" name="Hình tự d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3" name="Hình tự d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174" name="Nhóm 69"/>
          <p:cNvGrpSpPr>
            <a:grpSpLocks noChangeAspect="1"/>
          </p:cNvGrpSpPr>
          <p:nvPr userDrawn="1"/>
        </p:nvGrpSpPr>
        <p:grpSpPr bwMode="auto">
          <a:xfrm>
            <a:off x="9087454" y="2736976"/>
            <a:ext cx="906206" cy="2416549"/>
            <a:chOff x="3124" y="236"/>
            <a:chExt cx="1443" cy="3848"/>
          </a:xfrm>
        </p:grpSpPr>
        <p:sp>
          <p:nvSpPr>
            <p:cNvPr id="175" name="Hình tự do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6" name="Hình tự do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7" name="Hình tự do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8" name="Hình tự do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9" name="Hình tự d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0" name="Hình tự do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1" name="Hình tự do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2" name="Hình tự do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3" name="Hình tự do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4" name="Hình tự do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5" name="Hình tự do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6" name="Hình tự d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7" name="Hình tự d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8" name="Hình tự d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9" name="Hình tự d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0" name="Hình tự d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1" name="Hình tự d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2" name="Hình tự d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3" name="Hình tự d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4" name="Hình tự d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5" name="Hình tự d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6" name="Hình tự d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7" name="Hình tự do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8" name="Hình tự d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9" name="Hình tự d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0" name="Hình tự d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1" name="Hình tự d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2" name="Hình tự d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3" name="Hình tự d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4" name="Hình tự d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5" name="Hình tự d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6" name="Hình tự d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7" name="Hình tự d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8" name="Hình tự d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9" name="Hình tự d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0" name="Hình tự d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1" name="Hình tự d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2" name="Hình tự d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3" name="Hình tự d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4" name="Hình tự d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5" name="Hình tự d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6" name="Hình tự d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7" name="Hình tự d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8" name="Hình tự d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9" name="Hình tự d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0" name="Hình tự d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1" name="Hình tự d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2" name="Hình tự d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3" name="Hình tự d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4" name="Hình tự d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5" name="Hình tự d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6" name="Hình tự d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7" name="Hình tự d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8" name="Hình tự d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9" name="Hình tự d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0" name="Hình tự d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1" name="Hình tự d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2" name="Hình tự d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3" name="Hình tự d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4" name="Hình tự d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5" name="Hình tự d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6" name="Hình tự d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7" name="Hình tự d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8" name="Hình tự d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9" name="Hình tự d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0" name="Hình tự d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1" name="Hình tự d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2" name="Hình tự d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3" name="Hình tự d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4" name="Hình tự d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5" name="Hình tự d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6" name="Hình tự d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7" name="Hình tự d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8" name="Hình tự d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9" name="Hình tự d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0" name="Hình tự d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1" name="Hình tự d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2" name="Hình tự d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3" name="Hình tự d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4" name="Hình tự d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5" name="Hình tự d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6" name="Hình tự d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257" name="Nhóm 50"/>
          <p:cNvGrpSpPr>
            <a:grpSpLocks noChangeAspect="1"/>
          </p:cNvGrpSpPr>
          <p:nvPr userDrawn="1"/>
        </p:nvGrpSpPr>
        <p:grpSpPr bwMode="auto">
          <a:xfrm>
            <a:off x="10514012" y="2438400"/>
            <a:ext cx="1485016" cy="2195929"/>
            <a:chOff x="3369" y="1563"/>
            <a:chExt cx="940" cy="1390"/>
          </a:xfrm>
        </p:grpSpPr>
        <p:sp>
          <p:nvSpPr>
            <p:cNvPr id="258" name="Hình tự do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9" name="Hình tự do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0" name="Hình tự do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1" name="Hình tự do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2" name="Hình tự do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3" name="Hình tự do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4" name="Hình tự do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5" name="Hình tự do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6" name="Hình tự do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7" name="Hình tự do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8" name="Hình tự do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9" name="Hình tự do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0" name="Hình tự do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271" name="Hình tự do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2" name="Hình tự do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3" name="Hình tự do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4" name="Hình tự do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275" name="Hình tự do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6" name="Hình tự do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7" name="Hình tự do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8" name="Hình tự do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9" name="Hình tự do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0" name="Hình tự do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1" name="Hình tự do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2" name="Hình tự do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3" name="Hình tự do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4" name="Hình tự do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5" name="Hình tự do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286" name="Nhóm 5"/>
          <p:cNvGrpSpPr>
            <a:grpSpLocks noChangeAspect="1"/>
          </p:cNvGrpSpPr>
          <p:nvPr userDrawn="1"/>
        </p:nvGrpSpPr>
        <p:grpSpPr bwMode="auto">
          <a:xfrm>
            <a:off x="7988059" y="2988645"/>
            <a:ext cx="2439575" cy="3074765"/>
            <a:chOff x="2968" y="1107"/>
            <a:chExt cx="1736" cy="2188"/>
          </a:xfrm>
        </p:grpSpPr>
        <p:sp>
          <p:nvSpPr>
            <p:cNvPr id="287" name="Hình tự do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8"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9" name="Hình tự do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0" name="Hình tự do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1" name="Hình tự do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2" name="Hình tự do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3" name="Hình tự do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4" name="Hình tự do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5" name="Hình tự do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6" name="Hình tự do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7" name="Hình tự do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8" name="Hình tự do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9" name="Hình tự do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0" name="Hình tự do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1" name="Hình tự do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2" name="Hình tự do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3" name="Hình tự do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4" name="Hình tự do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5" name="Hình tự do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6" name="Hình tự do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307" name="Hình tự do 52"/>
          <p:cNvSpPr>
            <a:spLocks/>
          </p:cNvSpPr>
          <p:nvPr userDrawn="1"/>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308" name="Nhóm 29"/>
          <p:cNvGrpSpPr>
            <a:grpSpLocks noChangeAspect="1"/>
          </p:cNvGrpSpPr>
          <p:nvPr userDrawn="1"/>
        </p:nvGrpSpPr>
        <p:grpSpPr bwMode="auto">
          <a:xfrm flipH="1">
            <a:off x="9191537" y="4800600"/>
            <a:ext cx="2998875" cy="2083312"/>
            <a:chOff x="2481" y="1188"/>
            <a:chExt cx="2735" cy="1900"/>
          </a:xfrm>
        </p:grpSpPr>
        <p:sp>
          <p:nvSpPr>
            <p:cNvPr id="309" name="Hình tự do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0" name="Hình tự do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1" name="Hình tự do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2" name="Hình tự do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3" name="Hình tự do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4" name="Hình tự do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5" name="Hình tự do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6" name="Hình tự do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7" name="Hình tự do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8" name="Hình tự do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9" name="Hình tự do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0" name="Hình tự do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1" name="Hình tự do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2" name="Hình tự do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3" name="Hình tự do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4" name="Hình tự do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5" name="Hình tự do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6" name="Hình tự do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7" name="Hình tự do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8" name="Hình tự do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9" name="Hình tự do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0" name="Hình tự do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1" name="Hình tự do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2" name="Hình tự do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3" name="Hình tự do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4" name="Hình tự do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5" name="Hình tự do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6" name="Hình tự do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7" name="Hình tự do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8" name="Hình tự do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9" name="Hình tự do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0" name="Hình tự do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1" name="Hình tự do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2" name="Hình tự do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3" name="Hình tự do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4" name="Hình tự do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5" name="Nhóm 347"/>
          <p:cNvGrpSpPr/>
          <p:nvPr userDrawn="1"/>
        </p:nvGrpSpPr>
        <p:grpSpPr>
          <a:xfrm>
            <a:off x="-1588" y="3799401"/>
            <a:ext cx="4386410" cy="3084511"/>
            <a:chOff x="-1588" y="4419600"/>
            <a:chExt cx="3504440" cy="2464312"/>
          </a:xfrm>
        </p:grpSpPr>
        <p:grpSp>
          <p:nvGrpSpPr>
            <p:cNvPr id="346" name="Nhóm 156"/>
            <p:cNvGrpSpPr>
              <a:grpSpLocks noChangeAspect="1"/>
            </p:cNvGrpSpPr>
            <p:nvPr/>
          </p:nvGrpSpPr>
          <p:grpSpPr bwMode="auto">
            <a:xfrm>
              <a:off x="-321" y="4419600"/>
              <a:ext cx="2827754" cy="2458133"/>
              <a:chOff x="437" y="-367"/>
              <a:chExt cx="5799" cy="5041"/>
            </a:xfrm>
          </p:grpSpPr>
          <p:sp>
            <p:nvSpPr>
              <p:cNvPr id="372" name="Hình tự do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3" name="Hình tự do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4" name="Hình tự do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5" name="Hình tự do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6" name="Hình tự do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7" name="Hình tự do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8" name="Hình tự do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9" name="Hình tự do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0" name="Hình tự do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1" name="Hình tự do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2" name="Hình tự do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3" name="Hình tự do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4" name="Hình tự do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5" name="Hình tự do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6" name="Hình tự do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7" name="Hình tự do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8" name="Hình tự do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9" name="Hình tự do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0" name="Hình tự do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1" name="Hình tự do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2" name="Hình tự do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3" name="Hình tự do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4" name="Hình tự do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5" name="Hình tự do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6" name="Hình tự do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7" name="Hình tự do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8" name="Hình tự do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9" name="Hình tự do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0" name="Hình tự do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1" name="Hình tự do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2" name="Hình tự do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3" name="Hình tự do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4" name="Hình tự do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5" name="Hình tự do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6" name="Hình tự do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7" name="Hình tự do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8" name="Hình tự do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9" name="Hình tự do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0" name="Hình tự do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1" name="Hình tự do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2" name="Hình tự do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3" name="Hình tự do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4" name="Hình tự do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5" name="Hình tự do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6" name="Hình tự do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7" name="Hình tự do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8" name="Hình tự do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7" name="Nhóm 349"/>
            <p:cNvGrpSpPr/>
            <p:nvPr/>
          </p:nvGrpSpPr>
          <p:grpSpPr>
            <a:xfrm flipH="1">
              <a:off x="2055224" y="5313306"/>
              <a:ext cx="1134584" cy="955223"/>
              <a:chOff x="3900133" y="5425719"/>
              <a:chExt cx="1778554" cy="1449268"/>
            </a:xfrm>
          </p:grpSpPr>
          <p:sp>
            <p:nvSpPr>
              <p:cNvPr id="363" name="Hình tự do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4" name="Hình tự do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5" name="Hình tự do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6" name="Hình tự do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7" name="Hình tự do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8" name="Hình tự do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9" name="Hình tự do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0" name="Hình tự do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1" name="Hình tự do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8" name="Nhóm 350"/>
            <p:cNvGrpSpPr/>
            <p:nvPr/>
          </p:nvGrpSpPr>
          <p:grpSpPr>
            <a:xfrm>
              <a:off x="-1588" y="5362669"/>
              <a:ext cx="1522208" cy="1521243"/>
              <a:chOff x="-1588" y="5362669"/>
              <a:chExt cx="1522208" cy="1521243"/>
            </a:xfrm>
          </p:grpSpPr>
          <p:sp>
            <p:nvSpPr>
              <p:cNvPr id="356" name="Hình tự do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7" name="Hình tự do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8" name="Hình tự do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9" name="Hình tự do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0" name="Hình tự do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1" name="Hình tự do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2" name="Hình tự do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9" name="Nhóm 351"/>
            <p:cNvGrpSpPr/>
            <p:nvPr/>
          </p:nvGrpSpPr>
          <p:grpSpPr>
            <a:xfrm>
              <a:off x="1808901" y="5856153"/>
              <a:ext cx="1693951" cy="1019100"/>
              <a:chOff x="1623186" y="-214403"/>
              <a:chExt cx="1171187" cy="716005"/>
            </a:xfrm>
          </p:grpSpPr>
          <p:sp>
            <p:nvSpPr>
              <p:cNvPr id="350" name="Hình tự do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1" name="Hình tự do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2" name="Hình tự do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3" name="Hình tự do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4" name="Hình tự do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5" name="Hình tự do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419" name="Nhóm 52"/>
          <p:cNvGrpSpPr>
            <a:grpSpLocks noChangeAspect="1"/>
          </p:cNvGrpSpPr>
          <p:nvPr userDrawn="1"/>
        </p:nvGrpSpPr>
        <p:grpSpPr bwMode="auto">
          <a:xfrm rot="19948164">
            <a:off x="369246" y="506291"/>
            <a:ext cx="892898" cy="1021771"/>
            <a:chOff x="4634" y="754"/>
            <a:chExt cx="1164" cy="1332"/>
          </a:xfrm>
        </p:grpSpPr>
        <p:sp>
          <p:nvSpPr>
            <p:cNvPr id="420" name="Hình tự d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1" name="Hình tự d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2" name="Hình tự d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3" name="Hình tự d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4" name="Hình tự d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5" name="Hình tự d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6" name="Hình tự d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7" name="Hình tự d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428" name="Nhóm 52"/>
          <p:cNvGrpSpPr>
            <a:grpSpLocks noChangeAspect="1"/>
          </p:cNvGrpSpPr>
          <p:nvPr userDrawn="1"/>
        </p:nvGrpSpPr>
        <p:grpSpPr bwMode="auto">
          <a:xfrm rot="5825446">
            <a:off x="11635759" y="394369"/>
            <a:ext cx="408172" cy="467084"/>
            <a:chOff x="4634" y="754"/>
            <a:chExt cx="1164" cy="1332"/>
          </a:xfrm>
        </p:grpSpPr>
        <p:sp>
          <p:nvSpPr>
            <p:cNvPr id="429" name="Hình tự d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0" name="Hình tự d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1" name="Hình tự d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2" name="Hình tự d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3" name="Hình tự d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4" name="Hình tự d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5" name="Hình tự d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6" name="Hình tự d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7" name="Nhóm 66"/>
          <p:cNvGrpSpPr>
            <a:grpSpLocks noChangeAspect="1"/>
          </p:cNvGrpSpPr>
          <p:nvPr userDrawn="1"/>
        </p:nvGrpSpPr>
        <p:grpSpPr bwMode="auto">
          <a:xfrm>
            <a:off x="23436" y="3048994"/>
            <a:ext cx="388175" cy="364678"/>
            <a:chOff x="3636" y="1964"/>
            <a:chExt cx="413" cy="388"/>
          </a:xfrm>
        </p:grpSpPr>
        <p:sp>
          <p:nvSpPr>
            <p:cNvPr id="438" name="Hình tự do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9" name="Hình tự do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0" name="Hình tự do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1" name="Hình tự do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2" name="Hình tự do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3" name="Hình tự do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4" name="Hình tự do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5" name="Hình tự do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446" name="Date Placeholder 2"/>
          <p:cNvSpPr>
            <a:spLocks noGrp="1"/>
          </p:cNvSpPr>
          <p:nvPr>
            <p:ph type="dt" sz="half" idx="10"/>
          </p:nvPr>
        </p:nvSpPr>
        <p:spPr>
          <a:xfrm>
            <a:off x="8875776" y="6601968"/>
            <a:ext cx="960120" cy="237744"/>
          </a:xfrm>
          <a:prstGeom prst="rect">
            <a:avLst/>
          </a:prstGeo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9E583DDF-CA54-461A-A486-592D2374C532}" type="datetimeFigureOut">
              <a:rPr lang="en-US" smtClean="0"/>
              <a:pPr/>
              <a:t>4/7/2025</a:t>
            </a:fld>
            <a:endParaRPr lang="en-US"/>
          </a:p>
        </p:txBody>
      </p:sp>
      <p:sp>
        <p:nvSpPr>
          <p:cNvPr id="447" name="Footer Placeholder 3"/>
          <p:cNvSpPr>
            <a:spLocks noGrp="1"/>
          </p:cNvSpPr>
          <p:nvPr>
            <p:ph type="ftr" sz="quarter" idx="11"/>
          </p:nvPr>
        </p:nvSpPr>
        <p:spPr>
          <a:xfrm>
            <a:off x="1522412" y="6601968"/>
            <a:ext cx="6978460" cy="237744"/>
          </a:xfrm>
          <a:prstGeom prst="rect">
            <a:avLst/>
          </a:prstGeo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448" name="Slide Number Placeholder 4"/>
          <p:cNvSpPr>
            <a:spLocks noGrp="1"/>
          </p:cNvSpPr>
          <p:nvPr>
            <p:ph type="sldNum" sz="quarter" idx="12"/>
          </p:nvPr>
        </p:nvSpPr>
        <p:spPr>
          <a:xfrm>
            <a:off x="10023348" y="6601968"/>
            <a:ext cx="640080" cy="237744"/>
          </a:xfrm>
          <a:prstGeom prst="rect">
            <a:avLst/>
          </a:prstGeo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85698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8875776" y="6601968"/>
            <a:ext cx="960120" cy="237744"/>
          </a:xfrm>
          <a:prstGeom prst="rect">
            <a:avLst/>
          </a:prstGeom>
        </p:spPr>
        <p:txBody>
          <a:bodyPr/>
          <a:lstStyle/>
          <a:p>
            <a:fld id="{9E583DDF-CA54-461A-A486-592D2374C532}" type="datetimeFigureOut">
              <a:t>4/7/2025</a:t>
            </a:fld>
            <a:endParaRPr lang="vi-VN"/>
          </a:p>
        </p:txBody>
      </p:sp>
      <p:sp>
        <p:nvSpPr>
          <p:cNvPr id="3" name="Chỗ dành sẵn cho Chân trang 2"/>
          <p:cNvSpPr>
            <a:spLocks noGrp="1"/>
          </p:cNvSpPr>
          <p:nvPr>
            <p:ph type="ftr" sz="quarter" idx="11"/>
          </p:nvPr>
        </p:nvSpPr>
        <p:spPr>
          <a:xfrm>
            <a:off x="1522412" y="6601968"/>
            <a:ext cx="6978460" cy="237744"/>
          </a:xfrm>
          <a:prstGeom prst="rect">
            <a:avLst/>
          </a:prstGeom>
        </p:spPr>
        <p:txBody>
          <a:bodyPr/>
          <a:lstStyle/>
          <a:p>
            <a:endParaRPr lang="vi-VN"/>
          </a:p>
        </p:txBody>
      </p:sp>
      <p:sp>
        <p:nvSpPr>
          <p:cNvPr id="4" name="Chỗ dành sẵn cho Số Trang chiếu 3"/>
          <p:cNvSpPr>
            <a:spLocks noGrp="1"/>
          </p:cNvSpPr>
          <p:nvPr>
            <p:ph type="sldNum" sz="quarter" idx="12"/>
          </p:nvPr>
        </p:nvSpPr>
        <p:spPr>
          <a:xfrm>
            <a:off x="10023348" y="6601968"/>
            <a:ext cx="640080" cy="237744"/>
          </a:xfrm>
          <a:prstGeom prst="rect">
            <a:avLst/>
          </a:prstGeom>
        </p:spPr>
        <p:txBody>
          <a:bodyPr/>
          <a:lstStyle/>
          <a:p>
            <a:fld id="{CA8D9AD5-F248-4919-864A-CFD76CC027D6}" type="slidenum">
              <a:t>‹#›</a:t>
            </a:fld>
            <a:endParaRPr lang="vi-VN"/>
          </a:p>
        </p:txBody>
      </p:sp>
    </p:spTree>
    <p:extLst>
      <p:ext uri="{BB962C8B-B14F-4D97-AF65-F5344CB8AC3E}">
        <p14:creationId xmlns:p14="http://schemas.microsoft.com/office/powerpoint/2010/main" val="361191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11215" y="757737"/>
            <a:ext cx="11169569" cy="5702401"/>
          </a:xfrm>
          <a:prstGeom prst="roundRect">
            <a:avLst/>
          </a:prstGeom>
          <a:solidFill>
            <a:schemeClr val="bg1">
              <a:alpha val="93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82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ú thích">
    <p:spTree>
      <p:nvGrpSpPr>
        <p:cNvPr id="1" name=""/>
        <p:cNvGrpSpPr/>
        <p:nvPr/>
      </p:nvGrpSpPr>
      <p:grpSpPr>
        <a:xfrm>
          <a:off x="0" y="0"/>
          <a:ext cx="0" cy="0"/>
          <a:chOff x="0" y="0"/>
          <a:chExt cx="0" cy="0"/>
        </a:xfrm>
      </p:grpSpPr>
      <p:sp>
        <p:nvSpPr>
          <p:cNvPr id="2" name="Tiêu đề 1"/>
          <p:cNvSpPr>
            <a:spLocks noGrp="1"/>
          </p:cNvSpPr>
          <p:nvPr>
            <p:ph type="title"/>
          </p:nvPr>
        </p:nvSpPr>
        <p:spPr>
          <a:xfrm>
            <a:off x="1097280" y="1188720"/>
            <a:ext cx="3108960" cy="2286000"/>
          </a:xfrm>
          <a:prstGeom prst="rect">
            <a:avLst/>
          </a:prstGeom>
        </p:spPr>
        <p:txBody>
          <a:bodyPr anchor="b">
            <a:normAutofit/>
          </a:bodyPr>
          <a:lstStyle>
            <a:lvl1pPr latinLnBrk="0">
              <a:defRPr lang="vi-VN" sz="3400" b="0"/>
            </a:lvl1pPr>
          </a:lstStyle>
          <a:p>
            <a:r>
              <a:rPr lang="vi-VN"/>
              <a:t>Bấm để sửa kiểu tiêu đề Bản cái</a:t>
            </a:r>
          </a:p>
        </p:txBody>
      </p:sp>
      <p:sp>
        <p:nvSpPr>
          <p:cNvPr id="3" name="Chỗ dành sẵn cho Nội dung 2"/>
          <p:cNvSpPr>
            <a:spLocks noGrp="1"/>
          </p:cNvSpPr>
          <p:nvPr>
            <p:ph idx="1"/>
          </p:nvPr>
        </p:nvSpPr>
        <p:spPr>
          <a:xfrm>
            <a:off x="4480560" y="457200"/>
            <a:ext cx="6675120" cy="5943600"/>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400"/>
            </a:lvl6pPr>
            <a:lvl7pPr latinLnBrk="0">
              <a:defRPr lang="vi-VN" sz="1400"/>
            </a:lvl7pPr>
            <a:lvl8pPr latinLnBrk="0">
              <a:defRPr lang="vi-VN" sz="1400"/>
            </a:lvl8pPr>
            <a:lvl9pPr latinLnBrk="0">
              <a:defRPr lang="vi-VN" sz="14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Văn bản 3"/>
          <p:cNvSpPr>
            <a:spLocks noGrp="1"/>
          </p:cNvSpPr>
          <p:nvPr>
            <p:ph type="body" sz="half" idx="2"/>
          </p:nvPr>
        </p:nvSpPr>
        <p:spPr>
          <a:xfrm>
            <a:off x="1097280" y="3474720"/>
            <a:ext cx="3108960" cy="1371600"/>
          </a:xfrm>
          <a:prstGeom prst="rect">
            <a:avLst/>
          </a:prstGeom>
        </p:spPr>
        <p:txBody>
          <a:bodyPr>
            <a:normAutofit/>
          </a:bodyPr>
          <a:lstStyle>
            <a:lvl1pPr marL="0" indent="0" latinLnBrk="0">
              <a:spcBef>
                <a:spcPts val="1200"/>
              </a:spcBef>
              <a:buNone/>
              <a:defRPr lang="vi-VN" sz="1600"/>
            </a:lvl1pPr>
            <a:lvl2pPr marL="457200" indent="0" latinLnBrk="0">
              <a:buNone/>
              <a:defRPr lang="vi-VN" sz="1200"/>
            </a:lvl2pPr>
            <a:lvl3pPr marL="914400" indent="0" latinLnBrk="0">
              <a:buNone/>
              <a:defRPr lang="vi-VN" sz="1000"/>
            </a:lvl3pPr>
            <a:lvl4pPr marL="1371600" indent="0" latinLnBrk="0">
              <a:buNone/>
              <a:defRPr lang="vi-VN" sz="900"/>
            </a:lvl4pPr>
            <a:lvl5pPr marL="1828800" indent="0" latinLnBrk="0">
              <a:buNone/>
              <a:defRPr lang="vi-VN" sz="900"/>
            </a:lvl5pPr>
            <a:lvl6pPr marL="2286000" indent="0" latinLnBrk="0">
              <a:buNone/>
              <a:defRPr lang="vi-VN" sz="900"/>
            </a:lvl6pPr>
            <a:lvl7pPr marL="2743200" indent="0" latinLnBrk="0">
              <a:buNone/>
              <a:defRPr lang="vi-VN" sz="900"/>
            </a:lvl7pPr>
            <a:lvl8pPr marL="3200400" indent="0" latinLnBrk="0">
              <a:buNone/>
              <a:defRPr lang="vi-VN" sz="900"/>
            </a:lvl8pPr>
            <a:lvl9pPr marL="3657600" indent="0" latinLnBrk="0">
              <a:buNone/>
              <a:defRPr lang="vi-VN" sz="900"/>
            </a:lvl9pPr>
          </a:lstStyle>
          <a:p>
            <a:pPr lvl="0"/>
            <a:r>
              <a:rPr lang="vi-VN"/>
              <a:t>Bấm để sửa kiểu văn bản Bản cái</a:t>
            </a:r>
          </a:p>
        </p:txBody>
      </p:sp>
      <p:sp>
        <p:nvSpPr>
          <p:cNvPr id="5" name="Chỗ dành sẵn cho Ngày 4"/>
          <p:cNvSpPr>
            <a:spLocks noGrp="1"/>
          </p:cNvSpPr>
          <p:nvPr>
            <p:ph type="dt" sz="half" idx="10"/>
          </p:nvPr>
        </p:nvSpPr>
        <p:spPr>
          <a:xfrm>
            <a:off x="8875776" y="6601968"/>
            <a:ext cx="960120" cy="237744"/>
          </a:xfrm>
          <a:prstGeom prst="rect">
            <a:avLst/>
          </a:prstGeom>
        </p:spPr>
        <p:txBody>
          <a:bodyPr/>
          <a:lstStyle/>
          <a:p>
            <a:fld id="{9E583DDF-CA54-461A-A486-592D2374C532}" type="datetimeFigureOut">
              <a:t>4/7/2025</a:t>
            </a:fld>
            <a:endParaRPr lang="vi-VN"/>
          </a:p>
        </p:txBody>
      </p:sp>
      <p:sp>
        <p:nvSpPr>
          <p:cNvPr id="6" name="Chỗ dành sẵn cho Chân trang 5"/>
          <p:cNvSpPr>
            <a:spLocks noGrp="1"/>
          </p:cNvSpPr>
          <p:nvPr>
            <p:ph type="ftr" sz="quarter" idx="11"/>
          </p:nvPr>
        </p:nvSpPr>
        <p:spPr>
          <a:xfrm>
            <a:off x="1522412" y="6601968"/>
            <a:ext cx="6978460" cy="237744"/>
          </a:xfrm>
          <a:prstGeom prst="rect">
            <a:avLst/>
          </a:prstGeom>
        </p:spPr>
        <p:txBody>
          <a:bodyPr/>
          <a:lstStyle/>
          <a:p>
            <a:endParaRPr lang="vi-VN"/>
          </a:p>
        </p:txBody>
      </p:sp>
      <p:sp>
        <p:nvSpPr>
          <p:cNvPr id="7" name="Chỗ dành sẵn cho Số Trang chiếu 6"/>
          <p:cNvSpPr>
            <a:spLocks noGrp="1"/>
          </p:cNvSpPr>
          <p:nvPr>
            <p:ph type="sldNum" sz="quarter" idx="12"/>
          </p:nvPr>
        </p:nvSpPr>
        <p:spPr>
          <a:xfrm>
            <a:off x="10023348" y="6601968"/>
            <a:ext cx="640080" cy="237744"/>
          </a:xfrm>
          <a:prstGeom prst="rect">
            <a:avLst/>
          </a:prstGeom>
        </p:spPr>
        <p:txBody>
          <a:bodyPr/>
          <a:lstStyle/>
          <a:p>
            <a:fld id="{CA8D9AD5-F248-4919-864A-CFD76CC027D6}" type="slidenum">
              <a:t>‹#›</a:t>
            </a:fld>
            <a:endParaRPr lang="vi-VN"/>
          </a:p>
        </p:txBody>
      </p:sp>
    </p:spTree>
    <p:extLst>
      <p:ext uri="{BB962C8B-B14F-4D97-AF65-F5344CB8AC3E}">
        <p14:creationId xmlns:p14="http://schemas.microsoft.com/office/powerpoint/2010/main" val="35258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sp>
        <p:nvSpPr>
          <p:cNvPr id="2" name="Tiêu đề 1"/>
          <p:cNvSpPr>
            <a:spLocks noGrp="1"/>
          </p:cNvSpPr>
          <p:nvPr>
            <p:ph type="title"/>
          </p:nvPr>
        </p:nvSpPr>
        <p:spPr>
          <a:xfrm>
            <a:off x="1097280" y="1188720"/>
            <a:ext cx="3108960" cy="2286000"/>
          </a:xfrm>
          <a:prstGeom prst="rect">
            <a:avLst/>
          </a:prstGeom>
        </p:spPr>
        <p:txBody>
          <a:bodyPr anchor="b">
            <a:normAutofit/>
          </a:bodyPr>
          <a:lstStyle>
            <a:lvl1pPr latinLnBrk="0">
              <a:defRPr lang="vi-VN" sz="3400" b="0"/>
            </a:lvl1pPr>
          </a:lstStyle>
          <a:p>
            <a:r>
              <a:rPr lang="vi-VN"/>
              <a:t>Bấm để sửa kiểu tiêu đề Bản cái</a:t>
            </a:r>
          </a:p>
        </p:txBody>
      </p:sp>
      <p:sp>
        <p:nvSpPr>
          <p:cNvPr id="3" name="Chỗ dành sẵn cho Ảnh 2"/>
          <p:cNvSpPr>
            <a:spLocks noGrp="1"/>
          </p:cNvSpPr>
          <p:nvPr>
            <p:ph type="pic" idx="1"/>
          </p:nvPr>
        </p:nvSpPr>
        <p:spPr>
          <a:xfrm>
            <a:off x="4480560" y="457200"/>
            <a:ext cx="6675120" cy="5943600"/>
          </a:xfrm>
          <a:prstGeom prst="rect">
            <a:avLst/>
          </a:prstGeom>
          <a:solidFill>
            <a:schemeClr val="bg1">
              <a:lumMod val="95000"/>
            </a:schemeClr>
          </a:solidFill>
        </p:spPr>
        <p:txBody>
          <a:bodyPr>
            <a:normAutofit/>
          </a:bodyPr>
          <a:lstStyle>
            <a:lvl1pPr marL="0" indent="0" algn="ctr" latinLnBrk="0">
              <a:buNone/>
              <a:defRPr lang="vi-VN" sz="2000">
                <a:solidFill>
                  <a:schemeClr val="tx1"/>
                </a:solidFill>
              </a:defRPr>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endParaRPr lang="vi-VN"/>
          </a:p>
        </p:txBody>
      </p:sp>
      <p:sp>
        <p:nvSpPr>
          <p:cNvPr id="4" name="Chỗ dành sẵn cho Văn bản 3"/>
          <p:cNvSpPr>
            <a:spLocks noGrp="1"/>
          </p:cNvSpPr>
          <p:nvPr>
            <p:ph type="body" sz="half" idx="2"/>
          </p:nvPr>
        </p:nvSpPr>
        <p:spPr>
          <a:xfrm>
            <a:off x="1097280" y="3474720"/>
            <a:ext cx="3108960" cy="1371600"/>
          </a:xfrm>
          <a:prstGeom prst="rect">
            <a:avLst/>
          </a:prstGeom>
        </p:spPr>
        <p:txBody>
          <a:bodyPr>
            <a:normAutofit/>
          </a:bodyPr>
          <a:lstStyle>
            <a:lvl1pPr marL="0" indent="0" latinLnBrk="0">
              <a:spcBef>
                <a:spcPts val="1200"/>
              </a:spcBef>
              <a:buNone/>
              <a:defRPr lang="vi-VN" sz="1600"/>
            </a:lvl1pPr>
            <a:lvl2pPr marL="457200" indent="0" latinLnBrk="0">
              <a:buNone/>
              <a:defRPr lang="vi-VN" sz="1200"/>
            </a:lvl2pPr>
            <a:lvl3pPr marL="914400" indent="0" latinLnBrk="0">
              <a:buNone/>
              <a:defRPr lang="vi-VN" sz="1000"/>
            </a:lvl3pPr>
            <a:lvl4pPr marL="1371600" indent="0" latinLnBrk="0">
              <a:buNone/>
              <a:defRPr lang="vi-VN" sz="900"/>
            </a:lvl4pPr>
            <a:lvl5pPr marL="1828800" indent="0" latinLnBrk="0">
              <a:buNone/>
              <a:defRPr lang="vi-VN" sz="900"/>
            </a:lvl5pPr>
            <a:lvl6pPr marL="2286000" indent="0" latinLnBrk="0">
              <a:buNone/>
              <a:defRPr lang="vi-VN" sz="900"/>
            </a:lvl6pPr>
            <a:lvl7pPr marL="2743200" indent="0" latinLnBrk="0">
              <a:buNone/>
              <a:defRPr lang="vi-VN" sz="900"/>
            </a:lvl7pPr>
            <a:lvl8pPr marL="3200400" indent="0" latinLnBrk="0">
              <a:buNone/>
              <a:defRPr lang="vi-VN" sz="900"/>
            </a:lvl8pPr>
            <a:lvl9pPr marL="3657600" indent="0" latinLnBrk="0">
              <a:buNone/>
              <a:defRPr lang="vi-VN" sz="900"/>
            </a:lvl9pPr>
          </a:lstStyle>
          <a:p>
            <a:pPr lvl="0"/>
            <a:r>
              <a:rPr lang="vi-VN"/>
              <a:t>Bấm để sửa kiểu văn bản Bản cái</a:t>
            </a:r>
          </a:p>
        </p:txBody>
      </p:sp>
      <p:sp>
        <p:nvSpPr>
          <p:cNvPr id="5" name="Chỗ dành sẵn cho Ngày 4"/>
          <p:cNvSpPr>
            <a:spLocks noGrp="1"/>
          </p:cNvSpPr>
          <p:nvPr>
            <p:ph type="dt" sz="half" idx="10"/>
          </p:nvPr>
        </p:nvSpPr>
        <p:spPr>
          <a:xfrm>
            <a:off x="8875776" y="6601968"/>
            <a:ext cx="960120" cy="237744"/>
          </a:xfrm>
          <a:prstGeom prst="rect">
            <a:avLst/>
          </a:prstGeom>
        </p:spPr>
        <p:txBody>
          <a:bodyPr/>
          <a:lstStyle/>
          <a:p>
            <a:fld id="{9E583DDF-CA54-461A-A486-592D2374C532}" type="datetimeFigureOut">
              <a:t>4/7/2025</a:t>
            </a:fld>
            <a:endParaRPr lang="vi-VN"/>
          </a:p>
        </p:txBody>
      </p:sp>
      <p:sp>
        <p:nvSpPr>
          <p:cNvPr id="6" name="Chỗ dành sẵn cho Chân trang 5"/>
          <p:cNvSpPr>
            <a:spLocks noGrp="1"/>
          </p:cNvSpPr>
          <p:nvPr>
            <p:ph type="ftr" sz="quarter" idx="11"/>
          </p:nvPr>
        </p:nvSpPr>
        <p:spPr>
          <a:xfrm>
            <a:off x="1522412" y="6601968"/>
            <a:ext cx="6978460" cy="237744"/>
          </a:xfrm>
          <a:prstGeom prst="rect">
            <a:avLst/>
          </a:prstGeom>
        </p:spPr>
        <p:txBody>
          <a:bodyPr/>
          <a:lstStyle/>
          <a:p>
            <a:endParaRPr lang="vi-VN"/>
          </a:p>
        </p:txBody>
      </p:sp>
      <p:sp>
        <p:nvSpPr>
          <p:cNvPr id="7" name="Chỗ dành sẵn cho Số Trang chiếu 6"/>
          <p:cNvSpPr>
            <a:spLocks noGrp="1"/>
          </p:cNvSpPr>
          <p:nvPr>
            <p:ph type="sldNum" sz="quarter" idx="12"/>
          </p:nvPr>
        </p:nvSpPr>
        <p:spPr>
          <a:xfrm>
            <a:off x="10023348" y="6601968"/>
            <a:ext cx="640080" cy="237744"/>
          </a:xfrm>
          <a:prstGeom prst="rect">
            <a:avLst/>
          </a:prstGeom>
        </p:spPr>
        <p:txBody>
          <a:bodyPr/>
          <a:lstStyle/>
          <a:p>
            <a:fld id="{CA8D9AD5-F248-4919-864A-CFD76CC027D6}" type="slidenum">
              <a:t>‹#›</a:t>
            </a:fld>
            <a:endParaRPr lang="vi-VN"/>
          </a:p>
        </p:txBody>
      </p:sp>
    </p:spTree>
    <p:extLst>
      <p:ext uri="{BB962C8B-B14F-4D97-AF65-F5344CB8AC3E}">
        <p14:creationId xmlns:p14="http://schemas.microsoft.com/office/powerpoint/2010/main" val="387431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78910"/>
            <a:ext cx="9133730" cy="1233424"/>
          </a:xfrm>
          <a:prstGeom prst="rect">
            <a:avLst/>
          </a:prstGeom>
        </p:spPr>
        <p:txBody>
          <a:bodyPr/>
          <a:lstStyle/>
          <a:p>
            <a:r>
              <a:rPr lang="vi-VN"/>
              <a:t>Bấm để sửa kiểu tiêu đề Bản cái</a:t>
            </a:r>
          </a:p>
        </p:txBody>
      </p:sp>
      <p:sp>
        <p:nvSpPr>
          <p:cNvPr id="3" name="Chỗ dành sẵn cho Văn bản Dọc 2"/>
          <p:cNvSpPr>
            <a:spLocks noGrp="1"/>
          </p:cNvSpPr>
          <p:nvPr>
            <p:ph type="body" orient="vert" idx="1"/>
          </p:nvPr>
        </p:nvSpPr>
        <p:spPr>
          <a:xfrm>
            <a:off x="1528572" y="1485900"/>
            <a:ext cx="9134856" cy="4152901"/>
          </a:xfrm>
          <a:prstGeom prst="rect">
            <a:avLst/>
          </a:prstGeo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a:xfrm>
            <a:off x="8875776" y="6601968"/>
            <a:ext cx="960120" cy="237744"/>
          </a:xfrm>
          <a:prstGeom prst="rect">
            <a:avLst/>
          </a:prstGeom>
        </p:spPr>
        <p:txBody>
          <a:bodyPr/>
          <a:lstStyle/>
          <a:p>
            <a:fld id="{9E583DDF-CA54-461A-A486-592D2374C532}" type="datetimeFigureOut">
              <a:t>4/7/2025</a:t>
            </a:fld>
            <a:endParaRPr lang="vi-VN"/>
          </a:p>
        </p:txBody>
      </p:sp>
      <p:sp>
        <p:nvSpPr>
          <p:cNvPr id="5" name="Chỗ dành sẵn cho Chân trang 4"/>
          <p:cNvSpPr>
            <a:spLocks noGrp="1"/>
          </p:cNvSpPr>
          <p:nvPr>
            <p:ph type="ftr" sz="quarter" idx="11"/>
          </p:nvPr>
        </p:nvSpPr>
        <p:spPr>
          <a:xfrm>
            <a:off x="1522412" y="6601968"/>
            <a:ext cx="6978460" cy="237744"/>
          </a:xfrm>
          <a:prstGeom prst="rect">
            <a:avLst/>
          </a:prstGeom>
        </p:spPr>
        <p:txBody>
          <a:bodyPr/>
          <a:lstStyle/>
          <a:p>
            <a:endParaRPr lang="vi-VN"/>
          </a:p>
        </p:txBody>
      </p:sp>
      <p:sp>
        <p:nvSpPr>
          <p:cNvPr id="6" name="Chỗ dành sẵn cho Số Trang chiếu 5"/>
          <p:cNvSpPr>
            <a:spLocks noGrp="1"/>
          </p:cNvSpPr>
          <p:nvPr>
            <p:ph type="sldNum" sz="quarter" idx="12"/>
          </p:nvPr>
        </p:nvSpPr>
        <p:spPr>
          <a:xfrm>
            <a:off x="10023348" y="6601968"/>
            <a:ext cx="640080" cy="237744"/>
          </a:xfrm>
          <a:prstGeom prst="rect">
            <a:avLst/>
          </a:prstGeom>
        </p:spPr>
        <p:txBody>
          <a:bodyPr/>
          <a:lstStyle/>
          <a:p>
            <a:fld id="{CA8D9AD5-F248-4919-864A-CFD76CC027D6}" type="slidenum">
              <a:t>‹#›</a:t>
            </a:fld>
            <a:endParaRPr lang="vi-VN"/>
          </a:p>
        </p:txBody>
      </p:sp>
    </p:spTree>
    <p:extLst>
      <p:ext uri="{BB962C8B-B14F-4D97-AF65-F5344CB8AC3E}">
        <p14:creationId xmlns:p14="http://schemas.microsoft.com/office/powerpoint/2010/main" val="879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ăn bản và Tiêu đề Dọc">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592666"/>
            <a:ext cx="2628900" cy="5579533"/>
          </a:xfrm>
          <a:prstGeom prst="rect">
            <a:avLst/>
          </a:prstGeo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838200" y="592666"/>
            <a:ext cx="7734300" cy="5579533"/>
          </a:xfrm>
          <a:prstGeom prst="rect">
            <a:avLst/>
          </a:prstGeo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a:xfrm>
            <a:off x="8875776" y="6601968"/>
            <a:ext cx="960120" cy="237744"/>
          </a:xfrm>
          <a:prstGeom prst="rect">
            <a:avLst/>
          </a:prstGeom>
        </p:spPr>
        <p:txBody>
          <a:bodyPr/>
          <a:lstStyle/>
          <a:p>
            <a:fld id="{9E583DDF-CA54-461A-A486-592D2374C532}" type="datetimeFigureOut">
              <a:t>4/7/2025</a:t>
            </a:fld>
            <a:endParaRPr lang="vi-VN"/>
          </a:p>
        </p:txBody>
      </p:sp>
      <p:sp>
        <p:nvSpPr>
          <p:cNvPr id="5" name="Chỗ dành sẵn cho Chân trang 4"/>
          <p:cNvSpPr>
            <a:spLocks noGrp="1"/>
          </p:cNvSpPr>
          <p:nvPr>
            <p:ph type="ftr" sz="quarter" idx="11"/>
          </p:nvPr>
        </p:nvSpPr>
        <p:spPr>
          <a:xfrm>
            <a:off x="1522412" y="6601968"/>
            <a:ext cx="6978460" cy="237744"/>
          </a:xfrm>
          <a:prstGeom prst="rect">
            <a:avLst/>
          </a:prstGeom>
        </p:spPr>
        <p:txBody>
          <a:bodyPr/>
          <a:lstStyle/>
          <a:p>
            <a:endParaRPr lang="vi-VN"/>
          </a:p>
        </p:txBody>
      </p:sp>
      <p:sp>
        <p:nvSpPr>
          <p:cNvPr id="6" name="Chỗ dành sẵn cho Số Trang chiếu 5"/>
          <p:cNvSpPr>
            <a:spLocks noGrp="1"/>
          </p:cNvSpPr>
          <p:nvPr>
            <p:ph type="sldNum" sz="quarter" idx="12"/>
          </p:nvPr>
        </p:nvSpPr>
        <p:spPr>
          <a:xfrm>
            <a:off x="10023348" y="6601968"/>
            <a:ext cx="640080" cy="237744"/>
          </a:xfrm>
          <a:prstGeom prst="rect">
            <a:avLst/>
          </a:prstGeom>
        </p:spPr>
        <p:txBody>
          <a:bodyPr/>
          <a:lstStyle/>
          <a:p>
            <a:fld id="{CA8D9AD5-F248-4919-864A-CFD76CC027D6}" type="slidenum">
              <a:t>‹#›</a:t>
            </a:fld>
            <a:endParaRPr lang="vi-VN"/>
          </a:p>
        </p:txBody>
      </p:sp>
    </p:spTree>
    <p:extLst>
      <p:ext uri="{BB962C8B-B14F-4D97-AF65-F5344CB8AC3E}">
        <p14:creationId xmlns:p14="http://schemas.microsoft.com/office/powerpoint/2010/main" val="26648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3113"/>
          <a:stretch/>
        </p:blipFill>
        <p:spPr>
          <a:xfrm>
            <a:off x="-1" y="-100483"/>
            <a:ext cx="12369521" cy="6958484"/>
          </a:xfrm>
          <a:prstGeom prst="rect">
            <a:avLst/>
          </a:prstGeom>
        </p:spPr>
      </p:pic>
    </p:spTree>
    <p:extLst>
      <p:ext uri="{BB962C8B-B14F-4D97-AF65-F5344CB8AC3E}">
        <p14:creationId xmlns:p14="http://schemas.microsoft.com/office/powerpoint/2010/main" val="338883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91D9E3B6-179C-413C-A203-7B0444FC16DF}"/>
              </a:ext>
            </a:extLst>
          </p:cNvPr>
          <p:cNvSpPr/>
          <p:nvPr userDrawn="1"/>
        </p:nvSpPr>
        <p:spPr>
          <a:xfrm>
            <a:off x="246743" y="365125"/>
            <a:ext cx="11524343" cy="6127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24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858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4" name="Picture 6" descr="Bãi Biển Văn Chương đơn Giản Ảnh Nền, Nước Biển, Màu Xanh, Biển Hình nền  Vector để tải xuống miễn phí"/>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
        <p:nvSpPr>
          <p:cNvPr id="8" name="Rounded Rectangle 7"/>
          <p:cNvSpPr/>
          <p:nvPr userDrawn="1"/>
        </p:nvSpPr>
        <p:spPr>
          <a:xfrm>
            <a:off x="536615" y="836511"/>
            <a:ext cx="11169569" cy="5702401"/>
          </a:xfrm>
          <a:prstGeom prst="roundRect">
            <a:avLst/>
          </a:prstGeom>
          <a:solidFill>
            <a:schemeClr val="bg1">
              <a:alpha val="93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6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387777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8229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185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302552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5" name="图片 4">
            <a:extLst>
              <a:ext uri="{FF2B5EF4-FFF2-40B4-BE49-F238E27FC236}">
                <a16:creationId xmlns:a16="http://schemas.microsoft.com/office/drawing/2014/main" id="{61886466-2EBA-4C8E-A249-C34FE2500B25}"/>
              </a:ext>
            </a:extLst>
          </p:cNvPr>
          <p:cNvPicPr>
            <a:picLocks noChangeAspect="1"/>
          </p:cNvPicPr>
          <p:nvPr userDrawn="1"/>
        </p:nvPicPr>
        <p:blipFill>
          <a:blip r:embed="rId2"/>
          <a:stretch>
            <a:fillRect/>
          </a:stretch>
        </p:blipFill>
        <p:spPr>
          <a:xfrm>
            <a:off x="0" y="1"/>
            <a:ext cx="12192000" cy="6857999"/>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59333"/>
          <a:stretch/>
        </p:blipFill>
        <p:spPr>
          <a:xfrm>
            <a:off x="-1587" y="5230854"/>
            <a:ext cx="12192000" cy="2137948"/>
          </a:xfrm>
          <a:prstGeom prst="rect">
            <a:avLst/>
          </a:prstGeom>
        </p:spPr>
      </p:pic>
    </p:spTree>
    <p:extLst>
      <p:ext uri="{BB962C8B-B14F-4D97-AF65-F5344CB8AC3E}">
        <p14:creationId xmlns:p14="http://schemas.microsoft.com/office/powerpoint/2010/main" val="15986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276419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399393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27532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75028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3113"/>
          <a:stretch/>
        </p:blipFill>
        <p:spPr>
          <a:xfrm>
            <a:off x="-1" y="-100483"/>
            <a:ext cx="12369521" cy="6958484"/>
          </a:xfrm>
          <a:prstGeom prst="rect">
            <a:avLst/>
          </a:prstGeom>
        </p:spPr>
      </p:pic>
    </p:spTree>
    <p:extLst>
      <p:ext uri="{BB962C8B-B14F-4D97-AF65-F5344CB8AC3E}">
        <p14:creationId xmlns:p14="http://schemas.microsoft.com/office/powerpoint/2010/main" val="192552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11215" y="757737"/>
            <a:ext cx="11169569" cy="5702401"/>
          </a:xfrm>
          <a:prstGeom prst="roundRect">
            <a:avLst/>
          </a:prstGeom>
          <a:solidFill>
            <a:schemeClr val="bg1">
              <a:alpha val="93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06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88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4" name="Picture 6" descr="Bãi Biển Văn Chương đơn Giản Ảnh Nền, Nước Biển, Màu Xanh, Biển Hình nền  Vector để tải xuống miễn phí"/>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
        <p:nvSpPr>
          <p:cNvPr id="8" name="Rounded Rectangle 7"/>
          <p:cNvSpPr/>
          <p:nvPr userDrawn="1"/>
        </p:nvSpPr>
        <p:spPr>
          <a:xfrm>
            <a:off x="536615" y="836511"/>
            <a:ext cx="11169569" cy="5702401"/>
          </a:xfrm>
          <a:prstGeom prst="roundRect">
            <a:avLst/>
          </a:prstGeom>
          <a:solidFill>
            <a:schemeClr val="bg1">
              <a:alpha val="93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9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4" name="Picture 6" descr="Bãi Biển Văn Chương đơn Giản Ảnh Nền, Nước Biển, Màu Xanh, Biển Hình nền  Vector để tải xuống miễn phí"/>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
        <p:nvSpPr>
          <p:cNvPr id="8" name="Rounded Rectangle 7"/>
          <p:cNvSpPr/>
          <p:nvPr userDrawn="1"/>
        </p:nvSpPr>
        <p:spPr>
          <a:xfrm>
            <a:off x="536615" y="836511"/>
            <a:ext cx="11169569" cy="5702401"/>
          </a:xfrm>
          <a:prstGeom prst="roundRect">
            <a:avLst/>
          </a:prstGeom>
          <a:solidFill>
            <a:schemeClr val="bg1">
              <a:alpha val="93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7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95827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30048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1740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5" name="图片 4">
            <a:extLst>
              <a:ext uri="{FF2B5EF4-FFF2-40B4-BE49-F238E27FC236}">
                <a16:creationId xmlns:a16="http://schemas.microsoft.com/office/drawing/2014/main" id="{61886466-2EBA-4C8E-A249-C34FE2500B25}"/>
              </a:ext>
            </a:extLst>
          </p:cNvPr>
          <p:cNvPicPr>
            <a:picLocks noChangeAspect="1"/>
          </p:cNvPicPr>
          <p:nvPr userDrawn="1"/>
        </p:nvPicPr>
        <p:blipFill>
          <a:blip r:embed="rId2"/>
          <a:stretch>
            <a:fillRect/>
          </a:stretch>
        </p:blipFill>
        <p:spPr>
          <a:xfrm>
            <a:off x="0" y="1"/>
            <a:ext cx="12192000" cy="6857999"/>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59333"/>
          <a:stretch/>
        </p:blipFill>
        <p:spPr>
          <a:xfrm>
            <a:off x="-1587" y="5230854"/>
            <a:ext cx="12192000" cy="2137948"/>
          </a:xfrm>
          <a:prstGeom prst="rect">
            <a:avLst/>
          </a:prstGeom>
        </p:spPr>
      </p:pic>
    </p:spTree>
    <p:extLst>
      <p:ext uri="{BB962C8B-B14F-4D97-AF65-F5344CB8AC3E}">
        <p14:creationId xmlns:p14="http://schemas.microsoft.com/office/powerpoint/2010/main" val="21921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64978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37418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398988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201495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30901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9425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1188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pic>
        <p:nvPicPr>
          <p:cNvPr id="5" name="图片 4">
            <a:extLst>
              <a:ext uri="{FF2B5EF4-FFF2-40B4-BE49-F238E27FC236}">
                <a16:creationId xmlns:a16="http://schemas.microsoft.com/office/drawing/2014/main" id="{61886466-2EBA-4C8E-A249-C34FE2500B25}"/>
              </a:ext>
            </a:extLst>
          </p:cNvPr>
          <p:cNvPicPr>
            <a:picLocks noChangeAspect="1"/>
          </p:cNvPicPr>
          <p:nvPr userDrawn="1"/>
        </p:nvPicPr>
        <p:blipFill>
          <a:blip r:embed="rId2"/>
          <a:stretch>
            <a:fillRect/>
          </a:stretch>
        </p:blipFill>
        <p:spPr>
          <a:xfrm>
            <a:off x="0" y="1"/>
            <a:ext cx="12192000" cy="6857999"/>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59333"/>
          <a:stretch/>
        </p:blipFill>
        <p:spPr>
          <a:xfrm>
            <a:off x="-1587" y="5230854"/>
            <a:ext cx="12192000" cy="2137948"/>
          </a:xfrm>
          <a:prstGeom prst="rect">
            <a:avLst/>
          </a:prstGeom>
        </p:spPr>
      </p:pic>
    </p:spTree>
    <p:extLst>
      <p:ext uri="{BB962C8B-B14F-4D97-AF65-F5344CB8AC3E}">
        <p14:creationId xmlns:p14="http://schemas.microsoft.com/office/powerpoint/2010/main" val="203205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F220E-26B8-466E-BF8A-B857E25FE5BD}"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BC1FAB-FE1B-483E-A689-155B21EB2071}" type="slidenum">
              <a:rPr lang="en-US" smtClean="0"/>
              <a:t>‹#›</a:t>
            </a:fld>
            <a:endParaRPr lang="en-US"/>
          </a:p>
        </p:txBody>
      </p:sp>
    </p:spTree>
    <p:extLst>
      <p:ext uri="{BB962C8B-B14F-4D97-AF65-F5344CB8AC3E}">
        <p14:creationId xmlns:p14="http://schemas.microsoft.com/office/powerpoint/2010/main" val="361988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54514" y="1645960"/>
            <a:ext cx="3338286" cy="3972479"/>
          </a:xfrm>
          <a:prstGeom prst="rect">
            <a:avLst/>
          </a:prstGeom>
        </p:spPr>
      </p:pic>
    </p:spTree>
    <p:extLst>
      <p:ext uri="{BB962C8B-B14F-4D97-AF65-F5344CB8AC3E}">
        <p14:creationId xmlns:p14="http://schemas.microsoft.com/office/powerpoint/2010/main" val="3652704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7021871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lang="vi-VN" sz="3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lang="vi-VN"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lang="vi-VN"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vi-VN"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vi-VN"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vi-VN"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74520" indent="-228600" algn="l" defTabSz="914400" rtl="0" eaLnBrk="1" latinLnBrk="0" hangingPunct="1">
        <a:lnSpc>
          <a:spcPct val="90000"/>
        </a:lnSpc>
        <a:spcBef>
          <a:spcPts val="800"/>
        </a:spcBef>
        <a:buSzPct val="80000"/>
        <a:buFont typeface="Arial"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lang="vi-VN"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lang="vi-VN"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lang="vi-VN" sz="1400" kern="1200" baseline="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668987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519730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0.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8.png"/><Relationship Id="rId7" Type="http://schemas.microsoft.com/office/2007/relationships/hdphoto" Target="../media/hdphoto8.wdp"/><Relationship Id="rId12"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38.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microsoft.com/office/2007/relationships/hdphoto" Target="../media/hdphoto9.wdp"/></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0.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0.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2620" y="463801"/>
            <a:ext cx="9502816" cy="1541240"/>
            <a:chOff x="1196931" y="996158"/>
            <a:chExt cx="8898106" cy="1747535"/>
          </a:xfrm>
        </p:grpSpPr>
        <p:sp>
          <p:nvSpPr>
            <p:cNvPr id="6" name="Rectangle: Diagonal Corners Rounded 6">
              <a:extLst>
                <a:ext uri="{FF2B5EF4-FFF2-40B4-BE49-F238E27FC236}">
                  <a16:creationId xmlns:a16="http://schemas.microsoft.com/office/drawing/2014/main" id="{FE0DF77D-D28F-4A32-9BA1-BB88CF994A81}"/>
                </a:ext>
              </a:extLst>
            </p:cNvPr>
            <p:cNvSpPr/>
            <p:nvPr/>
          </p:nvSpPr>
          <p:spPr>
            <a:xfrm>
              <a:off x="1338788" y="1113091"/>
              <a:ext cx="8756249" cy="1630602"/>
            </a:xfrm>
            <a:prstGeom prst="round2DiagRect">
              <a:avLst/>
            </a:prstGeom>
            <a:solidFill>
              <a:srgbClr val="92D050"/>
            </a:solidFill>
            <a:ln w="38100">
              <a:solidFill>
                <a:schemeClr val="accent6">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Diagonal Corners Rounded 7">
              <a:extLst>
                <a:ext uri="{FF2B5EF4-FFF2-40B4-BE49-F238E27FC236}">
                  <a16:creationId xmlns:a16="http://schemas.microsoft.com/office/drawing/2014/main" id="{EE464D4B-4E53-446A-BF0B-8D2FE942C606}"/>
                </a:ext>
              </a:extLst>
            </p:cNvPr>
            <p:cNvSpPr/>
            <p:nvPr/>
          </p:nvSpPr>
          <p:spPr>
            <a:xfrm>
              <a:off x="1196931" y="996158"/>
              <a:ext cx="8756249" cy="1630601"/>
            </a:xfrm>
            <a:prstGeom prst="round2DiagRect">
              <a:avLst/>
            </a:prstGeom>
            <a:ln w="38100">
              <a:solidFill>
                <a:schemeClr val="accent6">
                  <a:lumMod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矩形 12"/>
          <p:cNvSpPr/>
          <p:nvPr/>
        </p:nvSpPr>
        <p:spPr>
          <a:xfrm>
            <a:off x="1327020" y="514238"/>
            <a:ext cx="10282518"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Lá</a:t>
            </a:r>
            <a:r>
              <a:rPr kumimoji="0" lang="en-US"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cây</a:t>
            </a:r>
            <a:r>
              <a:rPr kumimoji="0" lang="en-US"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lay </a:t>
            </a:r>
            <a:r>
              <a:rPr kumimoji="0" lang="en-US" alt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diều</a:t>
            </a:r>
            <a:r>
              <a:rPr kumimoji="0" lang="en-US"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bay </a:t>
            </a:r>
            <a:r>
              <a:rPr kumimoji="0" lang="en-US" alt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do </a:t>
            </a:r>
            <a:br>
              <a:rPr kumimoji="0" lang="en-US" alt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br>
            <a:r>
              <a:rPr kumimoji="0" lang="en-US" alt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sự </a:t>
            </a:r>
            <a:r>
              <a:rPr kumimoji="0" lang="en-US" alt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tác</a:t>
            </a:r>
            <a:r>
              <a:rPr kumimoji="0" lang="en-US"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gió</a:t>
            </a:r>
            <a:r>
              <a:rPr kumimoji="0" lang="en-US" alt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p:cNvGrpSpPr/>
          <p:nvPr/>
        </p:nvGrpSpPr>
        <p:grpSpPr>
          <a:xfrm>
            <a:off x="1832589" y="492290"/>
            <a:ext cx="9502816" cy="1541240"/>
            <a:chOff x="1196931" y="996158"/>
            <a:chExt cx="8898106" cy="1747535"/>
          </a:xfrm>
        </p:grpSpPr>
        <p:sp>
          <p:nvSpPr>
            <p:cNvPr id="12" name="Rectangle: Diagonal Corners Rounded 6">
              <a:extLst>
                <a:ext uri="{FF2B5EF4-FFF2-40B4-BE49-F238E27FC236}">
                  <a16:creationId xmlns:a16="http://schemas.microsoft.com/office/drawing/2014/main" id="{FE0DF77D-D28F-4A32-9BA1-BB88CF994A81}"/>
                </a:ext>
              </a:extLst>
            </p:cNvPr>
            <p:cNvSpPr/>
            <p:nvPr/>
          </p:nvSpPr>
          <p:spPr>
            <a:xfrm>
              <a:off x="1338788" y="1113091"/>
              <a:ext cx="8756249" cy="1630602"/>
            </a:xfrm>
            <a:prstGeom prst="round2DiagRect">
              <a:avLst/>
            </a:prstGeom>
            <a:solidFill>
              <a:srgbClr val="92D050"/>
            </a:solidFill>
            <a:ln w="38100">
              <a:solidFill>
                <a:schemeClr val="accent6">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Diagonal Corners Rounded 7">
              <a:extLst>
                <a:ext uri="{FF2B5EF4-FFF2-40B4-BE49-F238E27FC236}">
                  <a16:creationId xmlns:a16="http://schemas.microsoft.com/office/drawing/2014/main" id="{EE464D4B-4E53-446A-BF0B-8D2FE942C606}"/>
                </a:ext>
              </a:extLst>
            </p:cNvPr>
            <p:cNvSpPr/>
            <p:nvPr/>
          </p:nvSpPr>
          <p:spPr>
            <a:xfrm>
              <a:off x="1196931" y="996158"/>
              <a:ext cx="8756249" cy="1630601"/>
            </a:xfrm>
            <a:prstGeom prst="round2DiagRect">
              <a:avLst/>
            </a:prstGeom>
            <a:ln w="38100">
              <a:solidFill>
                <a:schemeClr val="accent6">
                  <a:lumMod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Picture 3" descr="A group of dolls holding kites&#10;&#10;Description automatically generated with low confidence">
            <a:extLst>
              <a:ext uri="{FF2B5EF4-FFF2-40B4-BE49-F238E27FC236}">
                <a16:creationId xmlns:a16="http://schemas.microsoft.com/office/drawing/2014/main" id="{5811D9C2-463A-41B7-AD2B-610886923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131" y="1964074"/>
            <a:ext cx="5546962" cy="395692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2754" y="1135978"/>
            <a:ext cx="3067285" cy="2556648"/>
          </a:xfrm>
          <a:prstGeom prst="rect">
            <a:avLst/>
          </a:prstGeom>
        </p:spPr>
      </p:pic>
      <p:pic>
        <p:nvPicPr>
          <p:cNvPr id="2" name="Picture 1">
            <a:extLst>
              <a:ext uri="{FF2B5EF4-FFF2-40B4-BE49-F238E27FC236}">
                <a16:creationId xmlns:a16="http://schemas.microsoft.com/office/drawing/2014/main" id="{69BA012C-1A4A-8F8C-7E77-FDF0B6AD98E1}"/>
              </a:ext>
            </a:extLst>
          </p:cNvPr>
          <p:cNvPicPr>
            <a:picLocks noChangeAspect="1"/>
          </p:cNvPicPr>
          <p:nvPr/>
        </p:nvPicPr>
        <p:blipFill>
          <a:blip r:embed="rId4"/>
          <a:stretch>
            <a:fillRect/>
          </a:stretch>
        </p:blipFill>
        <p:spPr>
          <a:xfrm>
            <a:off x="2139744" y="2385937"/>
            <a:ext cx="8657070" cy="1847248"/>
          </a:xfrm>
          <a:prstGeom prst="rect">
            <a:avLst/>
          </a:prstGeom>
        </p:spPr>
      </p:pic>
      <p:sp>
        <p:nvSpPr>
          <p:cNvPr id="3" name="TextBox 2">
            <a:extLst>
              <a:ext uri="{FF2B5EF4-FFF2-40B4-BE49-F238E27FC236}">
                <a16:creationId xmlns:a16="http://schemas.microsoft.com/office/drawing/2014/main" id="{63D6A0EE-5B86-8963-BDB3-2FF800B44858}"/>
              </a:ext>
            </a:extLst>
          </p:cNvPr>
          <p:cNvSpPr txBox="1"/>
          <p:nvPr/>
        </p:nvSpPr>
        <p:spPr>
          <a:xfrm>
            <a:off x="2589674" y="777184"/>
            <a:ext cx="742250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18917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xit" presetSubtype="32" fill="hold" nodeType="withEffect">
                                  <p:stCondLst>
                                    <p:cond delay="0"/>
                                  </p:stCondLst>
                                  <p:childTnLst>
                                    <p:anim calcmode="lin" valueType="num">
                                      <p:cBhvr>
                                        <p:cTn id="21" dur="500"/>
                                        <p:tgtEl>
                                          <p:spTgt spid="11"/>
                                        </p:tgtEl>
                                        <p:attrNameLst>
                                          <p:attrName>ppt_w</p:attrName>
                                        </p:attrNameLst>
                                      </p:cBhvr>
                                      <p:tavLst>
                                        <p:tav tm="0">
                                          <p:val>
                                            <p:strVal val="ppt_w"/>
                                          </p:val>
                                        </p:tav>
                                        <p:tav tm="100000">
                                          <p:val>
                                            <p:fltVal val="0"/>
                                          </p:val>
                                        </p:tav>
                                      </p:tavLst>
                                    </p:anim>
                                    <p:anim calcmode="lin" valueType="num">
                                      <p:cBhvr>
                                        <p:cTn id="22" dur="500"/>
                                        <p:tgtEl>
                                          <p:spTgt spid="11"/>
                                        </p:tgtEl>
                                        <p:attrNameLst>
                                          <p:attrName>ppt_h</p:attrName>
                                        </p:attrNameLst>
                                      </p:cBhvr>
                                      <p:tavLst>
                                        <p:tav tm="0">
                                          <p:val>
                                            <p:strVal val="ppt_h"/>
                                          </p:val>
                                        </p:tav>
                                        <p:tav tm="100000">
                                          <p:val>
                                            <p:fltVal val="0"/>
                                          </p:val>
                                        </p:tav>
                                      </p:tavLst>
                                    </p:anim>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8"/>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1094">
            <a:off x="3017445" y="1864956"/>
            <a:ext cx="5730631" cy="3653592"/>
          </a:xfrm>
          <a:prstGeom prst="rect">
            <a:avLst/>
          </a:prstGeom>
        </p:spPr>
      </p:pic>
      <p:grpSp>
        <p:nvGrpSpPr>
          <p:cNvPr id="15" name="Group 14"/>
          <p:cNvGrpSpPr/>
          <p:nvPr/>
        </p:nvGrpSpPr>
        <p:grpSpPr>
          <a:xfrm>
            <a:off x="-127322" y="5437535"/>
            <a:ext cx="12319322" cy="2103536"/>
            <a:chOff x="-127322" y="4997533"/>
            <a:chExt cx="12319322" cy="2103536"/>
          </a:xfrm>
          <a:effectLst>
            <a:outerShdw blurRad="50800" dist="38100" dir="2700000" algn="tl" rotWithShape="0">
              <a:prstClr val="black">
                <a:alpha val="40000"/>
              </a:prstClr>
            </a:outerShdw>
          </a:effectLst>
        </p:grpSpPr>
        <p:pic>
          <p:nvPicPr>
            <p:cNvPr id="16"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12732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408779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8210309" y="4997533"/>
              <a:ext cx="3981691" cy="2103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233644"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0050108"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866" y="2889897"/>
            <a:ext cx="2610422" cy="2409620"/>
          </a:xfrm>
          <a:prstGeom prst="rect">
            <a:avLst/>
          </a:prstGeom>
          <a:effectLst>
            <a:outerShdw blurRad="50800" dist="38100" dir="2700000" algn="tl" rotWithShape="0">
              <a:prstClr val="black">
                <a:alpha val="40000"/>
              </a:prstClr>
            </a:outerShdw>
          </a:effectLst>
        </p:spPr>
      </p:pic>
      <p:pic>
        <p:nvPicPr>
          <p:cNvPr id="22"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8214" l="0" r="94271">
                        <a14:foregroundMark x1="48438" y1="88571" x2="48438" y2="72500"/>
                        <a14:backgroundMark x1="19271" y1="20000" x2="67708" y2="50357"/>
                        <a14:backgroundMark x1="41667" y1="36786" x2="52604" y2="25714"/>
                        <a14:backgroundMark x1="54688" y1="20714" x2="51563" y2="9643"/>
                        <a14:backgroundMark x1="61458" y1="28214" x2="81771" y2="19286"/>
                        <a14:backgroundMark x1="54688" y1="19286" x2="48438" y2="9643"/>
                        <a14:backgroundMark x1="59896" y1="37500" x2="69792" y2="34643"/>
                        <a14:backgroundMark x1="49479" y1="47143" x2="81771" y2="38571"/>
                        <a14:backgroundMark x1="32292" y1="41429" x2="46354" y2="41429"/>
                        <a14:backgroundMark x1="39583" y1="48214" x2="39583" y2="54643"/>
                        <a14:backgroundMark x1="39583" y1="58571" x2="39583" y2="60714"/>
                        <a14:backgroundMark x1="47396" y1="21429" x2="47396" y2="21429"/>
                        <a14:backgroundMark x1="40625" y1="47857" x2="38542" y2="54643"/>
                      </a14:backgroundRemoval>
                    </a14:imgEffect>
                  </a14:imgLayer>
                </a14:imgProps>
              </a:ext>
              <a:ext uri="{28A0092B-C50C-407E-A947-70E740481C1C}">
                <a14:useLocalDpi xmlns:a14="http://schemas.microsoft.com/office/drawing/2010/main" val="0"/>
              </a:ext>
            </a:extLst>
          </a:blip>
          <a:srcRect t="44938" b="-1"/>
          <a:stretch/>
        </p:blipFill>
        <p:spPr bwMode="auto">
          <a:xfrm>
            <a:off x="2048392" y="2611304"/>
            <a:ext cx="1150099" cy="923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lor pinwheel Royalty Free Vector Image - VectorStock"/>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204" b="90093" l="7429" r="94000">
                        <a14:foregroundMark x1="50143" y1="49722" x2="49571" y2="90093"/>
                        <a14:foregroundMark x1="30286" y1="19537" x2="24286" y2="14352"/>
                        <a14:foregroundMark x1="29143" y1="25741" x2="37143" y2="27870"/>
                        <a14:foregroundMark x1="36571" y1="26759" x2="36571" y2="22593"/>
                        <a14:foregroundMark x1="46857" y1="8796" x2="48429" y2="6111"/>
                        <a14:foregroundMark x1="7429" y1="32222" x2="9286" y2="32870"/>
                        <a14:foregroundMark x1="91286" y1="33796" x2="94000" y2="33796"/>
                        <a14:foregroundMark x1="50714" y1="1204" x2="55857" y2="2500"/>
                        <a14:foregroundMark x1="48286" y1="27315" x2="50857" y2="28889"/>
                        <a14:backgroundMark x1="50143" y1="50926" x2="49429" y2="89630"/>
                      </a14:backgroundRemoval>
                    </a14:imgEffect>
                  </a14:imgLayer>
                </a14:imgProps>
              </a:ext>
              <a:ext uri="{28A0092B-C50C-407E-A947-70E740481C1C}">
                <a14:useLocalDpi xmlns:a14="http://schemas.microsoft.com/office/drawing/2010/main" val="0"/>
              </a:ext>
            </a:extLst>
          </a:blip>
          <a:srcRect b="42634"/>
          <a:stretch/>
        </p:blipFill>
        <p:spPr bwMode="auto">
          <a:xfrm>
            <a:off x="2110644" y="2162654"/>
            <a:ext cx="981020" cy="868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B986495-E5EB-A4A6-8BBE-61FF67B36F56}"/>
              </a:ext>
            </a:extLst>
          </p:cNvPr>
          <p:cNvPicPr>
            <a:picLocks noChangeAspect="1"/>
          </p:cNvPicPr>
          <p:nvPr/>
        </p:nvPicPr>
        <p:blipFill>
          <a:blip r:embed="rId12"/>
          <a:stretch>
            <a:fillRect/>
          </a:stretch>
        </p:blipFill>
        <p:spPr>
          <a:xfrm>
            <a:off x="3395631" y="2808281"/>
            <a:ext cx="5114987" cy="1603387"/>
          </a:xfrm>
          <a:prstGeom prst="rect">
            <a:avLst/>
          </a:prstGeom>
        </p:spPr>
      </p:pic>
    </p:spTree>
    <p:extLst>
      <p:ext uri="{BB962C8B-B14F-4D97-AF65-F5344CB8AC3E}">
        <p14:creationId xmlns:p14="http://schemas.microsoft.com/office/powerpoint/2010/main" val="258877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000" fill="hold"/>
                                        <p:tgtEl>
                                          <p:spTgt spid="25"/>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63" presetClass="path" presetSubtype="0" accel="50000" decel="50000" fill="hold" nodeType="withEffect">
                                  <p:stCondLst>
                                    <p:cond delay="0"/>
                                  </p:stCondLst>
                                  <p:childTnLst>
                                    <p:animMotion origin="layout" path="M 0.07682 0.05347 L 0.00182 0.03704 " pathEditMode="relative" rAng="0" ptsTypes="AA">
                                      <p:cBhvr>
                                        <p:cTn id="26" dur="500" fill="hold"/>
                                        <p:tgtEl>
                                          <p:spTgt spid="29"/>
                                        </p:tgtEl>
                                        <p:attrNameLst>
                                          <p:attrName>ppt_x</p:attrName>
                                          <p:attrName>ppt_y</p:attrName>
                                        </p:attrNameLst>
                                      </p:cBhvr>
                                      <p:rCtr x="-3750" y="-833"/>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70457-9332-EACE-5B01-4BF9BCA431E8}"/>
              </a:ext>
            </a:extLst>
          </p:cNvPr>
          <p:cNvSpPr/>
          <p:nvPr/>
        </p:nvSpPr>
        <p:spPr>
          <a:xfrm>
            <a:off x="2209800" y="106018"/>
            <a:ext cx="7772400" cy="808383"/>
          </a:xfrm>
          <a:prstGeom prst="rect">
            <a:avLst/>
          </a:prstGeom>
          <a:noFill/>
        </p:spPr>
        <p:txBody>
          <a:bodyPr>
            <a:prstTxWarp prst="textWave1">
              <a:avLst/>
            </a:prstTxWarp>
            <a:spAutoFit/>
          </a:bodyPr>
          <a:lstStyle/>
          <a:p>
            <a:pPr algn="ctr" eaLnBrk="1" hangingPunct="1">
              <a:defRPr/>
            </a:pPr>
            <a:r>
              <a:rPr lang="en-US" sz="5400" b="1" dirty="0" err="1">
                <a:ln w="1905"/>
                <a:solidFill>
                  <a:schemeClr val="accent1">
                    <a:lumMod val="75000"/>
                  </a:schemeClr>
                </a:solidFill>
                <a:effectLst>
                  <a:innerShdw blurRad="69850" dist="43180" dir="5400000">
                    <a:srgbClr val="000000">
                      <a:alpha val="65000"/>
                    </a:srgbClr>
                  </a:innerShdw>
                </a:effectLst>
                <a:latin typeface="Arrial"/>
                <a:cs typeface="Arabic Typesetting" pitchFamily="66" charset="-78"/>
              </a:rPr>
              <a:t>Hỏi</a:t>
            </a:r>
            <a:r>
              <a:rPr lang="en-US" sz="5400" b="1" dirty="0">
                <a:ln w="1905"/>
                <a:solidFill>
                  <a:schemeClr val="accent1">
                    <a:lumMod val="75000"/>
                  </a:schemeClr>
                </a:solidFill>
                <a:effectLst>
                  <a:innerShdw blurRad="69850" dist="43180" dir="5400000">
                    <a:srgbClr val="000000">
                      <a:alpha val="65000"/>
                    </a:srgbClr>
                  </a:innerShdw>
                </a:effectLst>
                <a:latin typeface="Arrial"/>
                <a:cs typeface="Arabic Typesetting" pitchFamily="66" charset="-78"/>
              </a:rPr>
              <a:t> </a:t>
            </a:r>
            <a:r>
              <a:rPr lang="en-US" sz="5400" b="1" dirty="0" err="1">
                <a:ln w="1905"/>
                <a:solidFill>
                  <a:schemeClr val="accent1">
                    <a:lumMod val="75000"/>
                  </a:schemeClr>
                </a:solidFill>
                <a:effectLst>
                  <a:innerShdw blurRad="69850" dist="43180" dir="5400000">
                    <a:srgbClr val="000000">
                      <a:alpha val="65000"/>
                    </a:srgbClr>
                  </a:innerShdw>
                </a:effectLst>
                <a:latin typeface="Arrial"/>
                <a:cs typeface="Arabic Typesetting" pitchFamily="66" charset="-78"/>
              </a:rPr>
              <a:t>nhanh</a:t>
            </a:r>
            <a:r>
              <a:rPr lang="en-US" sz="5400" b="1" dirty="0">
                <a:ln w="1905"/>
                <a:solidFill>
                  <a:schemeClr val="accent1">
                    <a:lumMod val="75000"/>
                  </a:schemeClr>
                </a:solidFill>
                <a:effectLst>
                  <a:innerShdw blurRad="69850" dist="43180" dir="5400000">
                    <a:srgbClr val="000000">
                      <a:alpha val="65000"/>
                    </a:srgbClr>
                  </a:innerShdw>
                </a:effectLst>
                <a:latin typeface="Arrial"/>
                <a:cs typeface="Arabic Typesetting" pitchFamily="66" charset="-78"/>
              </a:rPr>
              <a:t> </a:t>
            </a:r>
            <a:r>
              <a:rPr lang="en-US" sz="5400" b="1" dirty="0" err="1">
                <a:ln w="1905"/>
                <a:solidFill>
                  <a:schemeClr val="accent1">
                    <a:lumMod val="75000"/>
                  </a:schemeClr>
                </a:solidFill>
                <a:effectLst>
                  <a:innerShdw blurRad="69850" dist="43180" dir="5400000">
                    <a:srgbClr val="000000">
                      <a:alpha val="65000"/>
                    </a:srgbClr>
                  </a:innerShdw>
                </a:effectLst>
                <a:latin typeface="Arrial"/>
                <a:cs typeface="Arabic Typesetting" pitchFamily="66" charset="-78"/>
              </a:rPr>
              <a:t>đáp</a:t>
            </a:r>
            <a:r>
              <a:rPr lang="en-US" sz="5400" b="1" dirty="0">
                <a:ln w="1905"/>
                <a:solidFill>
                  <a:schemeClr val="accent1">
                    <a:lumMod val="75000"/>
                  </a:schemeClr>
                </a:solidFill>
                <a:effectLst>
                  <a:innerShdw blurRad="69850" dist="43180" dir="5400000">
                    <a:srgbClr val="000000">
                      <a:alpha val="65000"/>
                    </a:srgbClr>
                  </a:innerShdw>
                </a:effectLst>
                <a:latin typeface="Arrial"/>
                <a:cs typeface="Arabic Typesetting" pitchFamily="66" charset="-78"/>
              </a:rPr>
              <a:t> </a:t>
            </a:r>
            <a:r>
              <a:rPr lang="en-US" sz="5400" b="1" dirty="0" err="1">
                <a:ln w="1905"/>
                <a:solidFill>
                  <a:schemeClr val="accent1">
                    <a:lumMod val="75000"/>
                  </a:schemeClr>
                </a:solidFill>
                <a:effectLst>
                  <a:innerShdw blurRad="69850" dist="43180" dir="5400000">
                    <a:srgbClr val="000000">
                      <a:alpha val="65000"/>
                    </a:srgbClr>
                  </a:innerShdw>
                </a:effectLst>
                <a:latin typeface="Arrial"/>
                <a:cs typeface="Arabic Typesetting" pitchFamily="66" charset="-78"/>
              </a:rPr>
              <a:t>đúng</a:t>
            </a:r>
            <a:endParaRPr lang="en-US" sz="5400" b="1" dirty="0">
              <a:ln w="1905"/>
              <a:solidFill>
                <a:schemeClr val="accent1">
                  <a:lumMod val="75000"/>
                </a:schemeClr>
              </a:solidFill>
              <a:effectLst>
                <a:innerShdw blurRad="69850" dist="43180" dir="5400000">
                  <a:srgbClr val="000000">
                    <a:alpha val="65000"/>
                  </a:srgbClr>
                </a:innerShdw>
              </a:effectLst>
              <a:latin typeface="Arrial"/>
              <a:cs typeface="Arabic Typesetting" pitchFamily="66" charset="-78"/>
            </a:endParaRPr>
          </a:p>
        </p:txBody>
      </p:sp>
      <p:pic>
        <p:nvPicPr>
          <p:cNvPr id="6" name="Picture 10" descr="KITTY">
            <a:extLst>
              <a:ext uri="{FF2B5EF4-FFF2-40B4-BE49-F238E27FC236}">
                <a16:creationId xmlns:a16="http://schemas.microsoft.com/office/drawing/2014/main" id="{ABBACCC8-5E04-2570-2D06-B9FE0D0FAEE6}"/>
              </a:ext>
            </a:extLst>
          </p:cNvPr>
          <p:cNvPicPr>
            <a:picLocks noChangeAspect="1" noChangeArrowheads="1" noCrop="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530339" y="3011300"/>
            <a:ext cx="15954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KITTY">
            <a:extLst>
              <a:ext uri="{FF2B5EF4-FFF2-40B4-BE49-F238E27FC236}">
                <a16:creationId xmlns:a16="http://schemas.microsoft.com/office/drawing/2014/main" id="{B39427B3-C545-73DC-6436-0F4A3B48AAB5}"/>
              </a:ext>
            </a:extLst>
          </p:cNvPr>
          <p:cNvPicPr>
            <a:picLocks noChangeAspect="1" noChangeArrowheads="1" noCrop="1"/>
          </p:cNvPicPr>
          <p:nvPr/>
        </p:nvPicPr>
        <p:blipFill>
          <a:blip r:embed="rId2">
            <a:duotone>
              <a:prstClr val="black"/>
              <a:schemeClr val="accent1">
                <a:tint val="45000"/>
                <a:satMod val="400000"/>
              </a:schemeClr>
            </a:duotone>
          </a:blip>
          <a:srcRect/>
          <a:stretch>
            <a:fillRect/>
          </a:stretch>
        </p:blipFill>
        <p:spPr bwMode="auto">
          <a:xfrm>
            <a:off x="1530628" y="1052758"/>
            <a:ext cx="1595149" cy="1639052"/>
          </a:xfrm>
          <a:prstGeom prst="rect">
            <a:avLst/>
          </a:prstGeom>
          <a:noFill/>
          <a:ln>
            <a:noFill/>
          </a:ln>
        </p:spPr>
      </p:pic>
      <p:pic>
        <p:nvPicPr>
          <p:cNvPr id="8" name="Picture 14" descr="KITTY">
            <a:extLst>
              <a:ext uri="{FF2B5EF4-FFF2-40B4-BE49-F238E27FC236}">
                <a16:creationId xmlns:a16="http://schemas.microsoft.com/office/drawing/2014/main" id="{126EC4CA-4F81-C655-4415-10F6E2F634CA}"/>
              </a:ext>
            </a:extLst>
          </p:cNvPr>
          <p:cNvPicPr>
            <a:picLocks noChangeAspect="1" noChangeArrowheads="1" noCrop="1"/>
          </p:cNvPicPr>
          <p:nvPr/>
        </p:nvPicPr>
        <p:blipFill>
          <a:blip r:embed="rId2">
            <a:duotone>
              <a:prstClr val="black"/>
              <a:schemeClr val="accent4">
                <a:tint val="45000"/>
                <a:satMod val="400000"/>
              </a:schemeClr>
            </a:duotone>
          </a:blip>
          <a:srcRect/>
          <a:stretch>
            <a:fillRect/>
          </a:stretch>
        </p:blipFill>
        <p:spPr bwMode="auto">
          <a:xfrm>
            <a:off x="1447461" y="5022190"/>
            <a:ext cx="1595148" cy="1639052"/>
          </a:xfrm>
          <a:prstGeom prst="rect">
            <a:avLst/>
          </a:prstGeom>
          <a:noFill/>
          <a:ln>
            <a:noFill/>
          </a:ln>
        </p:spPr>
      </p:pic>
      <p:sp>
        <p:nvSpPr>
          <p:cNvPr id="9" name="Cloud Callout 7">
            <a:extLst>
              <a:ext uri="{FF2B5EF4-FFF2-40B4-BE49-F238E27FC236}">
                <a16:creationId xmlns:a16="http://schemas.microsoft.com/office/drawing/2014/main" id="{9BBE0F86-45CE-9C97-502B-B2F315FB8028}"/>
              </a:ext>
            </a:extLst>
          </p:cNvPr>
          <p:cNvSpPr/>
          <p:nvPr/>
        </p:nvSpPr>
        <p:spPr>
          <a:xfrm>
            <a:off x="4032250" y="914401"/>
            <a:ext cx="7816313" cy="1915767"/>
          </a:xfrm>
          <a:prstGeom prst="cloudCallout">
            <a:avLst>
              <a:gd name="adj1" fmla="val -68229"/>
              <a:gd name="adj2" fmla="val 34548"/>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t-BR" sz="3200" dirty="0">
                <a:latin typeface="Times New Roman" panose="02020603050405020304" pitchFamily="18" charset="0"/>
                <a:cs typeface="Times New Roman" panose="02020603050405020304" pitchFamily="18" charset="0"/>
              </a:rPr>
              <a:t>Đố bạn số 356 872, 283 576, 638 752 số n</a:t>
            </a:r>
            <a:r>
              <a:rPr lang="pt-BR" sz="3200" dirty="0">
                <a:solidFill>
                  <a:schemeClr val="tx1"/>
                </a:solidFill>
                <a:latin typeface="Times New Roman" panose="02020603050405020304" pitchFamily="18" charset="0"/>
                <a:cs typeface="Times New Roman" panose="02020603050405020304" pitchFamily="18" charset="0"/>
              </a:rPr>
              <a:t>à</a:t>
            </a:r>
            <a:r>
              <a:rPr lang="pt-BR" sz="3200" dirty="0">
                <a:latin typeface="Times New Roman" panose="02020603050405020304" pitchFamily="18" charset="0"/>
                <a:cs typeface="Times New Roman" panose="02020603050405020304" pitchFamily="18" charset="0"/>
              </a:rPr>
              <a:t>o lớn nhất?</a:t>
            </a:r>
          </a:p>
        </p:txBody>
      </p:sp>
      <p:sp>
        <p:nvSpPr>
          <p:cNvPr id="10" name="Text Box 26">
            <a:extLst>
              <a:ext uri="{FF2B5EF4-FFF2-40B4-BE49-F238E27FC236}">
                <a16:creationId xmlns:a16="http://schemas.microsoft.com/office/drawing/2014/main" id="{E8062DEA-0BBD-EA77-B57A-36700BBDBBD1}"/>
              </a:ext>
            </a:extLst>
          </p:cNvPr>
          <p:cNvSpPr txBox="1">
            <a:spLocks noChangeArrowheads="1"/>
          </p:cNvSpPr>
          <p:nvPr/>
        </p:nvSpPr>
        <p:spPr bwMode="auto">
          <a:xfrm>
            <a:off x="6580681" y="2925418"/>
            <a:ext cx="2236755" cy="830997"/>
          </a:xfrm>
          <a:prstGeom prst="rect">
            <a:avLst/>
          </a:prstGeom>
          <a:solidFill>
            <a:schemeClr val="bg1">
              <a:lumMod val="95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VnArial" pitchFamily="34" charset="0"/>
              </a:defRPr>
            </a:lvl1pPr>
            <a:lvl2pPr marL="742950" indent="-285750" eaLnBrk="0" hangingPunct="0">
              <a:defRPr>
                <a:solidFill>
                  <a:schemeClr val="tx1"/>
                </a:solidFill>
                <a:latin typeface=".VnArial" pitchFamily="34" charset="0"/>
              </a:defRPr>
            </a:lvl2pPr>
            <a:lvl3pPr marL="1143000" indent="-228600" eaLnBrk="0" hangingPunct="0">
              <a:defRPr>
                <a:solidFill>
                  <a:schemeClr val="tx1"/>
                </a:solidFill>
                <a:latin typeface=".VnArial" pitchFamily="34" charset="0"/>
              </a:defRPr>
            </a:lvl3pPr>
            <a:lvl4pPr marL="1600200" indent="-228600" eaLnBrk="0" hangingPunct="0">
              <a:defRPr>
                <a:solidFill>
                  <a:schemeClr val="tx1"/>
                </a:solidFill>
                <a:latin typeface=".VnArial" pitchFamily="34" charset="0"/>
              </a:defRPr>
            </a:lvl4pPr>
            <a:lvl5pPr marL="2057400" indent="-228600" eaLnBrk="0" hangingPunct="0">
              <a:defRPr>
                <a:solidFill>
                  <a:schemeClr val="tx1"/>
                </a:solidFill>
                <a:latin typeface=".VnArial" pitchFamily="34" charset="0"/>
              </a:defRPr>
            </a:lvl5pPr>
            <a:lvl6pPr marL="2514600" indent="-228600" eaLnBrk="0" fontAlgn="base" hangingPunct="0">
              <a:spcBef>
                <a:spcPct val="0"/>
              </a:spcBef>
              <a:spcAft>
                <a:spcPct val="0"/>
              </a:spcAft>
              <a:defRPr>
                <a:solidFill>
                  <a:schemeClr val="tx1"/>
                </a:solidFill>
                <a:latin typeface=".VnArial" pitchFamily="34" charset="0"/>
              </a:defRPr>
            </a:lvl6pPr>
            <a:lvl7pPr marL="2971800" indent="-228600" eaLnBrk="0" fontAlgn="base" hangingPunct="0">
              <a:spcBef>
                <a:spcPct val="0"/>
              </a:spcBef>
              <a:spcAft>
                <a:spcPct val="0"/>
              </a:spcAft>
              <a:defRPr>
                <a:solidFill>
                  <a:schemeClr val="tx1"/>
                </a:solidFill>
                <a:latin typeface=".VnArial" pitchFamily="34" charset="0"/>
              </a:defRPr>
            </a:lvl7pPr>
            <a:lvl8pPr marL="3429000" indent="-228600" eaLnBrk="0" fontAlgn="base" hangingPunct="0">
              <a:spcBef>
                <a:spcPct val="0"/>
              </a:spcBef>
              <a:spcAft>
                <a:spcPct val="0"/>
              </a:spcAft>
              <a:defRPr>
                <a:solidFill>
                  <a:schemeClr val="tx1"/>
                </a:solidFill>
                <a:latin typeface=".VnArial" pitchFamily="34" charset="0"/>
              </a:defRPr>
            </a:lvl8pPr>
            <a:lvl9pPr marL="3886200" indent="-228600" eaLnBrk="0" fontAlgn="base" hangingPunct="0">
              <a:spcBef>
                <a:spcPct val="0"/>
              </a:spcBef>
              <a:spcAft>
                <a:spcPct val="0"/>
              </a:spcAft>
              <a:defRPr>
                <a:solidFill>
                  <a:schemeClr val="tx1"/>
                </a:solidFill>
                <a:latin typeface=".VnArial" pitchFamily="34" charset="0"/>
              </a:defRPr>
            </a:lvl9pPr>
          </a:lstStyle>
          <a:p>
            <a:pPr eaLnBrk="1" hangingPunct="1">
              <a:defRPr/>
            </a:pPr>
            <a:r>
              <a:rPr lang="en-US" sz="4800" b="1" dirty="0">
                <a:solidFill>
                  <a:schemeClr val="accent1">
                    <a:lumMod val="75000"/>
                  </a:schemeClr>
                </a:solidFill>
                <a:latin typeface="Times New Roman" panose="02020603050405020304" pitchFamily="18" charset="0"/>
                <a:cs typeface="Times New Roman" panose="02020603050405020304" pitchFamily="18" charset="0"/>
              </a:rPr>
              <a:t>638 752</a:t>
            </a:r>
          </a:p>
        </p:txBody>
      </p:sp>
      <p:sp>
        <p:nvSpPr>
          <p:cNvPr id="11" name="Cloud Callout 11">
            <a:extLst>
              <a:ext uri="{FF2B5EF4-FFF2-40B4-BE49-F238E27FC236}">
                <a16:creationId xmlns:a16="http://schemas.microsoft.com/office/drawing/2014/main" id="{94356FAD-E851-34CE-443E-231F52755220}"/>
              </a:ext>
            </a:extLst>
          </p:cNvPr>
          <p:cNvSpPr/>
          <p:nvPr/>
        </p:nvSpPr>
        <p:spPr>
          <a:xfrm>
            <a:off x="4106813" y="2612631"/>
            <a:ext cx="7863229" cy="1788004"/>
          </a:xfrm>
          <a:prstGeom prst="cloudCallout">
            <a:avLst>
              <a:gd name="adj1" fmla="val -71578"/>
              <a:gd name="adj2" fmla="val 40866"/>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pt-BR" sz="3200" dirty="0">
                <a:latin typeface="Times New Roman" panose="02020603050405020304" pitchFamily="18" charset="0"/>
                <a:cs typeface="Times New Roman" panose="02020603050405020304" pitchFamily="18" charset="0"/>
              </a:rPr>
              <a:t>Đố bạn số 394 765; 563 947; 349 675 số n</a:t>
            </a:r>
            <a:r>
              <a:rPr lang="pt-BR" sz="3200" dirty="0">
                <a:solidFill>
                  <a:schemeClr val="tx1"/>
                </a:solidFill>
                <a:latin typeface="Times New Roman" panose="02020603050405020304" pitchFamily="18" charset="0"/>
                <a:cs typeface="Times New Roman" panose="02020603050405020304" pitchFamily="18" charset="0"/>
              </a:rPr>
              <a:t>à</a:t>
            </a:r>
            <a:r>
              <a:rPr lang="pt-BR" sz="3200" dirty="0">
                <a:latin typeface="Times New Roman" panose="02020603050405020304" pitchFamily="18" charset="0"/>
                <a:cs typeface="Times New Roman" panose="02020603050405020304" pitchFamily="18" charset="0"/>
              </a:rPr>
              <a:t>o bé nhất?</a:t>
            </a:r>
          </a:p>
        </p:txBody>
      </p:sp>
      <p:sp>
        <p:nvSpPr>
          <p:cNvPr id="12" name="Text Box 26">
            <a:extLst>
              <a:ext uri="{FF2B5EF4-FFF2-40B4-BE49-F238E27FC236}">
                <a16:creationId xmlns:a16="http://schemas.microsoft.com/office/drawing/2014/main" id="{1612263B-C2B0-1D34-6E94-D54D8AB800C2}"/>
              </a:ext>
            </a:extLst>
          </p:cNvPr>
          <p:cNvSpPr txBox="1">
            <a:spLocks noChangeArrowheads="1"/>
          </p:cNvSpPr>
          <p:nvPr/>
        </p:nvSpPr>
        <p:spPr bwMode="auto">
          <a:xfrm>
            <a:off x="6822955" y="4406680"/>
            <a:ext cx="2488096" cy="830997"/>
          </a:xfrm>
          <a:prstGeom prst="rect">
            <a:avLst/>
          </a:prstGeom>
          <a:solidFill>
            <a:schemeClr val="bg1">
              <a:lumMod val="8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VnArial" pitchFamily="34" charset="0"/>
              </a:defRPr>
            </a:lvl1pPr>
            <a:lvl2pPr marL="742950" indent="-285750" eaLnBrk="0" hangingPunct="0">
              <a:defRPr>
                <a:solidFill>
                  <a:schemeClr val="tx1"/>
                </a:solidFill>
                <a:latin typeface=".VnArial" pitchFamily="34" charset="0"/>
              </a:defRPr>
            </a:lvl2pPr>
            <a:lvl3pPr marL="1143000" indent="-228600" eaLnBrk="0" hangingPunct="0">
              <a:defRPr>
                <a:solidFill>
                  <a:schemeClr val="tx1"/>
                </a:solidFill>
                <a:latin typeface=".VnArial" pitchFamily="34" charset="0"/>
              </a:defRPr>
            </a:lvl3pPr>
            <a:lvl4pPr marL="1600200" indent="-228600" eaLnBrk="0" hangingPunct="0">
              <a:defRPr>
                <a:solidFill>
                  <a:schemeClr val="tx1"/>
                </a:solidFill>
                <a:latin typeface=".VnArial" pitchFamily="34" charset="0"/>
              </a:defRPr>
            </a:lvl4pPr>
            <a:lvl5pPr marL="2057400" indent="-228600" eaLnBrk="0" hangingPunct="0">
              <a:defRPr>
                <a:solidFill>
                  <a:schemeClr val="tx1"/>
                </a:solidFill>
                <a:latin typeface=".VnArial" pitchFamily="34" charset="0"/>
              </a:defRPr>
            </a:lvl5pPr>
            <a:lvl6pPr marL="2514600" indent="-228600" eaLnBrk="0" fontAlgn="base" hangingPunct="0">
              <a:spcBef>
                <a:spcPct val="0"/>
              </a:spcBef>
              <a:spcAft>
                <a:spcPct val="0"/>
              </a:spcAft>
              <a:defRPr>
                <a:solidFill>
                  <a:schemeClr val="tx1"/>
                </a:solidFill>
                <a:latin typeface=".VnArial" pitchFamily="34" charset="0"/>
              </a:defRPr>
            </a:lvl6pPr>
            <a:lvl7pPr marL="2971800" indent="-228600" eaLnBrk="0" fontAlgn="base" hangingPunct="0">
              <a:spcBef>
                <a:spcPct val="0"/>
              </a:spcBef>
              <a:spcAft>
                <a:spcPct val="0"/>
              </a:spcAft>
              <a:defRPr>
                <a:solidFill>
                  <a:schemeClr val="tx1"/>
                </a:solidFill>
                <a:latin typeface=".VnArial" pitchFamily="34" charset="0"/>
              </a:defRPr>
            </a:lvl7pPr>
            <a:lvl8pPr marL="3429000" indent="-228600" eaLnBrk="0" fontAlgn="base" hangingPunct="0">
              <a:spcBef>
                <a:spcPct val="0"/>
              </a:spcBef>
              <a:spcAft>
                <a:spcPct val="0"/>
              </a:spcAft>
              <a:defRPr>
                <a:solidFill>
                  <a:schemeClr val="tx1"/>
                </a:solidFill>
                <a:latin typeface=".VnArial" pitchFamily="34" charset="0"/>
              </a:defRPr>
            </a:lvl8pPr>
            <a:lvl9pPr marL="3886200" indent="-228600" eaLnBrk="0" fontAlgn="base" hangingPunct="0">
              <a:spcBef>
                <a:spcPct val="0"/>
              </a:spcBef>
              <a:spcAft>
                <a:spcPct val="0"/>
              </a:spcAft>
              <a:defRPr>
                <a:solidFill>
                  <a:schemeClr val="tx1"/>
                </a:solidFill>
                <a:latin typeface=".VnArial" pitchFamily="34" charset="0"/>
              </a:defRPr>
            </a:lvl9pPr>
          </a:lstStyle>
          <a:p>
            <a:pPr eaLnBrk="1" hangingPunct="1">
              <a:defRPr/>
            </a:pPr>
            <a:r>
              <a:rPr lang="en-US" sz="4800" b="1" dirty="0">
                <a:solidFill>
                  <a:schemeClr val="accent1">
                    <a:lumMod val="75000"/>
                  </a:schemeClr>
                </a:solidFill>
                <a:latin typeface="Times New Roman" panose="02020603050405020304" pitchFamily="18" charset="0"/>
                <a:cs typeface="Times New Roman" panose="02020603050405020304" pitchFamily="18" charset="0"/>
              </a:rPr>
              <a:t>349 675</a:t>
            </a:r>
          </a:p>
        </p:txBody>
      </p:sp>
      <p:sp>
        <p:nvSpPr>
          <p:cNvPr id="13" name="Cloud Callout 13">
            <a:extLst>
              <a:ext uri="{FF2B5EF4-FFF2-40B4-BE49-F238E27FC236}">
                <a16:creationId xmlns:a16="http://schemas.microsoft.com/office/drawing/2014/main" id="{BC8B121B-4E49-274D-B3D4-C5BDD28393F5}"/>
              </a:ext>
            </a:extLst>
          </p:cNvPr>
          <p:cNvSpPr/>
          <p:nvPr/>
        </p:nvSpPr>
        <p:spPr>
          <a:xfrm>
            <a:off x="3800183" y="3340916"/>
            <a:ext cx="6168275" cy="2119438"/>
          </a:xfrm>
          <a:prstGeom prst="cloudCallout">
            <a:avLst>
              <a:gd name="adj1" fmla="val -66261"/>
              <a:gd name="adj2" fmla="val 96317"/>
            </a:avLst>
          </a:prstGeom>
          <a:solidFill>
            <a:srgbClr val="FFFF99"/>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pt-BR" sz="3200" dirty="0">
                <a:latin typeface="Times New Roman" panose="02020603050405020304" pitchFamily="18" charset="0"/>
                <a:cs typeface="Times New Roman" panose="02020603050405020304" pitchFamily="18" charset="0"/>
              </a:rPr>
              <a:t>Đố bạn số nào lớn hơn số 246 864?</a:t>
            </a:r>
          </a:p>
        </p:txBody>
      </p:sp>
      <p:sp>
        <p:nvSpPr>
          <p:cNvPr id="14" name="Text Box 26">
            <a:extLst>
              <a:ext uri="{FF2B5EF4-FFF2-40B4-BE49-F238E27FC236}">
                <a16:creationId xmlns:a16="http://schemas.microsoft.com/office/drawing/2014/main" id="{488ACE98-C862-F3A4-DC15-D258BD3D0961}"/>
              </a:ext>
            </a:extLst>
          </p:cNvPr>
          <p:cNvSpPr txBox="1">
            <a:spLocks noChangeArrowheads="1"/>
          </p:cNvSpPr>
          <p:nvPr/>
        </p:nvSpPr>
        <p:spPr bwMode="auto">
          <a:xfrm>
            <a:off x="5640273" y="6007565"/>
            <a:ext cx="2488096" cy="83099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VnArial" pitchFamily="34" charset="0"/>
              </a:defRPr>
            </a:lvl1pPr>
            <a:lvl2pPr marL="742950" indent="-285750" eaLnBrk="0" hangingPunct="0">
              <a:defRPr>
                <a:solidFill>
                  <a:schemeClr val="tx1"/>
                </a:solidFill>
                <a:latin typeface=".VnArial" pitchFamily="34" charset="0"/>
              </a:defRPr>
            </a:lvl2pPr>
            <a:lvl3pPr marL="1143000" indent="-228600" eaLnBrk="0" hangingPunct="0">
              <a:defRPr>
                <a:solidFill>
                  <a:schemeClr val="tx1"/>
                </a:solidFill>
                <a:latin typeface=".VnArial" pitchFamily="34" charset="0"/>
              </a:defRPr>
            </a:lvl3pPr>
            <a:lvl4pPr marL="1600200" indent="-228600" eaLnBrk="0" hangingPunct="0">
              <a:defRPr>
                <a:solidFill>
                  <a:schemeClr val="tx1"/>
                </a:solidFill>
                <a:latin typeface=".VnArial" pitchFamily="34" charset="0"/>
              </a:defRPr>
            </a:lvl4pPr>
            <a:lvl5pPr marL="2057400" indent="-228600" eaLnBrk="0" hangingPunct="0">
              <a:defRPr>
                <a:solidFill>
                  <a:schemeClr val="tx1"/>
                </a:solidFill>
                <a:latin typeface=".VnArial" pitchFamily="34" charset="0"/>
              </a:defRPr>
            </a:lvl5pPr>
            <a:lvl6pPr marL="2514600" indent="-228600" eaLnBrk="0" fontAlgn="base" hangingPunct="0">
              <a:spcBef>
                <a:spcPct val="0"/>
              </a:spcBef>
              <a:spcAft>
                <a:spcPct val="0"/>
              </a:spcAft>
              <a:defRPr>
                <a:solidFill>
                  <a:schemeClr val="tx1"/>
                </a:solidFill>
                <a:latin typeface=".VnArial" pitchFamily="34" charset="0"/>
              </a:defRPr>
            </a:lvl6pPr>
            <a:lvl7pPr marL="2971800" indent="-228600" eaLnBrk="0" fontAlgn="base" hangingPunct="0">
              <a:spcBef>
                <a:spcPct val="0"/>
              </a:spcBef>
              <a:spcAft>
                <a:spcPct val="0"/>
              </a:spcAft>
              <a:defRPr>
                <a:solidFill>
                  <a:schemeClr val="tx1"/>
                </a:solidFill>
                <a:latin typeface=".VnArial" pitchFamily="34" charset="0"/>
              </a:defRPr>
            </a:lvl7pPr>
            <a:lvl8pPr marL="3429000" indent="-228600" eaLnBrk="0" fontAlgn="base" hangingPunct="0">
              <a:spcBef>
                <a:spcPct val="0"/>
              </a:spcBef>
              <a:spcAft>
                <a:spcPct val="0"/>
              </a:spcAft>
              <a:defRPr>
                <a:solidFill>
                  <a:schemeClr val="tx1"/>
                </a:solidFill>
                <a:latin typeface=".VnArial" pitchFamily="34" charset="0"/>
              </a:defRPr>
            </a:lvl8pPr>
            <a:lvl9pPr marL="3886200" indent="-228600" eaLnBrk="0" fontAlgn="base" hangingPunct="0">
              <a:spcBef>
                <a:spcPct val="0"/>
              </a:spcBef>
              <a:spcAft>
                <a:spcPct val="0"/>
              </a:spcAft>
              <a:defRPr>
                <a:solidFill>
                  <a:schemeClr val="tx1"/>
                </a:solidFill>
                <a:latin typeface=".VnArial" pitchFamily="34" charset="0"/>
              </a:defRPr>
            </a:lvl9pPr>
          </a:lstStyle>
          <a:p>
            <a:pPr eaLnBrk="1" hangingPunct="1">
              <a:defRPr/>
            </a:pPr>
            <a:endParaRPr lang="en-US" sz="4800" b="1" dirty="0">
              <a:solidFill>
                <a:schemeClr val="accent1">
                  <a:lumMod val="75000"/>
                </a:schemeClr>
              </a:solidFill>
            </a:endParaRPr>
          </a:p>
        </p:txBody>
      </p:sp>
    </p:spTree>
    <p:extLst>
      <p:ext uri="{BB962C8B-B14F-4D97-AF65-F5344CB8AC3E}">
        <p14:creationId xmlns:p14="http://schemas.microsoft.com/office/powerpoint/2010/main" val="91415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style.rotation</p:attrName>
                                        </p:attrNameLst>
                                      </p:cBhvr>
                                      <p:tavLst>
                                        <p:tav tm="0">
                                          <p:val>
                                            <p:fltVal val="720"/>
                                          </p:val>
                                        </p:tav>
                                        <p:tav tm="100000">
                                          <p:val>
                                            <p:fltVal val="0"/>
                                          </p:val>
                                        </p:tav>
                                      </p:tavLst>
                                    </p:anim>
                                    <p:anim calcmode="lin" valueType="num">
                                      <p:cBhvr>
                                        <p:cTn id="9" dur="1000" fill="hold"/>
                                        <p:tgtEl>
                                          <p:spTgt spid="8"/>
                                        </p:tgtEl>
                                        <p:attrNameLst>
                                          <p:attrName>ppt_h</p:attrName>
                                        </p:attrNameLst>
                                      </p:cBhvr>
                                      <p:tavLst>
                                        <p:tav tm="0">
                                          <p:val>
                                            <p:fltVal val="0"/>
                                          </p:val>
                                        </p:tav>
                                        <p:tav tm="100000">
                                          <p:val>
                                            <p:strVal val="#ppt_h"/>
                                          </p:val>
                                        </p:tav>
                                      </p:tavLst>
                                    </p:anim>
                                    <p:anim calcmode="lin" valueType="num">
                                      <p:cBhvr>
                                        <p:cTn id="10" dur="10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style.rotation</p:attrName>
                                        </p:attrNameLst>
                                      </p:cBhvr>
                                      <p:tavLst>
                                        <p:tav tm="0">
                                          <p:val>
                                            <p:fltVal val="720"/>
                                          </p:val>
                                        </p:tav>
                                        <p:tav tm="100000">
                                          <p:val>
                                            <p:fltVal val="0"/>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style.rotation</p:attrName>
                                        </p:attrNameLst>
                                      </p:cBhvr>
                                      <p:tavLst>
                                        <p:tav tm="0">
                                          <p:val>
                                            <p:fltVal val="720"/>
                                          </p:val>
                                        </p:tav>
                                        <p:tav tm="100000">
                                          <p:val>
                                            <p:fltVal val="0"/>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ppt_w</p:attrName>
                                        </p:attrNameLst>
                                      </p:cBhvr>
                                      <p:tavLst>
                                        <p:tav tm="0">
                                          <p:val>
                                            <p:fltVal val="0"/>
                                          </p:val>
                                        </p:tav>
                                        <p:tav tm="100000">
                                          <p:val>
                                            <p:strVal val="#ppt_w"/>
                                          </p:val>
                                        </p:tav>
                                      </p:tavLst>
                                    </p:anim>
                                    <p:anim calcmode="lin" valueType="num">
                                      <p:cBhvr>
                                        <p:cTn id="61" dur="1000" fill="hold"/>
                                        <p:tgtEl>
                                          <p:spTgt spid="12"/>
                                        </p:tgtEl>
                                        <p:attrNameLst>
                                          <p:attrName>ppt_h</p:attrName>
                                        </p:attrNameLst>
                                      </p:cBhvr>
                                      <p:tavLst>
                                        <p:tav tm="0">
                                          <p:val>
                                            <p:fltVal val="0"/>
                                          </p:val>
                                        </p:tav>
                                        <p:tav tm="100000">
                                          <p:val>
                                            <p:strVal val="#ppt_h"/>
                                          </p:val>
                                        </p:tav>
                                      </p:tavLst>
                                    </p:anim>
                                    <p:anim calcmode="lin" valueType="num">
                                      <p:cBhvr>
                                        <p:cTn id="6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1000" fill="hold"/>
                                        <p:tgtEl>
                                          <p:spTgt spid="14"/>
                                        </p:tgtEl>
                                        <p:attrNameLst>
                                          <p:attrName>ppt_w</p:attrName>
                                        </p:attrNameLst>
                                      </p:cBhvr>
                                      <p:tavLst>
                                        <p:tav tm="0">
                                          <p:val>
                                            <p:fltVal val="0"/>
                                          </p:val>
                                        </p:tav>
                                        <p:tav tm="100000">
                                          <p:val>
                                            <p:strVal val="#ppt_w"/>
                                          </p:val>
                                        </p:tav>
                                      </p:tavLst>
                                    </p:anim>
                                    <p:anim calcmode="lin" valueType="num">
                                      <p:cBhvr>
                                        <p:cTn id="86" dur="1000" fill="hold"/>
                                        <p:tgtEl>
                                          <p:spTgt spid="14"/>
                                        </p:tgtEl>
                                        <p:attrNameLst>
                                          <p:attrName>ppt_h</p:attrName>
                                        </p:attrNameLst>
                                      </p:cBhvr>
                                      <p:tavLst>
                                        <p:tav tm="0">
                                          <p:val>
                                            <p:fltVal val="0"/>
                                          </p:val>
                                        </p:tav>
                                        <p:tav tm="100000">
                                          <p:val>
                                            <p:strVal val="#ppt_h"/>
                                          </p:val>
                                        </p:tav>
                                      </p:tavLst>
                                    </p:anim>
                                    <p:anim calcmode="lin" valueType="num">
                                      <p:cBhvr>
                                        <p:cTn id="8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P spid="9" grpId="1" animBg="1"/>
      <p:bldP spid="11" grpId="0" animBg="1"/>
      <p:bldP spid="11"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388336" y="900468"/>
            <a:ext cx="9693583" cy="1865592"/>
          </a:xfrm>
          <a:prstGeom prst="roundRect">
            <a:avLst/>
          </a:prstGeom>
          <a:solidFill>
            <a:schemeClr val="bg1">
              <a:alpha val="67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30AA4E89-2B23-42C8-BEE2-E04CE7E10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62"/>
            <a:ext cx="2261630" cy="20680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145" y="3517087"/>
            <a:ext cx="1083834" cy="10806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672" y="503794"/>
            <a:ext cx="1458170" cy="5804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033" y="1163790"/>
            <a:ext cx="2481287" cy="9876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8166" y="3557117"/>
            <a:ext cx="1083834" cy="1080646"/>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395" b="89921" l="1300" r="100000"/>
                    </a14:imgEffect>
                  </a14:imgLayer>
                </a14:imgProps>
              </a:ext>
              <a:ext uri="{28A0092B-C50C-407E-A947-70E740481C1C}">
                <a14:useLocalDpi xmlns:a14="http://schemas.microsoft.com/office/drawing/2010/main" val="0"/>
              </a:ext>
            </a:extLst>
          </a:blip>
          <a:stretch>
            <a:fillRect/>
          </a:stretch>
        </p:blipFill>
        <p:spPr>
          <a:xfrm flipH="1">
            <a:off x="0" y="2363892"/>
            <a:ext cx="3899978" cy="4504471"/>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8">
            <a:extLst>
              <a:ext uri="{BEBA8EAE-BF5A-486C-A8C5-ECC9F3942E4B}">
                <a14:imgProps xmlns:a14="http://schemas.microsoft.com/office/drawing/2010/main">
                  <a14:imgLayer r:embed="rId9">
                    <a14:imgEffect>
                      <a14:backgroundRemoval t="7788" b="95221" l="8307" r="95687">
                        <a14:foregroundMark x1="60703" y1="7788" x2="52236" y2="9381"/>
                        <a14:foregroundMark x1="16454" y1="40177" x2="8466" y2="88319"/>
                        <a14:foregroundMark x1="17891" y1="66372" x2="15974" y2="68496"/>
                        <a14:foregroundMark x1="37380" y1="80885" x2="39776" y2="82478"/>
                        <a14:foregroundMark x1="34505" y1="81239" x2="33067" y2="83009"/>
                        <a14:foregroundMark x1="19968" y1="64956" x2="20927" y2="66195"/>
                        <a14:backgroundMark x1="62620" y1="44248" x2="62620" y2="44248"/>
                        <a14:backgroundMark x1="71086" y1="40354" x2="71086" y2="40354"/>
                        <a14:backgroundMark x1="19329" y1="55044" x2="19329" y2="55044"/>
                      </a14:backgroundRemoval>
                    </a14:imgEffect>
                  </a14:imgLayer>
                </a14:imgProps>
              </a:ext>
              <a:ext uri="{28A0092B-C50C-407E-A947-70E740481C1C}">
                <a14:useLocalDpi xmlns:a14="http://schemas.microsoft.com/office/drawing/2010/main" val="0"/>
              </a:ext>
            </a:extLst>
          </a:blip>
          <a:srcRect l="7321" r="4539" b="5689"/>
          <a:stretch/>
        </p:blipFill>
        <p:spPr>
          <a:xfrm flipH="1">
            <a:off x="8060548" y="2684021"/>
            <a:ext cx="3892136" cy="3827423"/>
          </a:xfrm>
          <a:prstGeom prst="rect">
            <a:avLst/>
          </a:prstGeom>
          <a:effectLst>
            <a:outerShdw blurRad="76200" dir="18900000" sy="23000" kx="-1200000" algn="bl" rotWithShape="0">
              <a:prstClr val="black">
                <a:alpha val="20000"/>
              </a:prstClr>
            </a:outerShdw>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210" y="5923576"/>
            <a:ext cx="6547471" cy="114543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064" y="3566874"/>
            <a:ext cx="1083834" cy="108064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0975" y="5913528"/>
            <a:ext cx="6547471" cy="114543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37981" y="134716"/>
            <a:ext cx="371481" cy="36533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0703" y="27130"/>
            <a:ext cx="2481287" cy="98763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180" y="898324"/>
            <a:ext cx="1458170" cy="580402"/>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5069" y="97658"/>
            <a:ext cx="932550" cy="917110"/>
          </a:xfrm>
          <a:prstGeom prst="rect">
            <a:avLst/>
          </a:prstGeom>
        </p:spPr>
      </p:pic>
      <p:pic>
        <p:nvPicPr>
          <p:cNvPr id="2" name="Picture 1">
            <a:extLst>
              <a:ext uri="{FF2B5EF4-FFF2-40B4-BE49-F238E27FC236}">
                <a16:creationId xmlns:a16="http://schemas.microsoft.com/office/drawing/2014/main" id="{EEDF6B89-158A-3285-A663-3D3CBD88D9E4}"/>
              </a:ext>
            </a:extLst>
          </p:cNvPr>
          <p:cNvPicPr>
            <a:picLocks noChangeAspect="1"/>
          </p:cNvPicPr>
          <p:nvPr/>
        </p:nvPicPr>
        <p:blipFill>
          <a:blip r:embed="rId13"/>
          <a:stretch>
            <a:fillRect/>
          </a:stretch>
        </p:blipFill>
        <p:spPr>
          <a:xfrm>
            <a:off x="1265635" y="878082"/>
            <a:ext cx="9870279" cy="2834886"/>
          </a:xfrm>
          <a:prstGeom prst="rect">
            <a:avLst/>
          </a:prstGeom>
        </p:spPr>
      </p:pic>
    </p:spTree>
    <p:extLst>
      <p:ext uri="{BB962C8B-B14F-4D97-AF65-F5344CB8AC3E}">
        <p14:creationId xmlns:p14="http://schemas.microsoft.com/office/powerpoint/2010/main" val="87244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8"/>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1094">
            <a:off x="3017445" y="1864956"/>
            <a:ext cx="5730631" cy="3653592"/>
          </a:xfrm>
          <a:prstGeom prst="rect">
            <a:avLst/>
          </a:prstGeom>
        </p:spPr>
      </p:pic>
      <p:grpSp>
        <p:nvGrpSpPr>
          <p:cNvPr id="15" name="Group 14"/>
          <p:cNvGrpSpPr/>
          <p:nvPr/>
        </p:nvGrpSpPr>
        <p:grpSpPr>
          <a:xfrm>
            <a:off x="-127322" y="5437535"/>
            <a:ext cx="12319322" cy="2103536"/>
            <a:chOff x="-127322" y="4997533"/>
            <a:chExt cx="12319322" cy="2103536"/>
          </a:xfrm>
          <a:effectLst>
            <a:outerShdw blurRad="50800" dist="38100" dir="2700000" algn="tl" rotWithShape="0">
              <a:prstClr val="black">
                <a:alpha val="40000"/>
              </a:prstClr>
            </a:outerShdw>
          </a:effectLst>
        </p:grpSpPr>
        <p:pic>
          <p:nvPicPr>
            <p:cNvPr id="16"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12732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408779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8210309" y="4997533"/>
              <a:ext cx="3981691" cy="2103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233644"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0050108"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866" y="2889897"/>
            <a:ext cx="2610422" cy="2409620"/>
          </a:xfrm>
          <a:prstGeom prst="rect">
            <a:avLst/>
          </a:prstGeom>
          <a:effectLst>
            <a:outerShdw blurRad="50800" dist="38100" dir="2700000" algn="tl" rotWithShape="0">
              <a:prstClr val="black">
                <a:alpha val="40000"/>
              </a:prstClr>
            </a:outerShdw>
          </a:effectLst>
        </p:spPr>
      </p:pic>
      <p:pic>
        <p:nvPicPr>
          <p:cNvPr id="22"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8214" l="0" r="94271">
                        <a14:foregroundMark x1="48438" y1="88571" x2="48438" y2="72500"/>
                        <a14:backgroundMark x1="19271" y1="20000" x2="67708" y2="50357"/>
                        <a14:backgroundMark x1="41667" y1="36786" x2="52604" y2="25714"/>
                        <a14:backgroundMark x1="54688" y1="20714" x2="51563" y2="9643"/>
                        <a14:backgroundMark x1="61458" y1="28214" x2="81771" y2="19286"/>
                        <a14:backgroundMark x1="54688" y1="19286" x2="48438" y2="9643"/>
                        <a14:backgroundMark x1="59896" y1="37500" x2="69792" y2="34643"/>
                        <a14:backgroundMark x1="49479" y1="47143" x2="81771" y2="38571"/>
                        <a14:backgroundMark x1="32292" y1="41429" x2="46354" y2="41429"/>
                        <a14:backgroundMark x1="39583" y1="48214" x2="39583" y2="54643"/>
                        <a14:backgroundMark x1="39583" y1="58571" x2="39583" y2="60714"/>
                        <a14:backgroundMark x1="47396" y1="21429" x2="47396" y2="21429"/>
                        <a14:backgroundMark x1="40625" y1="47857" x2="38542" y2="54643"/>
                      </a14:backgroundRemoval>
                    </a14:imgEffect>
                  </a14:imgLayer>
                </a14:imgProps>
              </a:ext>
              <a:ext uri="{28A0092B-C50C-407E-A947-70E740481C1C}">
                <a14:useLocalDpi xmlns:a14="http://schemas.microsoft.com/office/drawing/2010/main" val="0"/>
              </a:ext>
            </a:extLst>
          </a:blip>
          <a:srcRect t="44938" b="-1"/>
          <a:stretch/>
        </p:blipFill>
        <p:spPr bwMode="auto">
          <a:xfrm>
            <a:off x="2048392" y="2611304"/>
            <a:ext cx="1150099" cy="923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lor pinwheel Royalty Free Vector Image - VectorStock"/>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204" b="90093" l="7429" r="94000">
                        <a14:foregroundMark x1="50143" y1="49722" x2="49571" y2="90093"/>
                        <a14:foregroundMark x1="30286" y1="19537" x2="24286" y2="14352"/>
                        <a14:foregroundMark x1="29143" y1="25741" x2="37143" y2="27870"/>
                        <a14:foregroundMark x1="36571" y1="26759" x2="36571" y2="22593"/>
                        <a14:foregroundMark x1="46857" y1="8796" x2="48429" y2="6111"/>
                        <a14:foregroundMark x1="7429" y1="32222" x2="9286" y2="32870"/>
                        <a14:foregroundMark x1="91286" y1="33796" x2="94000" y2="33796"/>
                        <a14:foregroundMark x1="50714" y1="1204" x2="55857" y2="2500"/>
                        <a14:foregroundMark x1="48286" y1="27315" x2="50857" y2="28889"/>
                        <a14:backgroundMark x1="50143" y1="50926" x2="49429" y2="89630"/>
                      </a14:backgroundRemoval>
                    </a14:imgEffect>
                  </a14:imgLayer>
                </a14:imgProps>
              </a:ext>
              <a:ext uri="{28A0092B-C50C-407E-A947-70E740481C1C}">
                <a14:useLocalDpi xmlns:a14="http://schemas.microsoft.com/office/drawing/2010/main" val="0"/>
              </a:ext>
            </a:extLst>
          </a:blip>
          <a:srcRect b="42634"/>
          <a:stretch/>
        </p:blipFill>
        <p:spPr bwMode="auto">
          <a:xfrm>
            <a:off x="2110644" y="2162654"/>
            <a:ext cx="981020" cy="868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4D55744-7279-A48E-60CA-C1A4E6CE789C}"/>
              </a:ext>
            </a:extLst>
          </p:cNvPr>
          <p:cNvPicPr>
            <a:picLocks noChangeAspect="1"/>
          </p:cNvPicPr>
          <p:nvPr/>
        </p:nvPicPr>
        <p:blipFill>
          <a:blip r:embed="rId12"/>
          <a:stretch>
            <a:fillRect/>
          </a:stretch>
        </p:blipFill>
        <p:spPr>
          <a:xfrm>
            <a:off x="3828485" y="1744804"/>
            <a:ext cx="4249280" cy="4054191"/>
          </a:xfrm>
          <a:prstGeom prst="rect">
            <a:avLst/>
          </a:prstGeom>
        </p:spPr>
      </p:pic>
    </p:spTree>
    <p:extLst>
      <p:ext uri="{BB962C8B-B14F-4D97-AF65-F5344CB8AC3E}">
        <p14:creationId xmlns:p14="http://schemas.microsoft.com/office/powerpoint/2010/main" val="302290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000" fill="hold"/>
                                        <p:tgtEl>
                                          <p:spTgt spid="25"/>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63" presetClass="path" presetSubtype="0" accel="50000" decel="50000" fill="hold" nodeType="withEffect">
                                  <p:stCondLst>
                                    <p:cond delay="0"/>
                                  </p:stCondLst>
                                  <p:childTnLst>
                                    <p:animMotion origin="layout" path="M 0.07682 0.05347 L 0.00182 0.03704 " pathEditMode="relative" rAng="0" ptsTypes="AA">
                                      <p:cBhvr>
                                        <p:cTn id="26" dur="500" fill="hold"/>
                                        <p:tgtEl>
                                          <p:spTgt spid="29"/>
                                        </p:tgtEl>
                                        <p:attrNameLst>
                                          <p:attrName>ppt_x</p:attrName>
                                          <p:attrName>ppt_y</p:attrName>
                                        </p:attrNameLst>
                                      </p:cBhvr>
                                      <p:rCtr x="-3750" y="-833"/>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9C18DE-6A3E-1422-E0B8-C7A5404FE143}"/>
              </a:ext>
            </a:extLst>
          </p:cNvPr>
          <p:cNvPicPr>
            <a:picLocks noChangeAspect="1"/>
          </p:cNvPicPr>
          <p:nvPr/>
        </p:nvPicPr>
        <p:blipFill>
          <a:blip r:embed="rId2" cstate="print"/>
          <a:stretch>
            <a:fillRect/>
          </a:stretch>
        </p:blipFill>
        <p:spPr>
          <a:xfrm>
            <a:off x="495300" y="351753"/>
            <a:ext cx="2104336" cy="1052168"/>
          </a:xfrm>
          <a:prstGeom prst="rect">
            <a:avLst/>
          </a:prstGeom>
        </p:spPr>
      </p:pic>
      <p:pic>
        <p:nvPicPr>
          <p:cNvPr id="5" name="Picture 4">
            <a:extLst>
              <a:ext uri="{FF2B5EF4-FFF2-40B4-BE49-F238E27FC236}">
                <a16:creationId xmlns:a16="http://schemas.microsoft.com/office/drawing/2014/main" id="{55EA77BA-293C-9A41-BB04-7AFB844042FA}"/>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685925" y="2005012"/>
            <a:ext cx="8648700" cy="3133725"/>
          </a:xfrm>
          <a:prstGeom prst="rect">
            <a:avLst/>
          </a:prstGeom>
        </p:spPr>
      </p:pic>
      <p:sp>
        <p:nvSpPr>
          <p:cNvPr id="6" name="Rounded Rectangular Callout 2">
            <a:extLst>
              <a:ext uri="{FF2B5EF4-FFF2-40B4-BE49-F238E27FC236}">
                <a16:creationId xmlns:a16="http://schemas.microsoft.com/office/drawing/2014/main" id="{9ED986C2-5A7A-8A6F-FCEA-62F30D9A790D}"/>
              </a:ext>
            </a:extLst>
          </p:cNvPr>
          <p:cNvSpPr/>
          <p:nvPr/>
        </p:nvSpPr>
        <p:spPr>
          <a:xfrm>
            <a:off x="1123951" y="1590675"/>
            <a:ext cx="2438400" cy="1193106"/>
          </a:xfrm>
          <a:prstGeom prst="wedgeRoundRectCallout">
            <a:avLst>
              <a:gd name="adj1" fmla="val -4770"/>
              <a:gd name="adj2" fmla="val 79798"/>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110000"/>
              </a:lnSpc>
              <a:buFont typeface="Arial" panose="020B0604020202020204" pitchFamily="34" charset="0"/>
              <a:buNone/>
            </a:pPr>
            <a:r>
              <a:rPr lang="en-US" sz="2400" b="1" dirty="0">
                <a:solidFill>
                  <a:schemeClr val="tx1"/>
                </a:solidFill>
                <a:latin typeface="Calibri" panose="020F0502020204030204" charset="0"/>
                <a:cs typeface="Calibri" panose="020F0502020204030204" charset="0"/>
              </a:rPr>
              <a:t>Sao Kim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khoảng</a:t>
            </a:r>
            <a:r>
              <a:rPr lang="en-US" sz="2400" b="1" dirty="0">
                <a:solidFill>
                  <a:schemeClr val="tx1"/>
                </a:solidFill>
                <a:latin typeface="Calibri" panose="020F0502020204030204" charset="0"/>
                <a:cs typeface="Calibri" panose="020F0502020204030204" charset="0"/>
              </a:rPr>
              <a:t> 108 000 000 km.</a:t>
            </a:r>
          </a:p>
        </p:txBody>
      </p:sp>
      <p:sp>
        <p:nvSpPr>
          <p:cNvPr id="7" name="Rounded Rectangular Callout 2">
            <a:extLst>
              <a:ext uri="{FF2B5EF4-FFF2-40B4-BE49-F238E27FC236}">
                <a16:creationId xmlns:a16="http://schemas.microsoft.com/office/drawing/2014/main" id="{A046D15C-3ED1-804D-0D50-4A554E38C577}"/>
              </a:ext>
            </a:extLst>
          </p:cNvPr>
          <p:cNvSpPr/>
          <p:nvPr/>
        </p:nvSpPr>
        <p:spPr>
          <a:xfrm>
            <a:off x="5372101" y="1704975"/>
            <a:ext cx="2438400" cy="1193106"/>
          </a:xfrm>
          <a:prstGeom prst="wedgeRoundRectCallout">
            <a:avLst>
              <a:gd name="adj1" fmla="val -4770"/>
              <a:gd name="adj2" fmla="val 79798"/>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110000"/>
              </a:lnSpc>
              <a:buFont typeface="Arial" panose="020B0604020202020204" pitchFamily="34" charset="0"/>
              <a:buNone/>
            </a:pPr>
            <a:r>
              <a:rPr lang="en-US" sz="2400" b="1" dirty="0">
                <a:solidFill>
                  <a:schemeClr val="tx1"/>
                </a:solidFill>
                <a:latin typeface="Calibri" panose="020F0502020204030204" charset="0"/>
                <a:cs typeface="Calibri" panose="020F0502020204030204" charset="0"/>
              </a:rPr>
              <a:t>Sao </a:t>
            </a:r>
            <a:r>
              <a:rPr lang="en-US" sz="2400" b="1" dirty="0" err="1">
                <a:solidFill>
                  <a:schemeClr val="tx1"/>
                </a:solidFill>
                <a:latin typeface="Calibri" panose="020F0502020204030204" charset="0"/>
                <a:cs typeface="Calibri" panose="020F0502020204030204" charset="0"/>
              </a:rPr>
              <a:t>Hỏa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khoảng</a:t>
            </a:r>
            <a:r>
              <a:rPr lang="en-US" sz="2400" b="1" dirty="0">
                <a:solidFill>
                  <a:schemeClr val="tx1"/>
                </a:solidFill>
                <a:latin typeface="Calibri" panose="020F0502020204030204" charset="0"/>
                <a:cs typeface="Calibri" panose="020F0502020204030204" charset="0"/>
              </a:rPr>
              <a:t> 230 000 000 km.</a:t>
            </a:r>
          </a:p>
        </p:txBody>
      </p:sp>
      <p:sp>
        <p:nvSpPr>
          <p:cNvPr id="8" name="Rounded Rectangular Callout 2">
            <a:extLst>
              <a:ext uri="{FF2B5EF4-FFF2-40B4-BE49-F238E27FC236}">
                <a16:creationId xmlns:a16="http://schemas.microsoft.com/office/drawing/2014/main" id="{31A28673-A0B7-F0D0-8813-C6369D230EFC}"/>
              </a:ext>
            </a:extLst>
          </p:cNvPr>
          <p:cNvSpPr/>
          <p:nvPr/>
        </p:nvSpPr>
        <p:spPr>
          <a:xfrm>
            <a:off x="8334376" y="1162050"/>
            <a:ext cx="2381249" cy="1193106"/>
          </a:xfrm>
          <a:prstGeom prst="wedgeRoundRectCallout">
            <a:avLst>
              <a:gd name="adj1" fmla="val -41489"/>
              <a:gd name="adj2" fmla="val 115723"/>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110000"/>
              </a:lnSpc>
              <a:buFont typeface="Arial" panose="020B0604020202020204" pitchFamily="34" charset="0"/>
              <a:buNone/>
            </a:pPr>
            <a:r>
              <a:rPr lang="en-US" sz="2400" b="1" dirty="0" err="1">
                <a:solidFill>
                  <a:schemeClr val="tx1"/>
                </a:solidFill>
                <a:latin typeface="Calibri" panose="020F0502020204030204" charset="0"/>
                <a:cs typeface="Calibri" panose="020F0502020204030204" charset="0"/>
              </a:rPr>
              <a:t>Vậy</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sao</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Hỏa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xa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hơn</a:t>
            </a:r>
            <a:endParaRPr lang="en-US" sz="2400" b="1" dirty="0">
              <a:solidFill>
                <a:schemeClr val="tx1"/>
              </a:solidFill>
              <a:latin typeface="Calibri" panose="020F0502020204030204" charset="0"/>
              <a:cs typeface="Calibri" panose="020F0502020204030204" charset="0"/>
            </a:endParaRPr>
          </a:p>
        </p:txBody>
      </p:sp>
      <p:sp>
        <p:nvSpPr>
          <p:cNvPr id="3" name="Speech Bubble: Rectangle with Corners Rounded 19">
            <a:extLst>
              <a:ext uri="{FF2B5EF4-FFF2-40B4-BE49-F238E27FC236}">
                <a16:creationId xmlns:a16="http://schemas.microsoft.com/office/drawing/2014/main" id="{4D3981A5-F029-012C-7904-88A899CE74F8}"/>
              </a:ext>
            </a:extLst>
          </p:cNvPr>
          <p:cNvSpPr/>
          <p:nvPr/>
        </p:nvSpPr>
        <p:spPr>
          <a:xfrm>
            <a:off x="2085575" y="5200650"/>
            <a:ext cx="8039500" cy="1188725"/>
          </a:xfrm>
          <a:custGeom>
            <a:avLst/>
            <a:gdLst>
              <a:gd name="connsiteX0" fmla="*/ 0 w 7086600"/>
              <a:gd name="connsiteY0" fmla="*/ 358515 h 2151048"/>
              <a:gd name="connsiteX1" fmla="*/ 358515 w 7086600"/>
              <a:gd name="connsiteY1" fmla="*/ 0 h 2151048"/>
              <a:gd name="connsiteX2" fmla="*/ 6728085 w 7086600"/>
              <a:gd name="connsiteY2" fmla="*/ 0 h 2151048"/>
              <a:gd name="connsiteX3" fmla="*/ 7086600 w 7086600"/>
              <a:gd name="connsiteY3" fmla="*/ 358515 h 2151048"/>
              <a:gd name="connsiteX4" fmla="*/ 7086600 w 7086600"/>
              <a:gd name="connsiteY4" fmla="*/ 1792533 h 2151048"/>
              <a:gd name="connsiteX5" fmla="*/ 6728085 w 7086600"/>
              <a:gd name="connsiteY5" fmla="*/ 2151048 h 2151048"/>
              <a:gd name="connsiteX6" fmla="*/ 358515 w 7086600"/>
              <a:gd name="connsiteY6" fmla="*/ 2151048 h 2151048"/>
              <a:gd name="connsiteX7" fmla="*/ 0 w 7086600"/>
              <a:gd name="connsiteY7" fmla="*/ 1792533 h 2151048"/>
              <a:gd name="connsiteX8" fmla="*/ 0 w 7086600"/>
              <a:gd name="connsiteY8" fmla="*/ 358515 h 21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6600" h="2151048" fill="none" extrusionOk="0">
                <a:moveTo>
                  <a:pt x="0" y="358515"/>
                </a:moveTo>
                <a:cubicBezTo>
                  <a:pt x="-23292" y="155979"/>
                  <a:pt x="156061" y="238"/>
                  <a:pt x="358515" y="0"/>
                </a:cubicBezTo>
                <a:cubicBezTo>
                  <a:pt x="2682321" y="44757"/>
                  <a:pt x="4518263" y="-105023"/>
                  <a:pt x="6728085" y="0"/>
                </a:cubicBezTo>
                <a:cubicBezTo>
                  <a:pt x="6899308" y="-9854"/>
                  <a:pt x="7083697" y="177400"/>
                  <a:pt x="7086600" y="358515"/>
                </a:cubicBezTo>
                <a:cubicBezTo>
                  <a:pt x="7151821" y="908436"/>
                  <a:pt x="7121715" y="1484582"/>
                  <a:pt x="7086600" y="1792533"/>
                </a:cubicBezTo>
                <a:cubicBezTo>
                  <a:pt x="7107085" y="1997010"/>
                  <a:pt x="6929333" y="2163324"/>
                  <a:pt x="6728085" y="2151048"/>
                </a:cubicBezTo>
                <a:cubicBezTo>
                  <a:pt x="6062877" y="2066075"/>
                  <a:pt x="3453723" y="2272635"/>
                  <a:pt x="358515" y="2151048"/>
                </a:cubicBezTo>
                <a:cubicBezTo>
                  <a:pt x="133865" y="2177958"/>
                  <a:pt x="-5710" y="1994873"/>
                  <a:pt x="0" y="1792533"/>
                </a:cubicBezTo>
                <a:cubicBezTo>
                  <a:pt x="7514" y="1623273"/>
                  <a:pt x="-48961" y="887458"/>
                  <a:pt x="0" y="358515"/>
                </a:cubicBezTo>
                <a:close/>
              </a:path>
              <a:path w="7086600" h="2151048" stroke="0" extrusionOk="0">
                <a:moveTo>
                  <a:pt x="0" y="358515"/>
                </a:moveTo>
                <a:cubicBezTo>
                  <a:pt x="15063" y="154469"/>
                  <a:pt x="121651" y="1907"/>
                  <a:pt x="358515" y="0"/>
                </a:cubicBezTo>
                <a:cubicBezTo>
                  <a:pt x="2302964" y="120733"/>
                  <a:pt x="3735176" y="-81149"/>
                  <a:pt x="6728085" y="0"/>
                </a:cubicBezTo>
                <a:cubicBezTo>
                  <a:pt x="6940974" y="17077"/>
                  <a:pt x="7048931" y="169303"/>
                  <a:pt x="7086600" y="358515"/>
                </a:cubicBezTo>
                <a:cubicBezTo>
                  <a:pt x="6978355" y="732881"/>
                  <a:pt x="6977051" y="1613467"/>
                  <a:pt x="7086600" y="1792533"/>
                </a:cubicBezTo>
                <a:cubicBezTo>
                  <a:pt x="7071752" y="1998809"/>
                  <a:pt x="6940514" y="2150189"/>
                  <a:pt x="6728085" y="2151048"/>
                </a:cubicBezTo>
                <a:cubicBezTo>
                  <a:pt x="5399274" y="2198187"/>
                  <a:pt x="3339694" y="2110403"/>
                  <a:pt x="358515" y="2151048"/>
                </a:cubicBezTo>
                <a:cubicBezTo>
                  <a:pt x="160576" y="2113450"/>
                  <a:pt x="-5777" y="1953901"/>
                  <a:pt x="0" y="1792533"/>
                </a:cubicBezTo>
                <a:cubicBezTo>
                  <a:pt x="-27012" y="1537237"/>
                  <a:pt x="81439" y="503235"/>
                  <a:pt x="0" y="358515"/>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lvl="0" algn="ctr" defTabSz="914173">
              <a:defRPr/>
            </a:pPr>
            <a:r>
              <a:rPr lang="vi-VN" sz="3600" dirty="0">
                <a:solidFill>
                  <a:prstClr val="black"/>
                </a:solidFill>
                <a:latin typeface="Calibri" panose="020F0502020204030204"/>
              </a:rPr>
              <a:t>Muốn biết trong hai số, số nào lớn hơn, số nào bé hơn, ta sử dụng phép toán gì?</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Speech Bubble: Rectangle with Corners Rounded 19">
            <a:extLst>
              <a:ext uri="{FF2B5EF4-FFF2-40B4-BE49-F238E27FC236}">
                <a16:creationId xmlns:a16="http://schemas.microsoft.com/office/drawing/2014/main" id="{429BE6F4-4658-32DF-163A-357249BF3CC0}"/>
              </a:ext>
            </a:extLst>
          </p:cNvPr>
          <p:cNvSpPr/>
          <p:nvPr/>
        </p:nvSpPr>
        <p:spPr>
          <a:xfrm>
            <a:off x="1352550" y="5191125"/>
            <a:ext cx="9867900" cy="1209675"/>
          </a:xfrm>
          <a:custGeom>
            <a:avLst/>
            <a:gdLst>
              <a:gd name="connsiteX0" fmla="*/ 0 w 7086600"/>
              <a:gd name="connsiteY0" fmla="*/ 358515 h 2151048"/>
              <a:gd name="connsiteX1" fmla="*/ 358515 w 7086600"/>
              <a:gd name="connsiteY1" fmla="*/ 0 h 2151048"/>
              <a:gd name="connsiteX2" fmla="*/ 6728085 w 7086600"/>
              <a:gd name="connsiteY2" fmla="*/ 0 h 2151048"/>
              <a:gd name="connsiteX3" fmla="*/ 7086600 w 7086600"/>
              <a:gd name="connsiteY3" fmla="*/ 358515 h 2151048"/>
              <a:gd name="connsiteX4" fmla="*/ 7086600 w 7086600"/>
              <a:gd name="connsiteY4" fmla="*/ 1792533 h 2151048"/>
              <a:gd name="connsiteX5" fmla="*/ 6728085 w 7086600"/>
              <a:gd name="connsiteY5" fmla="*/ 2151048 h 2151048"/>
              <a:gd name="connsiteX6" fmla="*/ 358515 w 7086600"/>
              <a:gd name="connsiteY6" fmla="*/ 2151048 h 2151048"/>
              <a:gd name="connsiteX7" fmla="*/ 0 w 7086600"/>
              <a:gd name="connsiteY7" fmla="*/ 1792533 h 2151048"/>
              <a:gd name="connsiteX8" fmla="*/ 0 w 7086600"/>
              <a:gd name="connsiteY8" fmla="*/ 358515 h 21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6600" h="2151048" fill="none" extrusionOk="0">
                <a:moveTo>
                  <a:pt x="0" y="358515"/>
                </a:moveTo>
                <a:cubicBezTo>
                  <a:pt x="-23292" y="155979"/>
                  <a:pt x="156061" y="238"/>
                  <a:pt x="358515" y="0"/>
                </a:cubicBezTo>
                <a:cubicBezTo>
                  <a:pt x="2682321" y="44757"/>
                  <a:pt x="4518263" y="-105023"/>
                  <a:pt x="6728085" y="0"/>
                </a:cubicBezTo>
                <a:cubicBezTo>
                  <a:pt x="6899308" y="-9854"/>
                  <a:pt x="7083697" y="177400"/>
                  <a:pt x="7086600" y="358515"/>
                </a:cubicBezTo>
                <a:cubicBezTo>
                  <a:pt x="7151821" y="908436"/>
                  <a:pt x="7121715" y="1484582"/>
                  <a:pt x="7086600" y="1792533"/>
                </a:cubicBezTo>
                <a:cubicBezTo>
                  <a:pt x="7107085" y="1997010"/>
                  <a:pt x="6929333" y="2163324"/>
                  <a:pt x="6728085" y="2151048"/>
                </a:cubicBezTo>
                <a:cubicBezTo>
                  <a:pt x="6062877" y="2066075"/>
                  <a:pt x="3453723" y="2272635"/>
                  <a:pt x="358515" y="2151048"/>
                </a:cubicBezTo>
                <a:cubicBezTo>
                  <a:pt x="133865" y="2177958"/>
                  <a:pt x="-5710" y="1994873"/>
                  <a:pt x="0" y="1792533"/>
                </a:cubicBezTo>
                <a:cubicBezTo>
                  <a:pt x="7514" y="1623273"/>
                  <a:pt x="-48961" y="887458"/>
                  <a:pt x="0" y="358515"/>
                </a:cubicBezTo>
                <a:close/>
              </a:path>
              <a:path w="7086600" h="2151048" stroke="0" extrusionOk="0">
                <a:moveTo>
                  <a:pt x="0" y="358515"/>
                </a:moveTo>
                <a:cubicBezTo>
                  <a:pt x="15063" y="154469"/>
                  <a:pt x="121651" y="1907"/>
                  <a:pt x="358515" y="0"/>
                </a:cubicBezTo>
                <a:cubicBezTo>
                  <a:pt x="2302964" y="120733"/>
                  <a:pt x="3735176" y="-81149"/>
                  <a:pt x="6728085" y="0"/>
                </a:cubicBezTo>
                <a:cubicBezTo>
                  <a:pt x="6940974" y="17077"/>
                  <a:pt x="7048931" y="169303"/>
                  <a:pt x="7086600" y="358515"/>
                </a:cubicBezTo>
                <a:cubicBezTo>
                  <a:pt x="6978355" y="732881"/>
                  <a:pt x="6977051" y="1613467"/>
                  <a:pt x="7086600" y="1792533"/>
                </a:cubicBezTo>
                <a:cubicBezTo>
                  <a:pt x="7071752" y="1998809"/>
                  <a:pt x="6940514" y="2150189"/>
                  <a:pt x="6728085" y="2151048"/>
                </a:cubicBezTo>
                <a:cubicBezTo>
                  <a:pt x="5399274" y="2198187"/>
                  <a:pt x="3339694" y="2110403"/>
                  <a:pt x="358515" y="2151048"/>
                </a:cubicBezTo>
                <a:cubicBezTo>
                  <a:pt x="160576" y="2113450"/>
                  <a:pt x="-5777" y="1953901"/>
                  <a:pt x="0" y="1792533"/>
                </a:cubicBezTo>
                <a:cubicBezTo>
                  <a:pt x="-27012" y="1537237"/>
                  <a:pt x="81439" y="503235"/>
                  <a:pt x="0" y="358515"/>
                </a:cubicBezTo>
                <a:close/>
              </a:path>
            </a:pathLst>
          </a:custGeom>
          <a:solidFill>
            <a:schemeClr val="accent4">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lvl="0" algn="ctr" defTabSz="914173">
              <a:defRPr/>
            </a:pPr>
            <a:r>
              <a:rPr lang="vi-VN" sz="3600" dirty="0">
                <a:solidFill>
                  <a:prstClr val="black"/>
                </a:solidFill>
                <a:latin typeface="Calibri" panose="020F0502020204030204"/>
              </a:rPr>
              <a:t>Như vậy, bạn Nam đã sử dụng so sánh để biết được Sao Hỏa cách xa Mặt Trời hơn Sao Kim</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4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885E688A-FA5B-4E28-9CF2-459913917761}"/>
              </a:ext>
            </a:extLst>
          </p:cNvPr>
          <p:cNvSpPr/>
          <p:nvPr/>
        </p:nvSpPr>
        <p:spPr>
          <a:xfrm>
            <a:off x="1333500" y="545631"/>
            <a:ext cx="4648200" cy="1587969"/>
          </a:xfrm>
          <a:custGeom>
            <a:avLst/>
            <a:gdLst>
              <a:gd name="connsiteX0" fmla="*/ 0 w 4648200"/>
              <a:gd name="connsiteY0" fmla="*/ 264667 h 1587969"/>
              <a:gd name="connsiteX1" fmla="*/ 264667 w 4648200"/>
              <a:gd name="connsiteY1" fmla="*/ 0 h 1587969"/>
              <a:gd name="connsiteX2" fmla="*/ 774700 w 4648200"/>
              <a:gd name="connsiteY2" fmla="*/ 0 h 1587969"/>
              <a:gd name="connsiteX3" fmla="*/ 774700 w 4648200"/>
              <a:gd name="connsiteY3" fmla="*/ 0 h 1587969"/>
              <a:gd name="connsiteX4" fmla="*/ 1936750 w 4648200"/>
              <a:gd name="connsiteY4" fmla="*/ 0 h 1587969"/>
              <a:gd name="connsiteX5" fmla="*/ 4383533 w 4648200"/>
              <a:gd name="connsiteY5" fmla="*/ 0 h 1587969"/>
              <a:gd name="connsiteX6" fmla="*/ 4648200 w 4648200"/>
              <a:gd name="connsiteY6" fmla="*/ 264667 h 1587969"/>
              <a:gd name="connsiteX7" fmla="*/ 4648200 w 4648200"/>
              <a:gd name="connsiteY7" fmla="*/ 926315 h 1587969"/>
              <a:gd name="connsiteX8" fmla="*/ 4648200 w 4648200"/>
              <a:gd name="connsiteY8" fmla="*/ 926315 h 1587969"/>
              <a:gd name="connsiteX9" fmla="*/ 4648200 w 4648200"/>
              <a:gd name="connsiteY9" fmla="*/ 1323308 h 1587969"/>
              <a:gd name="connsiteX10" fmla="*/ 4648200 w 4648200"/>
              <a:gd name="connsiteY10" fmla="*/ 1323302 h 1587969"/>
              <a:gd name="connsiteX11" fmla="*/ 4383533 w 4648200"/>
              <a:gd name="connsiteY11" fmla="*/ 1587969 h 1587969"/>
              <a:gd name="connsiteX12" fmla="*/ 1936750 w 4648200"/>
              <a:gd name="connsiteY12" fmla="*/ 1587969 h 1587969"/>
              <a:gd name="connsiteX13" fmla="*/ 587021 w 4648200"/>
              <a:gd name="connsiteY13" fmla="*/ 2125798 h 1587969"/>
              <a:gd name="connsiteX14" fmla="*/ 774700 w 4648200"/>
              <a:gd name="connsiteY14" fmla="*/ 1587969 h 1587969"/>
              <a:gd name="connsiteX15" fmla="*/ 264667 w 4648200"/>
              <a:gd name="connsiteY15" fmla="*/ 1587969 h 1587969"/>
              <a:gd name="connsiteX16" fmla="*/ 0 w 4648200"/>
              <a:gd name="connsiteY16" fmla="*/ 1323302 h 1587969"/>
              <a:gd name="connsiteX17" fmla="*/ 0 w 4648200"/>
              <a:gd name="connsiteY17" fmla="*/ 1323308 h 1587969"/>
              <a:gd name="connsiteX18" fmla="*/ 0 w 4648200"/>
              <a:gd name="connsiteY18" fmla="*/ 926315 h 1587969"/>
              <a:gd name="connsiteX19" fmla="*/ 0 w 4648200"/>
              <a:gd name="connsiteY19" fmla="*/ 926315 h 1587969"/>
              <a:gd name="connsiteX20" fmla="*/ 0 w 4648200"/>
              <a:gd name="connsiteY20" fmla="*/ 264667 h 158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48200" h="1587969" fill="none" extrusionOk="0">
                <a:moveTo>
                  <a:pt x="0" y="264667"/>
                </a:moveTo>
                <a:cubicBezTo>
                  <a:pt x="-4591" y="108970"/>
                  <a:pt x="116258" y="18204"/>
                  <a:pt x="264667" y="0"/>
                </a:cubicBezTo>
                <a:cubicBezTo>
                  <a:pt x="414067" y="-24054"/>
                  <a:pt x="708217" y="13366"/>
                  <a:pt x="774700" y="0"/>
                </a:cubicBezTo>
                <a:lnTo>
                  <a:pt x="774700" y="0"/>
                </a:lnTo>
                <a:cubicBezTo>
                  <a:pt x="1099500" y="85579"/>
                  <a:pt x="1634715" y="-60642"/>
                  <a:pt x="1936750" y="0"/>
                </a:cubicBezTo>
                <a:cubicBezTo>
                  <a:pt x="3013266" y="-78244"/>
                  <a:pt x="3368953" y="115028"/>
                  <a:pt x="4383533" y="0"/>
                </a:cubicBezTo>
                <a:cubicBezTo>
                  <a:pt x="4516524" y="-2140"/>
                  <a:pt x="4639222" y="117762"/>
                  <a:pt x="4648200" y="264667"/>
                </a:cubicBezTo>
                <a:cubicBezTo>
                  <a:pt x="4696458" y="543292"/>
                  <a:pt x="4659558" y="710827"/>
                  <a:pt x="4648200" y="926315"/>
                </a:cubicBezTo>
                <a:lnTo>
                  <a:pt x="4648200" y="926315"/>
                </a:lnTo>
                <a:cubicBezTo>
                  <a:pt x="4622034" y="1119507"/>
                  <a:pt x="4673481" y="1263229"/>
                  <a:pt x="4648200" y="1323308"/>
                </a:cubicBezTo>
                <a:lnTo>
                  <a:pt x="4648200" y="1323302"/>
                </a:lnTo>
                <a:cubicBezTo>
                  <a:pt x="4659778" y="1480552"/>
                  <a:pt x="4505186" y="1584141"/>
                  <a:pt x="4383533" y="1587969"/>
                </a:cubicBezTo>
                <a:cubicBezTo>
                  <a:pt x="3829367" y="1643522"/>
                  <a:pt x="2768892" y="1565498"/>
                  <a:pt x="1936750" y="1587969"/>
                </a:cubicBezTo>
                <a:cubicBezTo>
                  <a:pt x="1582826" y="1841539"/>
                  <a:pt x="959586" y="2039262"/>
                  <a:pt x="587021" y="2125798"/>
                </a:cubicBezTo>
                <a:cubicBezTo>
                  <a:pt x="631103" y="1898665"/>
                  <a:pt x="722975" y="1860465"/>
                  <a:pt x="774700" y="1587969"/>
                </a:cubicBezTo>
                <a:cubicBezTo>
                  <a:pt x="586023" y="1558015"/>
                  <a:pt x="323479" y="1597939"/>
                  <a:pt x="264667" y="1587969"/>
                </a:cubicBezTo>
                <a:cubicBezTo>
                  <a:pt x="119162" y="1558845"/>
                  <a:pt x="18691" y="1470045"/>
                  <a:pt x="0" y="1323302"/>
                </a:cubicBezTo>
                <a:lnTo>
                  <a:pt x="0" y="1323308"/>
                </a:lnTo>
                <a:cubicBezTo>
                  <a:pt x="-14554" y="1242865"/>
                  <a:pt x="-29805" y="1041122"/>
                  <a:pt x="0" y="926315"/>
                </a:cubicBezTo>
                <a:lnTo>
                  <a:pt x="0" y="926315"/>
                </a:lnTo>
                <a:cubicBezTo>
                  <a:pt x="37151" y="823129"/>
                  <a:pt x="27799" y="528303"/>
                  <a:pt x="0" y="264667"/>
                </a:cubicBezTo>
                <a:close/>
              </a:path>
              <a:path w="4648200" h="1587969" stroke="0" extrusionOk="0">
                <a:moveTo>
                  <a:pt x="0" y="264667"/>
                </a:moveTo>
                <a:cubicBezTo>
                  <a:pt x="14925" y="112507"/>
                  <a:pt x="108542" y="488"/>
                  <a:pt x="264667" y="0"/>
                </a:cubicBezTo>
                <a:cubicBezTo>
                  <a:pt x="388873" y="-40466"/>
                  <a:pt x="555138" y="-37562"/>
                  <a:pt x="774700" y="0"/>
                </a:cubicBezTo>
                <a:lnTo>
                  <a:pt x="774700" y="0"/>
                </a:lnTo>
                <a:cubicBezTo>
                  <a:pt x="1296051" y="37411"/>
                  <a:pt x="1625941" y="-72725"/>
                  <a:pt x="1936750" y="0"/>
                </a:cubicBezTo>
                <a:cubicBezTo>
                  <a:pt x="2727285" y="-154272"/>
                  <a:pt x="3314989" y="-5549"/>
                  <a:pt x="4383533" y="0"/>
                </a:cubicBezTo>
                <a:cubicBezTo>
                  <a:pt x="4514872" y="8266"/>
                  <a:pt x="4657061" y="117967"/>
                  <a:pt x="4648200" y="264667"/>
                </a:cubicBezTo>
                <a:cubicBezTo>
                  <a:pt x="4641878" y="409472"/>
                  <a:pt x="4707296" y="693526"/>
                  <a:pt x="4648200" y="926315"/>
                </a:cubicBezTo>
                <a:lnTo>
                  <a:pt x="4648200" y="926315"/>
                </a:lnTo>
                <a:cubicBezTo>
                  <a:pt x="4657062" y="1065173"/>
                  <a:pt x="4671698" y="1266494"/>
                  <a:pt x="4648200" y="1323308"/>
                </a:cubicBezTo>
                <a:lnTo>
                  <a:pt x="4648200" y="1323302"/>
                </a:lnTo>
                <a:cubicBezTo>
                  <a:pt x="4659601" y="1449351"/>
                  <a:pt x="4535550" y="1594076"/>
                  <a:pt x="4383533" y="1587969"/>
                </a:cubicBezTo>
                <a:cubicBezTo>
                  <a:pt x="3403035" y="1568142"/>
                  <a:pt x="2725080" y="1659675"/>
                  <a:pt x="1936750" y="1587969"/>
                </a:cubicBezTo>
                <a:cubicBezTo>
                  <a:pt x="1481058" y="1770386"/>
                  <a:pt x="1101323" y="2012785"/>
                  <a:pt x="587021" y="2125798"/>
                </a:cubicBezTo>
                <a:cubicBezTo>
                  <a:pt x="691159" y="1939570"/>
                  <a:pt x="684392" y="1737395"/>
                  <a:pt x="774700" y="1587969"/>
                </a:cubicBezTo>
                <a:cubicBezTo>
                  <a:pt x="559158" y="1556382"/>
                  <a:pt x="316592" y="1589451"/>
                  <a:pt x="264667" y="1587969"/>
                </a:cubicBezTo>
                <a:cubicBezTo>
                  <a:pt x="127684" y="1590874"/>
                  <a:pt x="3650" y="1483280"/>
                  <a:pt x="0" y="1323302"/>
                </a:cubicBezTo>
                <a:lnTo>
                  <a:pt x="0" y="1323308"/>
                </a:lnTo>
                <a:cubicBezTo>
                  <a:pt x="3141" y="1220064"/>
                  <a:pt x="-24443" y="1038669"/>
                  <a:pt x="0" y="926315"/>
                </a:cubicBezTo>
                <a:lnTo>
                  <a:pt x="0" y="926315"/>
                </a:lnTo>
                <a:cubicBezTo>
                  <a:pt x="-22358" y="663439"/>
                  <a:pt x="-34387" y="552199"/>
                  <a:pt x="0" y="264667"/>
                </a:cubicBezTo>
                <a:close/>
              </a:path>
            </a:pathLst>
          </a:custGeom>
          <a:solidFill>
            <a:schemeClr val="bg1"/>
          </a:solidFill>
          <a:ln w="38100">
            <a:solidFill>
              <a:srgbClr val="002060"/>
            </a:solidFill>
            <a:extLst>
              <a:ext uri="{C807C97D-BFC1-408E-A445-0C87EB9F89A2}">
                <ask:lineSketchStyleProps xmlns:ask="http://schemas.microsoft.com/office/drawing/2018/sketchyshapes" sd="2287542700">
                  <a:prstGeom prst="wedgeRoundRectCallout">
                    <a:avLst>
                      <a:gd name="adj1" fmla="val -37371"/>
                      <a:gd name="adj2" fmla="val 83869"/>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a:solidFill>
                  <a:prstClr val="black"/>
                </a:solidFill>
              </a:rPr>
              <a:t>Quy </a:t>
            </a:r>
            <a:r>
              <a:rPr lang="en-US" sz="3600" b="1" dirty="0" err="1">
                <a:solidFill>
                  <a:prstClr val="black"/>
                </a:solidFill>
              </a:rPr>
              <a:t>tắc</a:t>
            </a:r>
            <a:r>
              <a:rPr lang="en-US" sz="3600" b="1" dirty="0">
                <a:solidFill>
                  <a:prstClr val="black"/>
                </a:solidFill>
              </a:rPr>
              <a:t> so </a:t>
            </a:r>
            <a:r>
              <a:rPr lang="en-US" sz="3600" b="1" dirty="0" err="1">
                <a:solidFill>
                  <a:prstClr val="black"/>
                </a:solidFill>
              </a:rPr>
              <a:t>sánh</a:t>
            </a:r>
            <a:r>
              <a:rPr lang="en-US" sz="3600" b="1" dirty="0">
                <a:solidFill>
                  <a:prstClr val="black"/>
                </a:solidFill>
              </a:rPr>
              <a:t> </a:t>
            </a:r>
            <a:r>
              <a:rPr lang="en-US" sz="3600" b="1" dirty="0" err="1">
                <a:solidFill>
                  <a:prstClr val="black"/>
                </a:solidFill>
              </a:rPr>
              <a:t>hai</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có</a:t>
            </a:r>
            <a:r>
              <a:rPr lang="en-US" sz="3600" b="1" dirty="0">
                <a:solidFill>
                  <a:prstClr val="black"/>
                </a:solidFill>
              </a:rPr>
              <a:t> </a:t>
            </a:r>
            <a:r>
              <a:rPr lang="en-US" sz="3600" b="1" dirty="0" err="1">
                <a:solidFill>
                  <a:prstClr val="black"/>
                </a:solidFill>
              </a:rPr>
              <a:t>nhiều</a:t>
            </a:r>
            <a:r>
              <a:rPr lang="en-US" sz="3600" b="1" dirty="0">
                <a:solidFill>
                  <a:prstClr val="black"/>
                </a:solidFill>
              </a:rPr>
              <a:t> </a:t>
            </a:r>
            <a:r>
              <a:rPr lang="en-US" sz="3600" b="1" dirty="0" err="1">
                <a:solidFill>
                  <a:prstClr val="black"/>
                </a:solidFill>
              </a:rPr>
              <a:t>chữ</a:t>
            </a:r>
            <a:r>
              <a:rPr lang="en-US" sz="3600" b="1" dirty="0">
                <a:solidFill>
                  <a:prstClr val="black"/>
                </a:solidFill>
              </a:rPr>
              <a:t> </a:t>
            </a:r>
            <a:r>
              <a:rPr lang="en-US" sz="3600" b="1" dirty="0" err="1">
                <a:solidFill>
                  <a:prstClr val="black"/>
                </a:solidFill>
              </a:rPr>
              <a:t>số</a:t>
            </a:r>
            <a:r>
              <a:rPr lang="en-US" sz="3600" b="1" dirty="0">
                <a:solidFill>
                  <a:prstClr val="black"/>
                </a:solidFill>
              </a:rPr>
              <a:t>: </a:t>
            </a:r>
            <a:endParaRPr kumimoji="0" lang="en-US" sz="3600" b="1" i="0" u="none" strike="noStrike" kern="1200" cap="none" spc="0" normalizeH="0" baseline="0" noProof="0" dirty="0">
              <a:ln>
                <a:noFill/>
              </a:ln>
              <a:solidFill>
                <a:prstClr val="black"/>
              </a:solidFill>
              <a:effectLst/>
              <a:uLnTx/>
              <a:uFillTx/>
              <a:latin typeface="Calibri"/>
            </a:endParaRPr>
          </a:p>
        </p:txBody>
      </p:sp>
      <p:pic>
        <p:nvPicPr>
          <p:cNvPr id="10" name="Picture 9">
            <a:extLst>
              <a:ext uri="{FF2B5EF4-FFF2-40B4-BE49-F238E27FC236}">
                <a16:creationId xmlns:a16="http://schemas.microsoft.com/office/drawing/2014/main" id="{67EF971E-8C3B-4F70-A2D0-BA56F8DEAD4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61630" y="2075832"/>
            <a:ext cx="4910310" cy="4910310"/>
          </a:xfrm>
          <a:prstGeom prst="rect">
            <a:avLst/>
          </a:prstGeom>
        </p:spPr>
      </p:pic>
      <p:sp>
        <p:nvSpPr>
          <p:cNvPr id="2" name="Rectangle: Rounded Corners 1">
            <a:extLst>
              <a:ext uri="{FF2B5EF4-FFF2-40B4-BE49-F238E27FC236}">
                <a16:creationId xmlns:a16="http://schemas.microsoft.com/office/drawing/2014/main" id="{C4043190-6B3C-14A4-8E46-E38856368F42}"/>
              </a:ext>
            </a:extLst>
          </p:cNvPr>
          <p:cNvSpPr/>
          <p:nvPr/>
        </p:nvSpPr>
        <p:spPr>
          <a:xfrm>
            <a:off x="3324225" y="2452719"/>
            <a:ext cx="8391525" cy="3319431"/>
          </a:xfrm>
          <a:custGeom>
            <a:avLst/>
            <a:gdLst>
              <a:gd name="connsiteX0" fmla="*/ 0 w 8391525"/>
              <a:gd name="connsiteY0" fmla="*/ 553250 h 3319431"/>
              <a:gd name="connsiteX1" fmla="*/ 553250 w 8391525"/>
              <a:gd name="connsiteY1" fmla="*/ 0 h 3319431"/>
              <a:gd name="connsiteX2" fmla="*/ 7838275 w 8391525"/>
              <a:gd name="connsiteY2" fmla="*/ 0 h 3319431"/>
              <a:gd name="connsiteX3" fmla="*/ 8391525 w 8391525"/>
              <a:gd name="connsiteY3" fmla="*/ 553250 h 3319431"/>
              <a:gd name="connsiteX4" fmla="*/ 8391525 w 8391525"/>
              <a:gd name="connsiteY4" fmla="*/ 2766181 h 3319431"/>
              <a:gd name="connsiteX5" fmla="*/ 7838275 w 8391525"/>
              <a:gd name="connsiteY5" fmla="*/ 3319431 h 3319431"/>
              <a:gd name="connsiteX6" fmla="*/ 553250 w 8391525"/>
              <a:gd name="connsiteY6" fmla="*/ 3319431 h 3319431"/>
              <a:gd name="connsiteX7" fmla="*/ 0 w 8391525"/>
              <a:gd name="connsiteY7" fmla="*/ 2766181 h 3319431"/>
              <a:gd name="connsiteX8" fmla="*/ 0 w 8391525"/>
              <a:gd name="connsiteY8" fmla="*/ 553250 h 331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1525" h="3319431" fill="none" extrusionOk="0">
                <a:moveTo>
                  <a:pt x="0" y="553250"/>
                </a:moveTo>
                <a:cubicBezTo>
                  <a:pt x="28895" y="212582"/>
                  <a:pt x="216940" y="-7619"/>
                  <a:pt x="553250" y="0"/>
                </a:cubicBezTo>
                <a:cubicBezTo>
                  <a:pt x="2131703" y="18744"/>
                  <a:pt x="4283883" y="-35776"/>
                  <a:pt x="7838275" y="0"/>
                </a:cubicBezTo>
                <a:cubicBezTo>
                  <a:pt x="8160467" y="-3220"/>
                  <a:pt x="8389277" y="204815"/>
                  <a:pt x="8391525" y="553250"/>
                </a:cubicBezTo>
                <a:cubicBezTo>
                  <a:pt x="8478969" y="1566641"/>
                  <a:pt x="8483793" y="2082582"/>
                  <a:pt x="8391525" y="2766181"/>
                </a:cubicBezTo>
                <a:cubicBezTo>
                  <a:pt x="8392112" y="3065741"/>
                  <a:pt x="8134181" y="3295419"/>
                  <a:pt x="7838275" y="3319431"/>
                </a:cubicBezTo>
                <a:cubicBezTo>
                  <a:pt x="6299903" y="3268403"/>
                  <a:pt x="3946348" y="3282352"/>
                  <a:pt x="553250" y="3319431"/>
                </a:cubicBezTo>
                <a:cubicBezTo>
                  <a:pt x="207265" y="3348605"/>
                  <a:pt x="31447" y="3088746"/>
                  <a:pt x="0" y="2766181"/>
                </a:cubicBezTo>
                <a:cubicBezTo>
                  <a:pt x="36009" y="2073285"/>
                  <a:pt x="-149224" y="780332"/>
                  <a:pt x="0" y="553250"/>
                </a:cubicBezTo>
                <a:close/>
              </a:path>
              <a:path w="8391525" h="3319431" stroke="0" extrusionOk="0">
                <a:moveTo>
                  <a:pt x="0" y="553250"/>
                </a:moveTo>
                <a:cubicBezTo>
                  <a:pt x="-45719" y="230919"/>
                  <a:pt x="247744" y="-22242"/>
                  <a:pt x="553250" y="0"/>
                </a:cubicBezTo>
                <a:cubicBezTo>
                  <a:pt x="3863345" y="-88310"/>
                  <a:pt x="6265323" y="-77351"/>
                  <a:pt x="7838275" y="0"/>
                </a:cubicBezTo>
                <a:cubicBezTo>
                  <a:pt x="8199093" y="14629"/>
                  <a:pt x="8346694" y="273226"/>
                  <a:pt x="8391525" y="553250"/>
                </a:cubicBezTo>
                <a:cubicBezTo>
                  <a:pt x="8246555" y="1161248"/>
                  <a:pt x="8403392" y="1740904"/>
                  <a:pt x="8391525" y="2766181"/>
                </a:cubicBezTo>
                <a:cubicBezTo>
                  <a:pt x="8361121" y="3038821"/>
                  <a:pt x="8146075" y="3354886"/>
                  <a:pt x="7838275" y="3319431"/>
                </a:cubicBezTo>
                <a:cubicBezTo>
                  <a:pt x="4289280" y="3440830"/>
                  <a:pt x="2894436" y="3454976"/>
                  <a:pt x="553250" y="3319431"/>
                </a:cubicBezTo>
                <a:cubicBezTo>
                  <a:pt x="278032" y="3312045"/>
                  <a:pt x="462" y="3077640"/>
                  <a:pt x="0" y="2766181"/>
                </a:cubicBezTo>
                <a:cubicBezTo>
                  <a:pt x="-43329" y="2376312"/>
                  <a:pt x="72630" y="1441550"/>
                  <a:pt x="0" y="553250"/>
                </a:cubicBezTo>
                <a:close/>
              </a:path>
            </a:pathLst>
          </a:custGeom>
          <a:solidFill>
            <a:srgbClr val="FCF9CF"/>
          </a:solidFill>
          <a:ln w="38100">
            <a:solidFill>
              <a:schemeClr val="accent6">
                <a:lumMod val="75000"/>
              </a:schemeClr>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vi-VN" sz="19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49EB5DE-9972-4481-7F8E-0FE61BD578F5}"/>
              </a:ext>
            </a:extLst>
          </p:cNvPr>
          <p:cNvSpPr txBox="1"/>
          <p:nvPr/>
        </p:nvSpPr>
        <p:spPr>
          <a:xfrm>
            <a:off x="3914775" y="2690821"/>
            <a:ext cx="7677150" cy="584775"/>
          </a:xfrm>
          <a:prstGeom prst="rect">
            <a:avLst/>
          </a:prstGeom>
          <a:noFill/>
        </p:spPr>
        <p:txBody>
          <a:bodyPr wrap="square" rtlCol="0">
            <a:spAutoFit/>
          </a:bodyPr>
          <a:lstStyle/>
          <a:p>
            <a:pPr lvl="0" algn="just" defTabSz="914173">
              <a:defRPr/>
            </a:pPr>
            <a:r>
              <a:rPr lang="vi-VN" sz="3200" b="1" dirty="0">
                <a:solidFill>
                  <a:srgbClr val="70AD47">
                    <a:lumMod val="75000"/>
                  </a:srgbClr>
                </a:solidFill>
                <a:latin typeface="Calibri" panose="020F0502020204030204" pitchFamily="34" charset="0"/>
                <a:cs typeface="Calibri" panose="020F0502020204030204" pitchFamily="34" charset="0"/>
              </a:rPr>
              <a:t>Số nào có nhiều chữ số hơn thì lớn hơn. </a:t>
            </a:r>
            <a:endParaRPr kumimoji="0" lang="vi-VN" sz="32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0782226-1CAC-7FFD-1FCC-CE78546C1BED}"/>
              </a:ext>
            </a:extLst>
          </p:cNvPr>
          <p:cNvSpPr txBox="1"/>
          <p:nvPr/>
        </p:nvSpPr>
        <p:spPr>
          <a:xfrm>
            <a:off x="3905250" y="3647088"/>
            <a:ext cx="7715249" cy="1384995"/>
          </a:xfrm>
          <a:prstGeom prst="rect">
            <a:avLst/>
          </a:prstGeom>
          <a:noFill/>
        </p:spPr>
        <p:txBody>
          <a:bodyPr wrap="square" rtlCol="0">
            <a:spAutoFit/>
          </a:bodyPr>
          <a:lstStyle/>
          <a:p>
            <a:pPr lvl="0" algn="just" defTabSz="914173">
              <a:defRPr/>
            </a:pPr>
            <a:r>
              <a:rPr lang="en-US" sz="2800" b="1" dirty="0" err="1">
                <a:solidFill>
                  <a:srgbClr val="70AD47">
                    <a:lumMod val="75000"/>
                  </a:srgbClr>
                </a:solidFill>
                <a:latin typeface="Calibri" panose="020F0502020204030204" pitchFamily="34" charset="0"/>
                <a:cs typeface="Calibri" panose="020F0502020204030204" pitchFamily="34" charset="0"/>
              </a:rPr>
              <a:t>Nếu</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hai</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số</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có</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cùng</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số</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chữ</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số</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thì</a:t>
            </a:r>
            <a:r>
              <a:rPr lang="en-US" sz="2800" b="1" dirty="0">
                <a:solidFill>
                  <a:srgbClr val="70AD47">
                    <a:lumMod val="75000"/>
                  </a:srgbClr>
                </a:solidFill>
                <a:latin typeface="Calibri" panose="020F0502020204030204" pitchFamily="34" charset="0"/>
                <a:cs typeface="Calibri" panose="020F0502020204030204" pitchFamily="34" charset="0"/>
              </a:rPr>
              <a:t> so </a:t>
            </a:r>
            <a:r>
              <a:rPr lang="en-US" sz="2800" b="1" dirty="0" err="1">
                <a:solidFill>
                  <a:srgbClr val="70AD47">
                    <a:lumMod val="75000"/>
                  </a:srgbClr>
                </a:solidFill>
                <a:latin typeface="Calibri" panose="020F0502020204030204" pitchFamily="34" charset="0"/>
                <a:cs typeface="Calibri" panose="020F0502020204030204" pitchFamily="34" charset="0"/>
              </a:rPr>
              <a:t>sánh</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từng</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cặp</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chữ</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số</a:t>
            </a:r>
            <a:r>
              <a:rPr lang="en-US" sz="2800" b="1" dirty="0">
                <a:solidFill>
                  <a:srgbClr val="70AD47">
                    <a:lumMod val="75000"/>
                  </a:srgbClr>
                </a:solidFill>
                <a:latin typeface="Calibri" panose="020F0502020204030204" pitchFamily="34" charset="0"/>
                <a:cs typeface="Calibri" panose="020F0502020204030204" pitchFamily="34" charset="0"/>
              </a:rPr>
              <a:t> ở </a:t>
            </a:r>
            <a:r>
              <a:rPr lang="en-US" sz="2800" b="1" dirty="0" err="1">
                <a:solidFill>
                  <a:srgbClr val="70AD47">
                    <a:lumMod val="75000"/>
                  </a:srgbClr>
                </a:solidFill>
                <a:latin typeface="Calibri" panose="020F0502020204030204" pitchFamily="34" charset="0"/>
                <a:cs typeface="Calibri" panose="020F0502020204030204" pitchFamily="34" charset="0"/>
              </a:rPr>
              <a:t>cùng</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một</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hàng</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kể</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từ</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trái</a:t>
            </a:r>
            <a:r>
              <a:rPr lang="en-US" sz="2800" b="1" dirty="0">
                <a:solidFill>
                  <a:srgbClr val="70AD47">
                    <a:lumMod val="75000"/>
                  </a:srgbClr>
                </a:solidFill>
                <a:latin typeface="Calibri" panose="020F0502020204030204" pitchFamily="34" charset="0"/>
                <a:cs typeface="Calibri" panose="020F0502020204030204" pitchFamily="34" charset="0"/>
              </a:rPr>
              <a:t> sang </a:t>
            </a:r>
            <a:r>
              <a:rPr lang="en-US" sz="2800" b="1" dirty="0" err="1">
                <a:solidFill>
                  <a:srgbClr val="70AD47">
                    <a:lumMod val="75000"/>
                  </a:srgbClr>
                </a:solidFill>
                <a:latin typeface="Calibri" panose="020F0502020204030204" pitchFamily="34" charset="0"/>
                <a:cs typeface="Calibri" panose="020F0502020204030204" pitchFamily="34" charset="0"/>
              </a:rPr>
              <a:t>phải</a:t>
            </a:r>
            <a:r>
              <a:rPr lang="en-US" sz="2800" b="1" dirty="0">
                <a:solidFill>
                  <a:srgbClr val="70AD47">
                    <a:lumMod val="75000"/>
                  </a:srgbClr>
                </a:solidFill>
                <a:latin typeface="Calibri" panose="020F0502020204030204" pitchFamily="34" charset="0"/>
                <a:cs typeface="Calibri" panose="020F0502020204030204" pitchFamily="34" charset="0"/>
              </a:rPr>
              <a:t>.</a:t>
            </a:r>
          </a:p>
          <a:p>
            <a:pPr lvl="0" algn="just" defTabSz="914173">
              <a:defRPr/>
            </a:pPr>
            <a:r>
              <a:rPr lang="en-US" sz="2800" b="1" dirty="0" err="1">
                <a:solidFill>
                  <a:srgbClr val="70AD47">
                    <a:lumMod val="75000"/>
                  </a:srgbClr>
                </a:solidFill>
                <a:latin typeface="Calibri" panose="020F0502020204030204" pitchFamily="34" charset="0"/>
                <a:cs typeface="Calibri" panose="020F0502020204030204" pitchFamily="34" charset="0"/>
              </a:rPr>
              <a:t>Chẳng</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hạn</a:t>
            </a:r>
            <a:r>
              <a:rPr lang="en-US" sz="2800" b="1" dirty="0">
                <a:solidFill>
                  <a:srgbClr val="70AD47">
                    <a:lumMod val="75000"/>
                  </a:srgbClr>
                </a:solidFill>
                <a:latin typeface="Calibri" panose="020F0502020204030204" pitchFamily="34" charset="0"/>
                <a:cs typeface="Calibri" panose="020F0502020204030204" pitchFamily="34" charset="0"/>
              </a:rPr>
              <a:t>: </a:t>
            </a:r>
            <a:r>
              <a:rPr lang="en-US" sz="2800" b="1" dirty="0" err="1">
                <a:solidFill>
                  <a:srgbClr val="70AD47">
                    <a:lumMod val="75000"/>
                  </a:srgbClr>
                </a:solidFill>
                <a:latin typeface="Calibri" panose="020F0502020204030204" pitchFamily="34" charset="0"/>
                <a:cs typeface="Calibri" panose="020F0502020204030204" pitchFamily="34" charset="0"/>
              </a:rPr>
              <a:t>vì</a:t>
            </a:r>
            <a:r>
              <a:rPr lang="en-US" sz="2800" b="1" dirty="0">
                <a:solidFill>
                  <a:srgbClr val="70AD47">
                    <a:lumMod val="75000"/>
                  </a:srgbClr>
                </a:solidFill>
                <a:latin typeface="Calibri" panose="020F0502020204030204" pitchFamily="34" charset="0"/>
                <a:cs typeface="Calibri" panose="020F0502020204030204" pitchFamily="34" charset="0"/>
              </a:rPr>
              <a:t> 2 &gt; 1 </a:t>
            </a:r>
            <a:r>
              <a:rPr lang="en-US" sz="2800" b="1" dirty="0" err="1">
                <a:solidFill>
                  <a:srgbClr val="70AD47">
                    <a:lumMod val="75000"/>
                  </a:srgbClr>
                </a:solidFill>
                <a:latin typeface="Calibri" panose="020F0502020204030204" pitchFamily="34" charset="0"/>
                <a:cs typeface="Calibri" panose="020F0502020204030204" pitchFamily="34" charset="0"/>
              </a:rPr>
              <a:t>nên</a:t>
            </a:r>
            <a:r>
              <a:rPr lang="en-US" sz="2800" b="1" dirty="0">
                <a:solidFill>
                  <a:srgbClr val="70AD47">
                    <a:lumMod val="75000"/>
                  </a:srgbClr>
                </a:solidFill>
                <a:latin typeface="Calibri" panose="020F0502020204030204" pitchFamily="34" charset="0"/>
                <a:cs typeface="Calibri" panose="020F0502020204030204" pitchFamily="34" charset="0"/>
              </a:rPr>
              <a:t> 230 000 000 &gt; 108 000 000.</a:t>
            </a:r>
            <a:endParaRPr kumimoji="0" lang="vi-VN" sz="28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endParaRPr>
          </a:p>
        </p:txBody>
      </p:sp>
      <p:pic>
        <p:nvPicPr>
          <p:cNvPr id="5" name="Picture 2" descr="tick-xanh - Cách Bỏ Thuốc Lá Trong 5 Ngày - Cai Thuốc Lá Hiệu Quả">
            <a:extLst>
              <a:ext uri="{FF2B5EF4-FFF2-40B4-BE49-F238E27FC236}">
                <a16:creationId xmlns:a16="http://schemas.microsoft.com/office/drawing/2014/main" id="{A5B29894-5A9A-1A35-4EB7-8F454813689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52301" y="2661451"/>
            <a:ext cx="662771" cy="6627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ick-xanh - Cách Bỏ Thuốc Lá Trong 5 Ngày - Cai Thuốc Lá Hiệu Quả">
            <a:extLst>
              <a:ext uri="{FF2B5EF4-FFF2-40B4-BE49-F238E27FC236}">
                <a16:creationId xmlns:a16="http://schemas.microsoft.com/office/drawing/2014/main" id="{4822054D-13E9-F41F-47C8-D9955EEA4AD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61826" y="3628038"/>
            <a:ext cx="668549" cy="66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18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330DC5C3-CD23-4C0B-8B70-01CA92567273}"/>
              </a:ext>
            </a:extLst>
          </p:cNvPr>
          <p:cNvSpPr/>
          <p:nvPr/>
        </p:nvSpPr>
        <p:spPr>
          <a:xfrm>
            <a:off x="1367031" y="180975"/>
            <a:ext cx="9348594" cy="2038349"/>
          </a:xfrm>
          <a:custGeom>
            <a:avLst/>
            <a:gdLst>
              <a:gd name="connsiteX0" fmla="*/ 0 w 9348594"/>
              <a:gd name="connsiteY0" fmla="*/ 339732 h 2038349"/>
              <a:gd name="connsiteX1" fmla="*/ 339732 w 9348594"/>
              <a:gd name="connsiteY1" fmla="*/ 0 h 2038349"/>
              <a:gd name="connsiteX2" fmla="*/ 1558099 w 9348594"/>
              <a:gd name="connsiteY2" fmla="*/ 0 h 2038349"/>
              <a:gd name="connsiteX3" fmla="*/ 1558099 w 9348594"/>
              <a:gd name="connsiteY3" fmla="*/ 0 h 2038349"/>
              <a:gd name="connsiteX4" fmla="*/ 3895248 w 9348594"/>
              <a:gd name="connsiteY4" fmla="*/ 0 h 2038349"/>
              <a:gd name="connsiteX5" fmla="*/ 9008862 w 9348594"/>
              <a:gd name="connsiteY5" fmla="*/ 0 h 2038349"/>
              <a:gd name="connsiteX6" fmla="*/ 9348594 w 9348594"/>
              <a:gd name="connsiteY6" fmla="*/ 339732 h 2038349"/>
              <a:gd name="connsiteX7" fmla="*/ 9348594 w 9348594"/>
              <a:gd name="connsiteY7" fmla="*/ 1189037 h 2038349"/>
              <a:gd name="connsiteX8" fmla="*/ 9348594 w 9348594"/>
              <a:gd name="connsiteY8" fmla="*/ 1189037 h 2038349"/>
              <a:gd name="connsiteX9" fmla="*/ 9348594 w 9348594"/>
              <a:gd name="connsiteY9" fmla="*/ 1698624 h 2038349"/>
              <a:gd name="connsiteX10" fmla="*/ 9348594 w 9348594"/>
              <a:gd name="connsiteY10" fmla="*/ 1698617 h 2038349"/>
              <a:gd name="connsiteX11" fmla="*/ 9008862 w 9348594"/>
              <a:gd name="connsiteY11" fmla="*/ 2038349 h 2038349"/>
              <a:gd name="connsiteX12" fmla="*/ 3895248 w 9348594"/>
              <a:gd name="connsiteY12" fmla="*/ 2038349 h 2038349"/>
              <a:gd name="connsiteX13" fmla="*/ 1180634 w 9348594"/>
              <a:gd name="connsiteY13" fmla="*/ 2728717 h 2038349"/>
              <a:gd name="connsiteX14" fmla="*/ 1558099 w 9348594"/>
              <a:gd name="connsiteY14" fmla="*/ 2038349 h 2038349"/>
              <a:gd name="connsiteX15" fmla="*/ 339732 w 9348594"/>
              <a:gd name="connsiteY15" fmla="*/ 2038349 h 2038349"/>
              <a:gd name="connsiteX16" fmla="*/ 0 w 9348594"/>
              <a:gd name="connsiteY16" fmla="*/ 1698617 h 2038349"/>
              <a:gd name="connsiteX17" fmla="*/ 0 w 9348594"/>
              <a:gd name="connsiteY17" fmla="*/ 1698624 h 2038349"/>
              <a:gd name="connsiteX18" fmla="*/ 0 w 9348594"/>
              <a:gd name="connsiteY18" fmla="*/ 1189037 h 2038349"/>
              <a:gd name="connsiteX19" fmla="*/ 0 w 9348594"/>
              <a:gd name="connsiteY19" fmla="*/ 1189037 h 2038349"/>
              <a:gd name="connsiteX20" fmla="*/ 0 w 9348594"/>
              <a:gd name="connsiteY20" fmla="*/ 339732 h 203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48594" h="2038349" fill="none" extrusionOk="0">
                <a:moveTo>
                  <a:pt x="0" y="339732"/>
                </a:moveTo>
                <a:cubicBezTo>
                  <a:pt x="-5612" y="140461"/>
                  <a:pt x="150817" y="10463"/>
                  <a:pt x="339732" y="0"/>
                </a:cubicBezTo>
                <a:cubicBezTo>
                  <a:pt x="493954" y="-58135"/>
                  <a:pt x="1216369" y="-17801"/>
                  <a:pt x="1558099" y="0"/>
                </a:cubicBezTo>
                <a:lnTo>
                  <a:pt x="1558099" y="0"/>
                </a:lnTo>
                <a:cubicBezTo>
                  <a:pt x="2439933" y="-55675"/>
                  <a:pt x="3552319" y="95910"/>
                  <a:pt x="3895248" y="0"/>
                </a:cubicBezTo>
                <a:cubicBezTo>
                  <a:pt x="6149551" y="-78244"/>
                  <a:pt x="8304664" y="115028"/>
                  <a:pt x="9008862" y="0"/>
                </a:cubicBezTo>
                <a:cubicBezTo>
                  <a:pt x="9172139" y="-3954"/>
                  <a:pt x="9344342" y="151756"/>
                  <a:pt x="9348594" y="339732"/>
                </a:cubicBezTo>
                <a:cubicBezTo>
                  <a:pt x="9284475" y="624511"/>
                  <a:pt x="9388132" y="1008911"/>
                  <a:pt x="9348594" y="1189037"/>
                </a:cubicBezTo>
                <a:lnTo>
                  <a:pt x="9348594" y="1189037"/>
                </a:lnTo>
                <a:cubicBezTo>
                  <a:pt x="9380617" y="1407089"/>
                  <a:pt x="9332887" y="1525085"/>
                  <a:pt x="9348594" y="1698624"/>
                </a:cubicBezTo>
                <a:lnTo>
                  <a:pt x="9348594" y="1698617"/>
                </a:lnTo>
                <a:cubicBezTo>
                  <a:pt x="9373074" y="1909669"/>
                  <a:pt x="9178810" y="2035589"/>
                  <a:pt x="9008862" y="2038349"/>
                </a:cubicBezTo>
                <a:cubicBezTo>
                  <a:pt x="8318707" y="2093902"/>
                  <a:pt x="4713517" y="2015878"/>
                  <a:pt x="3895248" y="2038349"/>
                </a:cubicBezTo>
                <a:cubicBezTo>
                  <a:pt x="3378312" y="2006608"/>
                  <a:pt x="2464976" y="2392244"/>
                  <a:pt x="1180634" y="2728717"/>
                </a:cubicBezTo>
                <a:cubicBezTo>
                  <a:pt x="1261647" y="2462712"/>
                  <a:pt x="1490922" y="2197301"/>
                  <a:pt x="1558099" y="2038349"/>
                </a:cubicBezTo>
                <a:cubicBezTo>
                  <a:pt x="1252386" y="1969141"/>
                  <a:pt x="691876" y="2086415"/>
                  <a:pt x="339732" y="2038349"/>
                </a:cubicBezTo>
                <a:cubicBezTo>
                  <a:pt x="152943" y="2001695"/>
                  <a:pt x="36290" y="1887354"/>
                  <a:pt x="0" y="1698617"/>
                </a:cubicBezTo>
                <a:lnTo>
                  <a:pt x="0" y="1698624"/>
                </a:lnTo>
                <a:cubicBezTo>
                  <a:pt x="22271" y="1445843"/>
                  <a:pt x="-40694" y="1389318"/>
                  <a:pt x="0" y="1189037"/>
                </a:cubicBezTo>
                <a:lnTo>
                  <a:pt x="0" y="1189037"/>
                </a:lnTo>
                <a:cubicBezTo>
                  <a:pt x="19279" y="894490"/>
                  <a:pt x="-24758" y="600736"/>
                  <a:pt x="0" y="339732"/>
                </a:cubicBezTo>
                <a:close/>
              </a:path>
              <a:path w="9348594" h="2038349" stroke="0" extrusionOk="0">
                <a:moveTo>
                  <a:pt x="0" y="339732"/>
                </a:moveTo>
                <a:cubicBezTo>
                  <a:pt x="9899" y="148131"/>
                  <a:pt x="125653" y="1298"/>
                  <a:pt x="339732" y="0"/>
                </a:cubicBezTo>
                <a:cubicBezTo>
                  <a:pt x="649361" y="-2281"/>
                  <a:pt x="1383594" y="73239"/>
                  <a:pt x="1558099" y="0"/>
                </a:cubicBezTo>
                <a:lnTo>
                  <a:pt x="1558099" y="0"/>
                </a:lnTo>
                <a:cubicBezTo>
                  <a:pt x="2677867" y="-111542"/>
                  <a:pt x="3203605" y="18925"/>
                  <a:pt x="3895248" y="0"/>
                </a:cubicBezTo>
                <a:cubicBezTo>
                  <a:pt x="5080716" y="-154272"/>
                  <a:pt x="7503294" y="-5549"/>
                  <a:pt x="9008862" y="0"/>
                </a:cubicBezTo>
                <a:cubicBezTo>
                  <a:pt x="9172944" y="13122"/>
                  <a:pt x="9356807" y="151614"/>
                  <a:pt x="9348594" y="339732"/>
                </a:cubicBezTo>
                <a:cubicBezTo>
                  <a:pt x="9337497" y="676001"/>
                  <a:pt x="9418639" y="819326"/>
                  <a:pt x="9348594" y="1189037"/>
                </a:cubicBezTo>
                <a:lnTo>
                  <a:pt x="9348594" y="1189037"/>
                </a:lnTo>
                <a:cubicBezTo>
                  <a:pt x="9307635" y="1271993"/>
                  <a:pt x="9334596" y="1504843"/>
                  <a:pt x="9348594" y="1698624"/>
                </a:cubicBezTo>
                <a:lnTo>
                  <a:pt x="9348594" y="1698617"/>
                </a:lnTo>
                <a:cubicBezTo>
                  <a:pt x="9356365" y="1872530"/>
                  <a:pt x="9207512" y="2049864"/>
                  <a:pt x="9008862" y="2038349"/>
                </a:cubicBezTo>
                <a:cubicBezTo>
                  <a:pt x="7967177" y="2018522"/>
                  <a:pt x="6288276" y="2110055"/>
                  <a:pt x="3895248" y="2038349"/>
                </a:cubicBezTo>
                <a:cubicBezTo>
                  <a:pt x="2940086" y="2235080"/>
                  <a:pt x="2183289" y="2582092"/>
                  <a:pt x="1180634" y="2728717"/>
                </a:cubicBezTo>
                <a:cubicBezTo>
                  <a:pt x="1273028" y="2671170"/>
                  <a:pt x="1522291" y="2245968"/>
                  <a:pt x="1558099" y="2038349"/>
                </a:cubicBezTo>
                <a:cubicBezTo>
                  <a:pt x="1314047" y="1952549"/>
                  <a:pt x="945984" y="2099198"/>
                  <a:pt x="339732" y="2038349"/>
                </a:cubicBezTo>
                <a:cubicBezTo>
                  <a:pt x="172193" y="2044699"/>
                  <a:pt x="1776" y="1892963"/>
                  <a:pt x="0" y="1698617"/>
                </a:cubicBezTo>
                <a:lnTo>
                  <a:pt x="0" y="1698624"/>
                </a:lnTo>
                <a:cubicBezTo>
                  <a:pt x="-38504" y="1625339"/>
                  <a:pt x="25668" y="1259675"/>
                  <a:pt x="0" y="1189037"/>
                </a:cubicBezTo>
                <a:lnTo>
                  <a:pt x="0" y="1189037"/>
                </a:lnTo>
                <a:cubicBezTo>
                  <a:pt x="-65764" y="857965"/>
                  <a:pt x="-25794" y="450765"/>
                  <a:pt x="0" y="339732"/>
                </a:cubicBezTo>
                <a:close/>
              </a:path>
            </a:pathLst>
          </a:custGeom>
          <a:solidFill>
            <a:schemeClr val="bg1"/>
          </a:solidFill>
          <a:ln w="38100">
            <a:solidFill>
              <a:srgbClr val="002060"/>
            </a:solidFill>
            <a:extLst>
              <a:ext uri="{C807C97D-BFC1-408E-A445-0C87EB9F89A2}">
                <ask:lineSketchStyleProps xmlns:ask="http://schemas.microsoft.com/office/drawing/2018/sketchyshapes" sd="2287542700">
                  <a:prstGeom prst="wedgeRoundRectCallout">
                    <a:avLst>
                      <a:gd name="adj1" fmla="val -37371"/>
                      <a:gd name="adj2" fmla="val 83869"/>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vi-VN" sz="3200" b="1" u="sng" dirty="0">
                <a:solidFill>
                  <a:prstClr val="black"/>
                </a:solidFill>
                <a:latin typeface="Calibri" panose="020F0502020204030204" pitchFamily="34" charset="0"/>
                <a:cs typeface="Calibri" panose="020F0502020204030204" pitchFamily="34" charset="0"/>
              </a:rPr>
              <a:t>Ví dụ: </a:t>
            </a:r>
            <a:r>
              <a:rPr lang="vi-VN" sz="3200" dirty="0">
                <a:solidFill>
                  <a:prstClr val="black"/>
                </a:solidFill>
                <a:latin typeface="Calibri" panose="020F0502020204030204" pitchFamily="34" charset="0"/>
                <a:cs typeface="Calibri" panose="020F0502020204030204" pitchFamily="34" charset="0"/>
              </a:rPr>
              <a:t>Cho khoảng cách từ Trái Đất đến Mặt Trời là 149 600 000 km, khoảng cách từ sao Mộc đến Mặt Trời là 741 510 000 km. Em hãy so sánh và cho biết hành tinh nào cách xa Mặt Trời hơn.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Speech Bubble: Rectangle with Corners Rounded 8">
            <a:extLst>
              <a:ext uri="{FF2B5EF4-FFF2-40B4-BE49-F238E27FC236}">
                <a16:creationId xmlns:a16="http://schemas.microsoft.com/office/drawing/2014/main" id="{3E8B6CB6-8099-4F9E-A425-25277FF24524}"/>
              </a:ext>
            </a:extLst>
          </p:cNvPr>
          <p:cNvSpPr/>
          <p:nvPr/>
        </p:nvSpPr>
        <p:spPr>
          <a:xfrm>
            <a:off x="4133850" y="2748979"/>
            <a:ext cx="5419725" cy="1480121"/>
          </a:xfrm>
          <a:custGeom>
            <a:avLst/>
            <a:gdLst>
              <a:gd name="connsiteX0" fmla="*/ 0 w 5419725"/>
              <a:gd name="connsiteY0" fmla="*/ 246692 h 1480121"/>
              <a:gd name="connsiteX1" fmla="*/ 246692 w 5419725"/>
              <a:gd name="connsiteY1" fmla="*/ 0 h 1480121"/>
              <a:gd name="connsiteX2" fmla="*/ 3161506 w 5419725"/>
              <a:gd name="connsiteY2" fmla="*/ 0 h 1480121"/>
              <a:gd name="connsiteX3" fmla="*/ 3161506 w 5419725"/>
              <a:gd name="connsiteY3" fmla="*/ 0 h 1480121"/>
              <a:gd name="connsiteX4" fmla="*/ 4516438 w 5419725"/>
              <a:gd name="connsiteY4" fmla="*/ 0 h 1480121"/>
              <a:gd name="connsiteX5" fmla="*/ 5173033 w 5419725"/>
              <a:gd name="connsiteY5" fmla="*/ 0 h 1480121"/>
              <a:gd name="connsiteX6" fmla="*/ 5419725 w 5419725"/>
              <a:gd name="connsiteY6" fmla="*/ 246692 h 1480121"/>
              <a:gd name="connsiteX7" fmla="*/ 5419725 w 5419725"/>
              <a:gd name="connsiteY7" fmla="*/ 863404 h 1480121"/>
              <a:gd name="connsiteX8" fmla="*/ 5419725 w 5419725"/>
              <a:gd name="connsiteY8" fmla="*/ 863404 h 1480121"/>
              <a:gd name="connsiteX9" fmla="*/ 5419725 w 5419725"/>
              <a:gd name="connsiteY9" fmla="*/ 1233434 h 1480121"/>
              <a:gd name="connsiteX10" fmla="*/ 5419725 w 5419725"/>
              <a:gd name="connsiteY10" fmla="*/ 1233429 h 1480121"/>
              <a:gd name="connsiteX11" fmla="*/ 5173033 w 5419725"/>
              <a:gd name="connsiteY11" fmla="*/ 1480121 h 1480121"/>
              <a:gd name="connsiteX12" fmla="*/ 4516438 w 5419725"/>
              <a:gd name="connsiteY12" fmla="*/ 1480121 h 1480121"/>
              <a:gd name="connsiteX13" fmla="*/ 5697648 w 5419725"/>
              <a:gd name="connsiteY13" fmla="*/ 1719827 h 1480121"/>
              <a:gd name="connsiteX14" fmla="*/ 3161506 w 5419725"/>
              <a:gd name="connsiteY14" fmla="*/ 1480121 h 1480121"/>
              <a:gd name="connsiteX15" fmla="*/ 246692 w 5419725"/>
              <a:gd name="connsiteY15" fmla="*/ 1480121 h 1480121"/>
              <a:gd name="connsiteX16" fmla="*/ 0 w 5419725"/>
              <a:gd name="connsiteY16" fmla="*/ 1233429 h 1480121"/>
              <a:gd name="connsiteX17" fmla="*/ 0 w 5419725"/>
              <a:gd name="connsiteY17" fmla="*/ 1233434 h 1480121"/>
              <a:gd name="connsiteX18" fmla="*/ 0 w 5419725"/>
              <a:gd name="connsiteY18" fmla="*/ 863404 h 1480121"/>
              <a:gd name="connsiteX19" fmla="*/ 0 w 5419725"/>
              <a:gd name="connsiteY19" fmla="*/ 863404 h 1480121"/>
              <a:gd name="connsiteX20" fmla="*/ 0 w 5419725"/>
              <a:gd name="connsiteY20" fmla="*/ 246692 h 14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9725" h="1480121" fill="none" extrusionOk="0">
                <a:moveTo>
                  <a:pt x="0" y="246692"/>
                </a:moveTo>
                <a:cubicBezTo>
                  <a:pt x="-6020" y="97959"/>
                  <a:pt x="107753" y="21935"/>
                  <a:pt x="246692" y="0"/>
                </a:cubicBezTo>
                <a:cubicBezTo>
                  <a:pt x="948794" y="-61564"/>
                  <a:pt x="2046320" y="-155430"/>
                  <a:pt x="3161506" y="0"/>
                </a:cubicBezTo>
                <a:lnTo>
                  <a:pt x="3161506" y="0"/>
                </a:lnTo>
                <a:cubicBezTo>
                  <a:pt x="3456089" y="-79089"/>
                  <a:pt x="4272729" y="56328"/>
                  <a:pt x="4516438" y="0"/>
                </a:cubicBezTo>
                <a:cubicBezTo>
                  <a:pt x="4592655" y="-36022"/>
                  <a:pt x="4875482" y="-58719"/>
                  <a:pt x="5173033" y="0"/>
                </a:cubicBezTo>
                <a:cubicBezTo>
                  <a:pt x="5306213" y="-497"/>
                  <a:pt x="5407023" y="109411"/>
                  <a:pt x="5419725" y="246692"/>
                </a:cubicBezTo>
                <a:cubicBezTo>
                  <a:pt x="5419311" y="535383"/>
                  <a:pt x="5447220" y="575325"/>
                  <a:pt x="5419725" y="863404"/>
                </a:cubicBezTo>
                <a:lnTo>
                  <a:pt x="5419725" y="863404"/>
                </a:lnTo>
                <a:cubicBezTo>
                  <a:pt x="5442464" y="1045788"/>
                  <a:pt x="5444795" y="1075950"/>
                  <a:pt x="5419725" y="1233434"/>
                </a:cubicBezTo>
                <a:lnTo>
                  <a:pt x="5419725" y="1233429"/>
                </a:lnTo>
                <a:cubicBezTo>
                  <a:pt x="5435804" y="1385057"/>
                  <a:pt x="5305231" y="1479489"/>
                  <a:pt x="5173033" y="1480121"/>
                </a:cubicBezTo>
                <a:cubicBezTo>
                  <a:pt x="5088160" y="1436067"/>
                  <a:pt x="4786974" y="1434629"/>
                  <a:pt x="4516438" y="1480121"/>
                </a:cubicBezTo>
                <a:cubicBezTo>
                  <a:pt x="4716836" y="1495447"/>
                  <a:pt x="5539070" y="1681838"/>
                  <a:pt x="5697648" y="1719827"/>
                </a:cubicBezTo>
                <a:cubicBezTo>
                  <a:pt x="5231095" y="1689275"/>
                  <a:pt x="4180209" y="1470713"/>
                  <a:pt x="3161506" y="1480121"/>
                </a:cubicBezTo>
                <a:cubicBezTo>
                  <a:pt x="2426969" y="1538580"/>
                  <a:pt x="1422622" y="1317689"/>
                  <a:pt x="246692" y="1480121"/>
                </a:cubicBezTo>
                <a:cubicBezTo>
                  <a:pt x="110540" y="1476124"/>
                  <a:pt x="2560" y="1369751"/>
                  <a:pt x="0" y="1233429"/>
                </a:cubicBezTo>
                <a:lnTo>
                  <a:pt x="0" y="1233434"/>
                </a:lnTo>
                <a:cubicBezTo>
                  <a:pt x="-26744" y="1107748"/>
                  <a:pt x="8475" y="979911"/>
                  <a:pt x="0" y="863404"/>
                </a:cubicBezTo>
                <a:lnTo>
                  <a:pt x="0" y="863404"/>
                </a:lnTo>
                <a:cubicBezTo>
                  <a:pt x="-19210" y="622405"/>
                  <a:pt x="20865" y="505269"/>
                  <a:pt x="0" y="246692"/>
                </a:cubicBezTo>
                <a:close/>
              </a:path>
              <a:path w="5419725" h="1480121" stroke="0" extrusionOk="0">
                <a:moveTo>
                  <a:pt x="0" y="246692"/>
                </a:moveTo>
                <a:cubicBezTo>
                  <a:pt x="12007" y="105630"/>
                  <a:pt x="97094" y="655"/>
                  <a:pt x="246692" y="0"/>
                </a:cubicBezTo>
                <a:cubicBezTo>
                  <a:pt x="1147676" y="120733"/>
                  <a:pt x="2033431" y="-81149"/>
                  <a:pt x="3161506" y="0"/>
                </a:cubicBezTo>
                <a:lnTo>
                  <a:pt x="3161506" y="0"/>
                </a:lnTo>
                <a:cubicBezTo>
                  <a:pt x="3522169" y="38827"/>
                  <a:pt x="3969658" y="-59186"/>
                  <a:pt x="4516438" y="0"/>
                </a:cubicBezTo>
                <a:cubicBezTo>
                  <a:pt x="4794983" y="-34227"/>
                  <a:pt x="5048230" y="-57403"/>
                  <a:pt x="5173033" y="0"/>
                </a:cubicBezTo>
                <a:cubicBezTo>
                  <a:pt x="5297718" y="6441"/>
                  <a:pt x="5442635" y="109084"/>
                  <a:pt x="5419725" y="246692"/>
                </a:cubicBezTo>
                <a:cubicBezTo>
                  <a:pt x="5377090" y="466810"/>
                  <a:pt x="5384282" y="732556"/>
                  <a:pt x="5419725" y="863404"/>
                </a:cubicBezTo>
                <a:lnTo>
                  <a:pt x="5419725" y="863404"/>
                </a:lnTo>
                <a:cubicBezTo>
                  <a:pt x="5407611" y="902244"/>
                  <a:pt x="5408263" y="1122808"/>
                  <a:pt x="5419725" y="1233434"/>
                </a:cubicBezTo>
                <a:lnTo>
                  <a:pt x="5419725" y="1233429"/>
                </a:lnTo>
                <a:cubicBezTo>
                  <a:pt x="5431960" y="1348080"/>
                  <a:pt x="5321208" y="1492587"/>
                  <a:pt x="5173033" y="1480121"/>
                </a:cubicBezTo>
                <a:cubicBezTo>
                  <a:pt x="4894538" y="1477666"/>
                  <a:pt x="4723634" y="1533006"/>
                  <a:pt x="4516438" y="1480121"/>
                </a:cubicBezTo>
                <a:cubicBezTo>
                  <a:pt x="4800760" y="1483023"/>
                  <a:pt x="5437797" y="1705660"/>
                  <a:pt x="5697648" y="1719827"/>
                </a:cubicBezTo>
                <a:cubicBezTo>
                  <a:pt x="4752680" y="1755067"/>
                  <a:pt x="3555052" y="1585509"/>
                  <a:pt x="3161506" y="1480121"/>
                </a:cubicBezTo>
                <a:cubicBezTo>
                  <a:pt x="1874270" y="1617968"/>
                  <a:pt x="647407" y="1598235"/>
                  <a:pt x="246692" y="1480121"/>
                </a:cubicBezTo>
                <a:cubicBezTo>
                  <a:pt x="113484" y="1481081"/>
                  <a:pt x="1658" y="1375945"/>
                  <a:pt x="0" y="1233429"/>
                </a:cubicBezTo>
                <a:lnTo>
                  <a:pt x="0" y="1233434"/>
                </a:lnTo>
                <a:cubicBezTo>
                  <a:pt x="-5935" y="1067910"/>
                  <a:pt x="26841" y="974827"/>
                  <a:pt x="0" y="863404"/>
                </a:cubicBezTo>
                <a:lnTo>
                  <a:pt x="0" y="863404"/>
                </a:lnTo>
                <a:cubicBezTo>
                  <a:pt x="21860" y="590564"/>
                  <a:pt x="-17359" y="404064"/>
                  <a:pt x="0" y="246692"/>
                </a:cubicBezTo>
                <a:close/>
              </a:path>
            </a:pathLst>
          </a:custGeom>
          <a:solidFill>
            <a:schemeClr val="bg1"/>
          </a:solidFill>
          <a:ln w="38100">
            <a:solidFill>
              <a:srgbClr val="FF33CC"/>
            </a:solidFill>
            <a:extLst>
              <a:ext uri="{C807C97D-BFC1-408E-A445-0C87EB9F89A2}">
                <ask:lineSketchStyleProps xmlns:ask="http://schemas.microsoft.com/office/drawing/2018/sketchyshapes" sd="2287542700">
                  <a:prstGeom prst="wedgeRoundRectCallout">
                    <a:avLst>
                      <a:gd name="adj1" fmla="val 55128"/>
                      <a:gd name="adj2" fmla="val 6619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149 600 000 &lt; 741</a:t>
            </a:r>
            <a:r>
              <a:rPr kumimoji="0" lang="en-US" sz="3200" b="0" i="0" u="none" strike="noStrike" kern="1200" cap="none" spc="0" normalizeH="0" noProof="0" dirty="0">
                <a:ln>
                  <a:noFill/>
                </a:ln>
                <a:solidFill>
                  <a:prstClr val="black"/>
                </a:solidFill>
                <a:effectLst/>
                <a:uLnTx/>
                <a:uFillTx/>
                <a:latin typeface="Calibri"/>
                <a:ea typeface="+mn-ea"/>
                <a:cs typeface="+mn-cs"/>
              </a:rPr>
              <a:t> 510 000</a:t>
            </a:r>
          </a:p>
          <a:p>
            <a:pPr lvl="0" algn="ctr">
              <a:defRPr/>
            </a:pPr>
            <a:r>
              <a:rPr lang="vi-VN" sz="3200" dirty="0">
                <a:solidFill>
                  <a:prstClr val="black"/>
                </a:solidFill>
                <a:latin typeface="Calibri"/>
              </a:rPr>
              <a:t>Sao Mộc cách xa Mặt Trời hơn</a:t>
            </a:r>
            <a:r>
              <a:rPr lang="en-US" sz="3200" dirty="0">
                <a:solidFill>
                  <a:prstClr val="black"/>
                </a:solidFill>
                <a:latin typeface="Calibri"/>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21D67868-0335-4A16-9B94-2CB35151CBC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61630" y="2075832"/>
            <a:ext cx="4910310" cy="4910310"/>
          </a:xfrm>
          <a:prstGeom prst="rect">
            <a:avLst/>
          </a:prstGeom>
        </p:spPr>
      </p:pic>
      <p:pic>
        <p:nvPicPr>
          <p:cNvPr id="22" name="Picture 21">
            <a:extLst>
              <a:ext uri="{FF2B5EF4-FFF2-40B4-BE49-F238E27FC236}">
                <a16:creationId xmlns:a16="http://schemas.microsoft.com/office/drawing/2014/main" id="{A58F625D-1CAE-43DC-8728-D34ED01CE566}"/>
              </a:ext>
            </a:extLst>
          </p:cNvPr>
          <p:cNvPicPr>
            <a:picLocks noChangeAspect="1"/>
          </p:cNvPicPr>
          <p:nvPr/>
        </p:nvPicPr>
        <p:blipFill>
          <a:blip r:embed="rId3"/>
          <a:stretch>
            <a:fillRect/>
          </a:stretch>
        </p:blipFill>
        <p:spPr>
          <a:xfrm>
            <a:off x="9673318" y="3333247"/>
            <a:ext cx="2356138" cy="3403643"/>
          </a:xfrm>
          <a:prstGeom prst="rect">
            <a:avLst/>
          </a:prstGeom>
        </p:spPr>
      </p:pic>
    </p:spTree>
    <p:extLst>
      <p:ext uri="{BB962C8B-B14F-4D97-AF65-F5344CB8AC3E}">
        <p14:creationId xmlns:p14="http://schemas.microsoft.com/office/powerpoint/2010/main" val="171281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down)">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8"/>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1094">
            <a:off x="3017445" y="1864956"/>
            <a:ext cx="5730631" cy="3653592"/>
          </a:xfrm>
          <a:prstGeom prst="rect">
            <a:avLst/>
          </a:prstGeom>
        </p:spPr>
      </p:pic>
      <p:grpSp>
        <p:nvGrpSpPr>
          <p:cNvPr id="15" name="Group 14"/>
          <p:cNvGrpSpPr/>
          <p:nvPr/>
        </p:nvGrpSpPr>
        <p:grpSpPr>
          <a:xfrm>
            <a:off x="-127322" y="5437535"/>
            <a:ext cx="12319322" cy="2103536"/>
            <a:chOff x="-127322" y="4997533"/>
            <a:chExt cx="12319322" cy="2103536"/>
          </a:xfrm>
          <a:effectLst>
            <a:outerShdw blurRad="50800" dist="38100" dir="2700000" algn="tl" rotWithShape="0">
              <a:prstClr val="black">
                <a:alpha val="40000"/>
              </a:prstClr>
            </a:outerShdw>
          </a:effectLst>
        </p:grpSpPr>
        <p:pic>
          <p:nvPicPr>
            <p:cNvPr id="16"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12732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408779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8210309" y="4997533"/>
              <a:ext cx="3981691" cy="2103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233644"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0050108"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866" y="2889897"/>
            <a:ext cx="2610422" cy="2409620"/>
          </a:xfrm>
          <a:prstGeom prst="rect">
            <a:avLst/>
          </a:prstGeom>
          <a:effectLst>
            <a:outerShdw blurRad="50800" dist="38100" dir="2700000" algn="tl" rotWithShape="0">
              <a:prstClr val="black">
                <a:alpha val="40000"/>
              </a:prstClr>
            </a:outerShdw>
          </a:effectLst>
        </p:spPr>
      </p:pic>
      <p:pic>
        <p:nvPicPr>
          <p:cNvPr id="22"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8214" l="0" r="94271">
                        <a14:foregroundMark x1="48438" y1="88571" x2="48438" y2="72500"/>
                        <a14:backgroundMark x1="19271" y1="20000" x2="67708" y2="50357"/>
                        <a14:backgroundMark x1="41667" y1="36786" x2="52604" y2="25714"/>
                        <a14:backgroundMark x1="54688" y1="20714" x2="51563" y2="9643"/>
                        <a14:backgroundMark x1="61458" y1="28214" x2="81771" y2="19286"/>
                        <a14:backgroundMark x1="54688" y1="19286" x2="48438" y2="9643"/>
                        <a14:backgroundMark x1="59896" y1="37500" x2="69792" y2="34643"/>
                        <a14:backgroundMark x1="49479" y1="47143" x2="81771" y2="38571"/>
                        <a14:backgroundMark x1="32292" y1="41429" x2="46354" y2="41429"/>
                        <a14:backgroundMark x1="39583" y1="48214" x2="39583" y2="54643"/>
                        <a14:backgroundMark x1="39583" y1="58571" x2="39583" y2="60714"/>
                        <a14:backgroundMark x1="47396" y1="21429" x2="47396" y2="21429"/>
                        <a14:backgroundMark x1="40625" y1="47857" x2="38542" y2="54643"/>
                      </a14:backgroundRemoval>
                    </a14:imgEffect>
                  </a14:imgLayer>
                </a14:imgProps>
              </a:ext>
              <a:ext uri="{28A0092B-C50C-407E-A947-70E740481C1C}">
                <a14:useLocalDpi xmlns:a14="http://schemas.microsoft.com/office/drawing/2010/main" val="0"/>
              </a:ext>
            </a:extLst>
          </a:blip>
          <a:srcRect t="44938" b="-1"/>
          <a:stretch/>
        </p:blipFill>
        <p:spPr bwMode="auto">
          <a:xfrm>
            <a:off x="2048392" y="2611304"/>
            <a:ext cx="1150099" cy="923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lor pinwheel Royalty Free Vector Image - VectorStock"/>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204" b="90093" l="7429" r="94000">
                        <a14:foregroundMark x1="50143" y1="49722" x2="49571" y2="90093"/>
                        <a14:foregroundMark x1="30286" y1="19537" x2="24286" y2="14352"/>
                        <a14:foregroundMark x1="29143" y1="25741" x2="37143" y2="27870"/>
                        <a14:foregroundMark x1="36571" y1="26759" x2="36571" y2="22593"/>
                        <a14:foregroundMark x1="46857" y1="8796" x2="48429" y2="6111"/>
                        <a14:foregroundMark x1="7429" y1="32222" x2="9286" y2="32870"/>
                        <a14:foregroundMark x1="91286" y1="33796" x2="94000" y2="33796"/>
                        <a14:foregroundMark x1="50714" y1="1204" x2="55857" y2="2500"/>
                        <a14:foregroundMark x1="48286" y1="27315" x2="50857" y2="28889"/>
                        <a14:backgroundMark x1="50143" y1="50926" x2="49429" y2="89630"/>
                      </a14:backgroundRemoval>
                    </a14:imgEffect>
                  </a14:imgLayer>
                </a14:imgProps>
              </a:ext>
              <a:ext uri="{28A0092B-C50C-407E-A947-70E740481C1C}">
                <a14:useLocalDpi xmlns:a14="http://schemas.microsoft.com/office/drawing/2010/main" val="0"/>
              </a:ext>
            </a:extLst>
          </a:blip>
          <a:srcRect b="42634"/>
          <a:stretch/>
        </p:blipFill>
        <p:spPr bwMode="auto">
          <a:xfrm>
            <a:off x="2110644" y="2162654"/>
            <a:ext cx="981020" cy="868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C77CFFD-EFF9-DF83-047B-AEFD23422F9C}"/>
              </a:ext>
            </a:extLst>
          </p:cNvPr>
          <p:cNvPicPr>
            <a:picLocks noChangeAspect="1"/>
          </p:cNvPicPr>
          <p:nvPr/>
        </p:nvPicPr>
        <p:blipFill>
          <a:blip r:embed="rId12"/>
          <a:stretch>
            <a:fillRect/>
          </a:stretch>
        </p:blipFill>
        <p:spPr>
          <a:xfrm>
            <a:off x="3548051" y="3014416"/>
            <a:ext cx="4657748" cy="1286367"/>
          </a:xfrm>
          <a:prstGeom prst="rect">
            <a:avLst/>
          </a:prstGeom>
        </p:spPr>
      </p:pic>
    </p:spTree>
    <p:extLst>
      <p:ext uri="{BB962C8B-B14F-4D97-AF65-F5344CB8AC3E}">
        <p14:creationId xmlns:p14="http://schemas.microsoft.com/office/powerpoint/2010/main" val="260080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000" fill="hold"/>
                                        <p:tgtEl>
                                          <p:spTgt spid="25"/>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63" presetClass="path" presetSubtype="0" accel="50000" decel="50000" fill="hold" nodeType="withEffect">
                                  <p:stCondLst>
                                    <p:cond delay="0"/>
                                  </p:stCondLst>
                                  <p:childTnLst>
                                    <p:animMotion origin="layout" path="M 0.07682 0.05347 L 0.00182 0.03704 " pathEditMode="relative" rAng="0" ptsTypes="AA">
                                      <p:cBhvr>
                                        <p:cTn id="26" dur="500" fill="hold"/>
                                        <p:tgtEl>
                                          <p:spTgt spid="29"/>
                                        </p:tgtEl>
                                        <p:attrNameLst>
                                          <p:attrName>ppt_x</p:attrName>
                                          <p:attrName>ppt_y</p:attrName>
                                        </p:attrNameLst>
                                      </p:cBhvr>
                                      <p:rCtr x="-3750" y="-833"/>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am giác Cân 4">
            <a:extLst>
              <a:ext uri="{FF2B5EF4-FFF2-40B4-BE49-F238E27FC236}">
                <a16:creationId xmlns:a16="http://schemas.microsoft.com/office/drawing/2014/main" id="{CC41FF56-F6F4-4B83-AC04-292813AA537B}"/>
              </a:ext>
            </a:extLst>
          </p:cNvPr>
          <p:cNvSpPr/>
          <p:nvPr/>
        </p:nvSpPr>
        <p:spPr>
          <a:xfrm>
            <a:off x="693174" y="32697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21" name="Hộp Văn bản 7">
            <a:extLst>
              <a:ext uri="{FF2B5EF4-FFF2-40B4-BE49-F238E27FC236}">
                <a16:creationId xmlns:a16="http://schemas.microsoft.com/office/drawing/2014/main" id="{8D539C36-FF33-4AEB-A79C-32E995B33CD0}"/>
              </a:ext>
            </a:extLst>
          </p:cNvPr>
          <p:cNvSpPr txBox="1"/>
          <p:nvPr/>
        </p:nvSpPr>
        <p:spPr>
          <a:xfrm>
            <a:off x="1664724" y="364314"/>
            <a:ext cx="4412226" cy="830997"/>
          </a:xfrm>
          <a:prstGeom prst="rect">
            <a:avLst/>
          </a:prstGeom>
          <a:noFill/>
        </p:spPr>
        <p:txBody>
          <a:bodyPr wrap="square" rtlCol="0">
            <a:spAutoFit/>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&gt;, &lt;, =</a:t>
            </a:r>
          </a:p>
        </p:txBody>
      </p:sp>
      <p:sp>
        <p:nvSpPr>
          <p:cNvPr id="2" name="Rectangle: Rounded Corners 1">
            <a:extLst>
              <a:ext uri="{FF2B5EF4-FFF2-40B4-BE49-F238E27FC236}">
                <a16:creationId xmlns:a16="http://schemas.microsoft.com/office/drawing/2014/main" id="{CDB2FEA7-28D4-1591-943A-72F121872AB4}"/>
              </a:ext>
            </a:extLst>
          </p:cNvPr>
          <p:cNvSpPr/>
          <p:nvPr/>
        </p:nvSpPr>
        <p:spPr>
          <a:xfrm>
            <a:off x="380999" y="1724026"/>
            <a:ext cx="4552951" cy="2552700"/>
          </a:xfrm>
          <a:prstGeom prst="roundRect">
            <a:avLst/>
          </a:prstGeom>
          <a:solidFill>
            <a:srgbClr val="F7B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1A2A5D5-07F3-26A7-C02D-254EE6304D38}"/>
              </a:ext>
            </a:extLst>
          </p:cNvPr>
          <p:cNvGrpSpPr/>
          <p:nvPr/>
        </p:nvGrpSpPr>
        <p:grpSpPr>
          <a:xfrm>
            <a:off x="447674" y="1905000"/>
            <a:ext cx="4657726" cy="532745"/>
            <a:chOff x="523874" y="1771650"/>
            <a:chExt cx="4657726" cy="532745"/>
          </a:xfrm>
        </p:grpSpPr>
        <p:sp>
          <p:nvSpPr>
            <p:cNvPr id="3" name="TextBox 2">
              <a:extLst>
                <a:ext uri="{FF2B5EF4-FFF2-40B4-BE49-F238E27FC236}">
                  <a16:creationId xmlns:a16="http://schemas.microsoft.com/office/drawing/2014/main" id="{0FDECEF5-81D4-B1D9-745E-6EA9D9F82C81}"/>
                </a:ext>
              </a:extLst>
            </p:cNvPr>
            <p:cNvSpPr txBox="1"/>
            <p:nvPr/>
          </p:nvSpPr>
          <p:spPr>
            <a:xfrm>
              <a:off x="523874" y="1781175"/>
              <a:ext cx="4657726" cy="523220"/>
            </a:xfrm>
            <a:prstGeom prst="rect">
              <a:avLst/>
            </a:prstGeom>
            <a:noFill/>
          </p:spPr>
          <p:txBody>
            <a:bodyPr wrap="square" rtlCol="0">
              <a:spAutoFit/>
            </a:bodyPr>
            <a:lstStyle/>
            <a:p>
              <a:r>
                <a:rPr lang="en-US" sz="2800" dirty="0"/>
                <a:t>278 992 000         278 999</a:t>
              </a:r>
            </a:p>
          </p:txBody>
        </p:sp>
        <p:sp>
          <p:nvSpPr>
            <p:cNvPr id="4" name="Rectangle: Rounded Corners 3">
              <a:extLst>
                <a:ext uri="{FF2B5EF4-FFF2-40B4-BE49-F238E27FC236}">
                  <a16:creationId xmlns:a16="http://schemas.microsoft.com/office/drawing/2014/main" id="{B39BFF18-78E5-26E7-E98B-8011E6A7F819}"/>
                </a:ext>
              </a:extLst>
            </p:cNvPr>
            <p:cNvSpPr/>
            <p:nvPr/>
          </p:nvSpPr>
          <p:spPr>
            <a:xfrm>
              <a:off x="2466975" y="1771650"/>
              <a:ext cx="523875" cy="4953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p>
          </p:txBody>
        </p:sp>
      </p:grpSp>
      <p:grpSp>
        <p:nvGrpSpPr>
          <p:cNvPr id="6" name="Group 5">
            <a:extLst>
              <a:ext uri="{FF2B5EF4-FFF2-40B4-BE49-F238E27FC236}">
                <a16:creationId xmlns:a16="http://schemas.microsoft.com/office/drawing/2014/main" id="{3EBB5F4D-F593-6739-B655-5D99E0E1B77F}"/>
              </a:ext>
            </a:extLst>
          </p:cNvPr>
          <p:cNvGrpSpPr/>
          <p:nvPr/>
        </p:nvGrpSpPr>
        <p:grpSpPr>
          <a:xfrm>
            <a:off x="561974" y="2705100"/>
            <a:ext cx="4162425" cy="523220"/>
            <a:chOff x="571499" y="1781175"/>
            <a:chExt cx="4162425" cy="523220"/>
          </a:xfrm>
        </p:grpSpPr>
        <p:sp>
          <p:nvSpPr>
            <p:cNvPr id="7" name="TextBox 6">
              <a:extLst>
                <a:ext uri="{FF2B5EF4-FFF2-40B4-BE49-F238E27FC236}">
                  <a16:creationId xmlns:a16="http://schemas.microsoft.com/office/drawing/2014/main" id="{041F4096-8FBC-A216-537D-9FC3709CF887}"/>
                </a:ext>
              </a:extLst>
            </p:cNvPr>
            <p:cNvSpPr txBox="1"/>
            <p:nvPr/>
          </p:nvSpPr>
          <p:spPr>
            <a:xfrm>
              <a:off x="571499" y="1781175"/>
              <a:ext cx="4162425" cy="523220"/>
            </a:xfrm>
            <a:prstGeom prst="rect">
              <a:avLst/>
            </a:prstGeom>
            <a:noFill/>
          </p:spPr>
          <p:txBody>
            <a:bodyPr wrap="square" rtlCol="0">
              <a:spAutoFit/>
            </a:bodyPr>
            <a:lstStyle/>
            <a:p>
              <a:r>
                <a:rPr lang="en-US" sz="2800" dirty="0"/>
                <a:t>37 338 449        37 839 449</a:t>
              </a:r>
            </a:p>
          </p:txBody>
        </p:sp>
        <p:sp>
          <p:nvSpPr>
            <p:cNvPr id="8" name="Rectangle: Rounded Corners 7">
              <a:extLst>
                <a:ext uri="{FF2B5EF4-FFF2-40B4-BE49-F238E27FC236}">
                  <a16:creationId xmlns:a16="http://schemas.microsoft.com/office/drawing/2014/main" id="{63EFABA3-A892-F721-CD1B-B22429BBD71A}"/>
                </a:ext>
              </a:extLst>
            </p:cNvPr>
            <p:cNvSpPr/>
            <p:nvPr/>
          </p:nvSpPr>
          <p:spPr>
            <a:xfrm>
              <a:off x="2286000" y="1781175"/>
              <a:ext cx="523875" cy="4953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p>
          </p:txBody>
        </p:sp>
      </p:grpSp>
      <p:grpSp>
        <p:nvGrpSpPr>
          <p:cNvPr id="9" name="Group 8">
            <a:extLst>
              <a:ext uri="{FF2B5EF4-FFF2-40B4-BE49-F238E27FC236}">
                <a16:creationId xmlns:a16="http://schemas.microsoft.com/office/drawing/2014/main" id="{7EB0B4BF-5903-BB31-D333-01E3FB7218C7}"/>
              </a:ext>
            </a:extLst>
          </p:cNvPr>
          <p:cNvGrpSpPr/>
          <p:nvPr/>
        </p:nvGrpSpPr>
        <p:grpSpPr>
          <a:xfrm>
            <a:off x="514349" y="3457575"/>
            <a:ext cx="4162425" cy="523220"/>
            <a:chOff x="571499" y="1781175"/>
            <a:chExt cx="4162425" cy="523220"/>
          </a:xfrm>
        </p:grpSpPr>
        <p:sp>
          <p:nvSpPr>
            <p:cNvPr id="10" name="TextBox 9">
              <a:extLst>
                <a:ext uri="{FF2B5EF4-FFF2-40B4-BE49-F238E27FC236}">
                  <a16:creationId xmlns:a16="http://schemas.microsoft.com/office/drawing/2014/main" id="{3A9FC7FC-EFAE-75B5-7515-245968B74A36}"/>
                </a:ext>
              </a:extLst>
            </p:cNvPr>
            <p:cNvSpPr txBox="1"/>
            <p:nvPr/>
          </p:nvSpPr>
          <p:spPr>
            <a:xfrm>
              <a:off x="571499" y="1781175"/>
              <a:ext cx="4162425" cy="523220"/>
            </a:xfrm>
            <a:prstGeom prst="rect">
              <a:avLst/>
            </a:prstGeom>
            <a:noFill/>
          </p:spPr>
          <p:txBody>
            <a:bodyPr wrap="square" rtlCol="0">
              <a:spAutoFit/>
            </a:bodyPr>
            <a:lstStyle/>
            <a:p>
              <a:r>
                <a:rPr lang="en-US" sz="2800" dirty="0"/>
                <a:t>3 004 000           3 400 000</a:t>
              </a:r>
            </a:p>
          </p:txBody>
        </p:sp>
        <p:sp>
          <p:nvSpPr>
            <p:cNvPr id="11" name="Rectangle: Rounded Corners 10">
              <a:extLst>
                <a:ext uri="{FF2B5EF4-FFF2-40B4-BE49-F238E27FC236}">
                  <a16:creationId xmlns:a16="http://schemas.microsoft.com/office/drawing/2014/main" id="{E8D9ADCD-1100-8C3A-7954-B4303A21690F}"/>
                </a:ext>
              </a:extLst>
            </p:cNvPr>
            <p:cNvSpPr/>
            <p:nvPr/>
          </p:nvSpPr>
          <p:spPr>
            <a:xfrm>
              <a:off x="2286000" y="1781175"/>
              <a:ext cx="523875" cy="4953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p>
          </p:txBody>
        </p:sp>
      </p:grpSp>
      <p:sp>
        <p:nvSpPr>
          <p:cNvPr id="12" name="Rectangle: Rounded Corners 11">
            <a:extLst>
              <a:ext uri="{FF2B5EF4-FFF2-40B4-BE49-F238E27FC236}">
                <a16:creationId xmlns:a16="http://schemas.microsoft.com/office/drawing/2014/main" id="{7078F784-9948-20B8-AA4A-50082805BB9A}"/>
              </a:ext>
            </a:extLst>
          </p:cNvPr>
          <p:cNvSpPr/>
          <p:nvPr/>
        </p:nvSpPr>
        <p:spPr>
          <a:xfrm>
            <a:off x="5200649" y="1752601"/>
            <a:ext cx="6591301" cy="2924174"/>
          </a:xfrm>
          <a:prstGeom prst="roundRect">
            <a:avLst/>
          </a:prstGeom>
          <a:solidFill>
            <a:srgbClr val="F7B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9690711-32C5-0FF6-C5AC-868ED2E0E53B}"/>
              </a:ext>
            </a:extLst>
          </p:cNvPr>
          <p:cNvGrpSpPr/>
          <p:nvPr/>
        </p:nvGrpSpPr>
        <p:grpSpPr>
          <a:xfrm>
            <a:off x="5419724" y="1962150"/>
            <a:ext cx="4657726" cy="532745"/>
            <a:chOff x="523874" y="1771650"/>
            <a:chExt cx="4657726" cy="532745"/>
          </a:xfrm>
        </p:grpSpPr>
        <p:sp>
          <p:nvSpPr>
            <p:cNvPr id="14" name="TextBox 13">
              <a:extLst>
                <a:ext uri="{FF2B5EF4-FFF2-40B4-BE49-F238E27FC236}">
                  <a16:creationId xmlns:a16="http://schemas.microsoft.com/office/drawing/2014/main" id="{0E7C8BCB-9C40-FDE9-B236-3C103E39ACCE}"/>
                </a:ext>
              </a:extLst>
            </p:cNvPr>
            <p:cNvSpPr txBox="1"/>
            <p:nvPr/>
          </p:nvSpPr>
          <p:spPr>
            <a:xfrm>
              <a:off x="523874" y="1781175"/>
              <a:ext cx="4657726" cy="523220"/>
            </a:xfrm>
            <a:prstGeom prst="rect">
              <a:avLst/>
            </a:prstGeom>
            <a:noFill/>
          </p:spPr>
          <p:txBody>
            <a:bodyPr wrap="square" rtlCol="0">
              <a:spAutoFit/>
            </a:bodyPr>
            <a:lstStyle/>
            <a:p>
              <a:r>
                <a:rPr lang="en-US" sz="2800" dirty="0"/>
                <a:t>200 000 000         99 999 999</a:t>
              </a:r>
            </a:p>
          </p:txBody>
        </p:sp>
        <p:sp>
          <p:nvSpPr>
            <p:cNvPr id="15" name="Rectangle: Rounded Corners 14">
              <a:extLst>
                <a:ext uri="{FF2B5EF4-FFF2-40B4-BE49-F238E27FC236}">
                  <a16:creationId xmlns:a16="http://schemas.microsoft.com/office/drawing/2014/main" id="{6DC2BD0F-BB75-BEC2-33BD-9F335599D096}"/>
                </a:ext>
              </a:extLst>
            </p:cNvPr>
            <p:cNvSpPr/>
            <p:nvPr/>
          </p:nvSpPr>
          <p:spPr>
            <a:xfrm>
              <a:off x="2466975" y="1771650"/>
              <a:ext cx="523875" cy="4953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p>
          </p:txBody>
        </p:sp>
      </p:grpSp>
      <p:grpSp>
        <p:nvGrpSpPr>
          <p:cNvPr id="16" name="Group 15">
            <a:extLst>
              <a:ext uri="{FF2B5EF4-FFF2-40B4-BE49-F238E27FC236}">
                <a16:creationId xmlns:a16="http://schemas.microsoft.com/office/drawing/2014/main" id="{89A0B8BC-B034-5F03-03E3-E0A735A94A9B}"/>
              </a:ext>
            </a:extLst>
          </p:cNvPr>
          <p:cNvGrpSpPr/>
          <p:nvPr/>
        </p:nvGrpSpPr>
        <p:grpSpPr>
          <a:xfrm>
            <a:off x="5343524" y="2962275"/>
            <a:ext cx="6705601" cy="551795"/>
            <a:chOff x="571499" y="1752600"/>
            <a:chExt cx="6705601" cy="551795"/>
          </a:xfrm>
        </p:grpSpPr>
        <p:sp>
          <p:nvSpPr>
            <p:cNvPr id="17" name="TextBox 16">
              <a:extLst>
                <a:ext uri="{FF2B5EF4-FFF2-40B4-BE49-F238E27FC236}">
                  <a16:creationId xmlns:a16="http://schemas.microsoft.com/office/drawing/2014/main" id="{07420B78-0571-14A2-A8D2-C3E355E90836}"/>
                </a:ext>
              </a:extLst>
            </p:cNvPr>
            <p:cNvSpPr txBox="1"/>
            <p:nvPr/>
          </p:nvSpPr>
          <p:spPr>
            <a:xfrm>
              <a:off x="571499" y="1781175"/>
              <a:ext cx="6705601" cy="523220"/>
            </a:xfrm>
            <a:prstGeom prst="rect">
              <a:avLst/>
            </a:prstGeom>
            <a:noFill/>
          </p:spPr>
          <p:txBody>
            <a:bodyPr wrap="square" rtlCol="0">
              <a:spAutoFit/>
            </a:bodyPr>
            <a:lstStyle/>
            <a:p>
              <a:r>
                <a:rPr lang="en-US" sz="2800" dirty="0"/>
                <a:t>3 405 000         3 000 000 + 400 000 + 5 000</a:t>
              </a:r>
            </a:p>
          </p:txBody>
        </p:sp>
        <p:sp>
          <p:nvSpPr>
            <p:cNvPr id="18" name="Rectangle: Rounded Corners 17">
              <a:extLst>
                <a:ext uri="{FF2B5EF4-FFF2-40B4-BE49-F238E27FC236}">
                  <a16:creationId xmlns:a16="http://schemas.microsoft.com/office/drawing/2014/main" id="{67810F43-026F-88F7-B16F-9EC072F28FD2}"/>
                </a:ext>
              </a:extLst>
            </p:cNvPr>
            <p:cNvSpPr/>
            <p:nvPr/>
          </p:nvSpPr>
          <p:spPr>
            <a:xfrm>
              <a:off x="2152650" y="1752600"/>
              <a:ext cx="523875" cy="4953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p>
          </p:txBody>
        </p:sp>
      </p:grpSp>
      <p:grpSp>
        <p:nvGrpSpPr>
          <p:cNvPr id="19" name="Group 18">
            <a:extLst>
              <a:ext uri="{FF2B5EF4-FFF2-40B4-BE49-F238E27FC236}">
                <a16:creationId xmlns:a16="http://schemas.microsoft.com/office/drawing/2014/main" id="{3E61E6A5-9287-3234-A1EB-87D45A95F6EE}"/>
              </a:ext>
            </a:extLst>
          </p:cNvPr>
          <p:cNvGrpSpPr/>
          <p:nvPr/>
        </p:nvGrpSpPr>
        <p:grpSpPr>
          <a:xfrm>
            <a:off x="5391149" y="3743325"/>
            <a:ext cx="6486526" cy="551795"/>
            <a:chOff x="904874" y="1781175"/>
            <a:chExt cx="6486526" cy="551795"/>
          </a:xfrm>
        </p:grpSpPr>
        <p:sp>
          <p:nvSpPr>
            <p:cNvPr id="23" name="TextBox 22">
              <a:extLst>
                <a:ext uri="{FF2B5EF4-FFF2-40B4-BE49-F238E27FC236}">
                  <a16:creationId xmlns:a16="http://schemas.microsoft.com/office/drawing/2014/main" id="{4AC87B77-6748-A878-8631-46386C3BAC2B}"/>
                </a:ext>
              </a:extLst>
            </p:cNvPr>
            <p:cNvSpPr txBox="1"/>
            <p:nvPr/>
          </p:nvSpPr>
          <p:spPr>
            <a:xfrm>
              <a:off x="904874" y="1809750"/>
              <a:ext cx="6486526" cy="523220"/>
            </a:xfrm>
            <a:prstGeom prst="rect">
              <a:avLst/>
            </a:prstGeom>
            <a:noFill/>
          </p:spPr>
          <p:txBody>
            <a:bodyPr wrap="square" rtlCol="0">
              <a:spAutoFit/>
            </a:bodyPr>
            <a:lstStyle/>
            <a:p>
              <a:r>
                <a:rPr lang="en-US" sz="2800" dirty="0"/>
                <a:t>650 700          6 000 000 + 500 000 + 7 000</a:t>
              </a:r>
            </a:p>
          </p:txBody>
        </p:sp>
        <p:sp>
          <p:nvSpPr>
            <p:cNvPr id="24" name="Rectangle: Rounded Corners 23">
              <a:extLst>
                <a:ext uri="{FF2B5EF4-FFF2-40B4-BE49-F238E27FC236}">
                  <a16:creationId xmlns:a16="http://schemas.microsoft.com/office/drawing/2014/main" id="{B80D4B71-CE81-A452-B26B-6FD89524D69F}"/>
                </a:ext>
              </a:extLst>
            </p:cNvPr>
            <p:cNvSpPr/>
            <p:nvPr/>
          </p:nvSpPr>
          <p:spPr>
            <a:xfrm>
              <a:off x="2286000" y="1781175"/>
              <a:ext cx="523875" cy="4953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p>
          </p:txBody>
        </p:sp>
      </p:grpSp>
      <p:sp>
        <p:nvSpPr>
          <p:cNvPr id="25" name="Rectangle: Rounded Corners 24">
            <a:extLst>
              <a:ext uri="{FF2B5EF4-FFF2-40B4-BE49-F238E27FC236}">
                <a16:creationId xmlns:a16="http://schemas.microsoft.com/office/drawing/2014/main" id="{546DE3F4-AD99-D78B-1FA2-5E74A149BE84}"/>
              </a:ext>
            </a:extLst>
          </p:cNvPr>
          <p:cNvSpPr/>
          <p:nvPr/>
        </p:nvSpPr>
        <p:spPr>
          <a:xfrm>
            <a:off x="2390775" y="1885950"/>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rPr>
              <a:t>&gt;</a:t>
            </a:r>
          </a:p>
        </p:txBody>
      </p:sp>
      <p:sp>
        <p:nvSpPr>
          <p:cNvPr id="26" name="Rectangle: Rounded Corners 25">
            <a:extLst>
              <a:ext uri="{FF2B5EF4-FFF2-40B4-BE49-F238E27FC236}">
                <a16:creationId xmlns:a16="http://schemas.microsoft.com/office/drawing/2014/main" id="{4AAA8523-6588-63D3-1061-559CF94F6044}"/>
              </a:ext>
            </a:extLst>
          </p:cNvPr>
          <p:cNvSpPr/>
          <p:nvPr/>
        </p:nvSpPr>
        <p:spPr>
          <a:xfrm>
            <a:off x="2276475" y="2667000"/>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rPr>
              <a:t>&lt;</a:t>
            </a:r>
          </a:p>
        </p:txBody>
      </p:sp>
      <p:sp>
        <p:nvSpPr>
          <p:cNvPr id="27" name="Rectangle: Rounded Corners 26">
            <a:extLst>
              <a:ext uri="{FF2B5EF4-FFF2-40B4-BE49-F238E27FC236}">
                <a16:creationId xmlns:a16="http://schemas.microsoft.com/office/drawing/2014/main" id="{39E6534C-4DD5-D65A-00B2-831C18847F18}"/>
              </a:ext>
            </a:extLst>
          </p:cNvPr>
          <p:cNvSpPr/>
          <p:nvPr/>
        </p:nvSpPr>
        <p:spPr>
          <a:xfrm>
            <a:off x="2190750" y="3438525"/>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rPr>
              <a:t>&lt;</a:t>
            </a:r>
          </a:p>
        </p:txBody>
      </p:sp>
      <p:sp>
        <p:nvSpPr>
          <p:cNvPr id="30" name="Rectangle: Rounded Corners 29">
            <a:extLst>
              <a:ext uri="{FF2B5EF4-FFF2-40B4-BE49-F238E27FC236}">
                <a16:creationId xmlns:a16="http://schemas.microsoft.com/office/drawing/2014/main" id="{9A35942F-0138-4C22-C7E1-C648A02F7109}"/>
              </a:ext>
            </a:extLst>
          </p:cNvPr>
          <p:cNvSpPr/>
          <p:nvPr/>
        </p:nvSpPr>
        <p:spPr>
          <a:xfrm>
            <a:off x="7362825" y="1924050"/>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rPr>
              <a:t>&gt;</a:t>
            </a:r>
          </a:p>
        </p:txBody>
      </p:sp>
      <p:sp>
        <p:nvSpPr>
          <p:cNvPr id="31" name="Left Brace 30">
            <a:extLst>
              <a:ext uri="{FF2B5EF4-FFF2-40B4-BE49-F238E27FC236}">
                <a16:creationId xmlns:a16="http://schemas.microsoft.com/office/drawing/2014/main" id="{FCCE819D-3A90-8AFF-5A22-D1D1283BE8EC}"/>
              </a:ext>
            </a:extLst>
          </p:cNvPr>
          <p:cNvSpPr/>
          <p:nvPr/>
        </p:nvSpPr>
        <p:spPr>
          <a:xfrm rot="5400000">
            <a:off x="9434513" y="1071564"/>
            <a:ext cx="366714" cy="3757615"/>
          </a:xfrm>
          <a:prstGeom prst="leftBrace">
            <a:avLst>
              <a:gd name="adj1" fmla="val 21258"/>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75E2DFD1-230B-7C8D-CE73-2326BF217CBE}"/>
              </a:ext>
            </a:extLst>
          </p:cNvPr>
          <p:cNvSpPr txBox="1"/>
          <p:nvPr/>
        </p:nvSpPr>
        <p:spPr>
          <a:xfrm>
            <a:off x="8667750" y="2333625"/>
            <a:ext cx="1885950" cy="584775"/>
          </a:xfrm>
          <a:prstGeom prst="rect">
            <a:avLst/>
          </a:prstGeom>
          <a:noFill/>
        </p:spPr>
        <p:txBody>
          <a:bodyPr wrap="square" rtlCol="0">
            <a:spAutoFit/>
          </a:bodyPr>
          <a:lstStyle/>
          <a:p>
            <a:r>
              <a:rPr lang="en-US" sz="3200" b="1" dirty="0">
                <a:solidFill>
                  <a:srgbClr val="FF0000"/>
                </a:solidFill>
              </a:rPr>
              <a:t>3 405 000</a:t>
            </a:r>
          </a:p>
        </p:txBody>
      </p:sp>
      <p:sp>
        <p:nvSpPr>
          <p:cNvPr id="33" name="Rectangle: Rounded Corners 32">
            <a:extLst>
              <a:ext uri="{FF2B5EF4-FFF2-40B4-BE49-F238E27FC236}">
                <a16:creationId xmlns:a16="http://schemas.microsoft.com/office/drawing/2014/main" id="{179A913B-C557-478B-D8B9-F045FC4D67D7}"/>
              </a:ext>
            </a:extLst>
          </p:cNvPr>
          <p:cNvSpPr/>
          <p:nvPr/>
        </p:nvSpPr>
        <p:spPr>
          <a:xfrm>
            <a:off x="6886575" y="2933700"/>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rPr>
              <a:t>=</a:t>
            </a:r>
          </a:p>
        </p:txBody>
      </p:sp>
      <p:sp>
        <p:nvSpPr>
          <p:cNvPr id="34" name="Left Brace 33">
            <a:extLst>
              <a:ext uri="{FF2B5EF4-FFF2-40B4-BE49-F238E27FC236}">
                <a16:creationId xmlns:a16="http://schemas.microsoft.com/office/drawing/2014/main" id="{EB5924CC-211B-4FA6-3F4B-C9FE77DA859D}"/>
              </a:ext>
            </a:extLst>
          </p:cNvPr>
          <p:cNvSpPr/>
          <p:nvPr/>
        </p:nvSpPr>
        <p:spPr>
          <a:xfrm rot="16200000">
            <a:off x="9377365" y="2490789"/>
            <a:ext cx="366714" cy="3757615"/>
          </a:xfrm>
          <a:prstGeom prst="leftBrace">
            <a:avLst>
              <a:gd name="adj1" fmla="val 21258"/>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7F7B621-18AE-47CC-2A26-53B360B15546}"/>
              </a:ext>
            </a:extLst>
          </p:cNvPr>
          <p:cNvSpPr txBox="1"/>
          <p:nvPr/>
        </p:nvSpPr>
        <p:spPr>
          <a:xfrm>
            <a:off x="8648700" y="4552950"/>
            <a:ext cx="1885950" cy="584775"/>
          </a:xfrm>
          <a:prstGeom prst="rect">
            <a:avLst/>
          </a:prstGeom>
          <a:noFill/>
        </p:spPr>
        <p:txBody>
          <a:bodyPr wrap="square" rtlCol="0">
            <a:spAutoFit/>
          </a:bodyPr>
          <a:lstStyle/>
          <a:p>
            <a:r>
              <a:rPr lang="en-US" sz="3200" b="1" dirty="0">
                <a:solidFill>
                  <a:srgbClr val="FF0000"/>
                </a:solidFill>
              </a:rPr>
              <a:t>6 507 000</a:t>
            </a:r>
          </a:p>
        </p:txBody>
      </p:sp>
      <p:sp>
        <p:nvSpPr>
          <p:cNvPr id="36" name="Rectangle: Rounded Corners 35">
            <a:extLst>
              <a:ext uri="{FF2B5EF4-FFF2-40B4-BE49-F238E27FC236}">
                <a16:creationId xmlns:a16="http://schemas.microsoft.com/office/drawing/2014/main" id="{7FE81D95-A23C-E537-0EB1-0CDF7773060E}"/>
              </a:ext>
            </a:extLst>
          </p:cNvPr>
          <p:cNvSpPr/>
          <p:nvPr/>
        </p:nvSpPr>
        <p:spPr>
          <a:xfrm>
            <a:off x="6743700" y="3724275"/>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rPr>
              <a:t>&lt;</a:t>
            </a:r>
          </a:p>
        </p:txBody>
      </p:sp>
    </p:spTree>
    <p:extLst>
      <p:ext uri="{BB962C8B-B14F-4D97-AF65-F5344CB8AC3E}">
        <p14:creationId xmlns:p14="http://schemas.microsoft.com/office/powerpoint/2010/main" val="17964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down)">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down)">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 grpId="0" animBg="1"/>
      <p:bldP spid="12" grpId="0" animBg="1"/>
      <p:bldP spid="25" grpId="0" animBg="1"/>
      <p:bldP spid="26" grpId="0" animBg="1"/>
      <p:bldP spid="27" grpId="0" animBg="1"/>
      <p:bldP spid="30" grpId="0" animBg="1"/>
      <p:bldP spid="31" grpId="0" animBg="1"/>
      <p:bldP spid="32" grpId="0"/>
      <p:bldP spid="33" grpId="0" animBg="1"/>
      <p:bldP spid="34" grpId="0" animBg="1"/>
      <p:bldP spid="35" grpId="0"/>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am giác Cân 4">
            <a:extLst>
              <a:ext uri="{FF2B5EF4-FFF2-40B4-BE49-F238E27FC236}">
                <a16:creationId xmlns:a16="http://schemas.microsoft.com/office/drawing/2014/main" id="{CC41FF56-F6F4-4B83-AC04-292813AA537B}"/>
              </a:ext>
            </a:extLst>
          </p:cNvPr>
          <p:cNvSpPr/>
          <p:nvPr/>
        </p:nvSpPr>
        <p:spPr>
          <a:xfrm>
            <a:off x="693174" y="32697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21" name="Hộp Văn bản 7">
            <a:extLst>
              <a:ext uri="{FF2B5EF4-FFF2-40B4-BE49-F238E27FC236}">
                <a16:creationId xmlns:a16="http://schemas.microsoft.com/office/drawing/2014/main" id="{8D539C36-FF33-4AEB-A79C-32E995B33CD0}"/>
              </a:ext>
            </a:extLst>
          </p:cNvPr>
          <p:cNvSpPr txBox="1"/>
          <p:nvPr/>
        </p:nvSpPr>
        <p:spPr>
          <a:xfrm>
            <a:off x="1664724" y="364314"/>
            <a:ext cx="9670026" cy="1323439"/>
          </a:xfrm>
          <a:prstGeom prst="rect">
            <a:avLst/>
          </a:prstGeom>
          <a:noFill/>
        </p:spPr>
        <p:txBody>
          <a:bodyPr wrap="square" rtlCol="0">
            <a:spAutoFit/>
          </a:bodyPr>
          <a:lstStyle/>
          <a:p>
            <a:pPr lvl="0" algn="just" defTabSz="914173">
              <a:defRPr/>
            </a:pPr>
            <a:r>
              <a:rPr lang="en-US" sz="4000" b="1" dirty="0">
                <a:solidFill>
                  <a:prstClr val="black"/>
                </a:solidFill>
                <a:latin typeface="Calibri" panose="020F0502020204030204" pitchFamily="34" charset="0"/>
                <a:cs typeface="Calibri" panose="020F0502020204030204" pitchFamily="34" charset="0"/>
              </a:rPr>
              <a:t>So </a:t>
            </a:r>
            <a:r>
              <a:rPr lang="en-US" sz="4000" b="1" dirty="0" err="1">
                <a:solidFill>
                  <a:prstClr val="black"/>
                </a:solidFill>
                <a:latin typeface="Calibri" panose="020F0502020204030204" pitchFamily="34" charset="0"/>
                <a:cs typeface="Calibri" panose="020F0502020204030204" pitchFamily="34" charset="0"/>
              </a:rPr>
              <a:t>sánh</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giá</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tiền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hai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căn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nhà</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của</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bác</a:t>
            </a:r>
            <a:r>
              <a:rPr lang="en-US" sz="4000" b="1" dirty="0">
                <a:solidFill>
                  <a:prstClr val="black"/>
                </a:solidFill>
                <a:latin typeface="Calibri" panose="020F0502020204030204" pitchFamily="34" charset="0"/>
                <a:cs typeface="Calibri" panose="020F0502020204030204" pitchFamily="34" charset="0"/>
              </a:rPr>
              <a:t> Ba </a:t>
            </a:r>
            <a:r>
              <a:rPr lang="en-US" sz="4000" b="1" dirty="0" err="1">
                <a:solidFill>
                  <a:prstClr val="black"/>
                </a:solidFill>
                <a:latin typeface="Calibri" panose="020F0502020204030204" pitchFamily="34" charset="0"/>
                <a:cs typeface="Calibri" panose="020F0502020204030204" pitchFamily="34" charset="0"/>
              </a:rPr>
              <a:t>và</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chú</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Sáu</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0E18FF59-2F17-90A5-94CF-3821BA816A85}"/>
              </a:ext>
            </a:extLst>
          </p:cNvPr>
          <p:cNvPicPr>
            <a:picLocks noChangeAspect="1"/>
          </p:cNvPicPr>
          <p:nvPr/>
        </p:nvPicPr>
        <p:blipFill>
          <a:blip r:embed="rId2"/>
          <a:stretch>
            <a:fillRect/>
          </a:stretch>
        </p:blipFill>
        <p:spPr>
          <a:xfrm>
            <a:off x="2333625" y="1781175"/>
            <a:ext cx="7427656" cy="2914650"/>
          </a:xfrm>
          <a:prstGeom prst="rect">
            <a:avLst/>
          </a:prstGeom>
        </p:spPr>
      </p:pic>
      <p:sp>
        <p:nvSpPr>
          <p:cNvPr id="29" name="TextBox 28">
            <a:extLst>
              <a:ext uri="{FF2B5EF4-FFF2-40B4-BE49-F238E27FC236}">
                <a16:creationId xmlns:a16="http://schemas.microsoft.com/office/drawing/2014/main" id="{4B3C0E9C-B4A3-8B26-1D0C-9806B9B4C7DC}"/>
              </a:ext>
            </a:extLst>
          </p:cNvPr>
          <p:cNvSpPr txBox="1"/>
          <p:nvPr/>
        </p:nvSpPr>
        <p:spPr>
          <a:xfrm>
            <a:off x="3981450" y="5038725"/>
            <a:ext cx="8582025" cy="1056700"/>
          </a:xfrm>
          <a:prstGeom prst="rect">
            <a:avLst/>
          </a:prstGeom>
          <a:noFill/>
        </p:spPr>
        <p:txBody>
          <a:bodyPr wrap="square" rtlCol="0">
            <a:spAutoFit/>
          </a:bodyPr>
          <a:lstStyle/>
          <a:p>
            <a:pPr marL="0" marR="0" algn="just">
              <a:spcBef>
                <a:spcPts val="0"/>
              </a:spcBef>
              <a:spcAft>
                <a:spcPts val="800"/>
              </a:spcAft>
            </a:pP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950 000 000 &lt; 1 000 000 000 </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800"/>
              </a:spcAft>
            </a:pP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chú</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đắt</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tiền</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hơn</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414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wipe(down)">
                                      <p:cBhvr>
                                        <p:cTn id="22" dur="5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xEl>
                                              <p:pRg st="1" end="1"/>
                                            </p:txEl>
                                          </p:spTgt>
                                        </p:tgtEl>
                                        <p:attrNameLst>
                                          <p:attrName>style.visibility</p:attrName>
                                        </p:attrNameLst>
                                      </p:cBhvr>
                                      <p:to>
                                        <p:strVal val="visible"/>
                                      </p:to>
                                    </p:set>
                                    <p:animEffect transition="in" filter="wipe(down)">
                                      <p:cBhvr>
                                        <p:cTn id="2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am giác Cân 4">
            <a:extLst>
              <a:ext uri="{FF2B5EF4-FFF2-40B4-BE49-F238E27FC236}">
                <a16:creationId xmlns:a16="http://schemas.microsoft.com/office/drawing/2014/main" id="{CC41FF56-F6F4-4B83-AC04-292813AA537B}"/>
              </a:ext>
            </a:extLst>
          </p:cNvPr>
          <p:cNvSpPr/>
          <p:nvPr/>
        </p:nvSpPr>
        <p:spPr>
          <a:xfrm>
            <a:off x="693174" y="32697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1" name="Hộp Văn bản 7">
            <a:extLst>
              <a:ext uri="{FF2B5EF4-FFF2-40B4-BE49-F238E27FC236}">
                <a16:creationId xmlns:a16="http://schemas.microsoft.com/office/drawing/2014/main" id="{8D539C36-FF33-4AEB-A79C-32E995B33CD0}"/>
              </a:ext>
            </a:extLst>
          </p:cNvPr>
          <p:cNvSpPr txBox="1"/>
          <p:nvPr/>
        </p:nvSpPr>
        <p:spPr>
          <a:xfrm>
            <a:off x="1664724" y="364314"/>
            <a:ext cx="9403326" cy="2246769"/>
          </a:xfrm>
          <a:prstGeom prst="rect">
            <a:avLst/>
          </a:prstGeom>
          <a:noFill/>
        </p:spPr>
        <p:txBody>
          <a:bodyPr wrap="square" rtlCol="0">
            <a:spAutoFit/>
          </a:bodyPr>
          <a:lstStyle/>
          <a:p>
            <a:pPr lvl="0" algn="just" defTabSz="914173">
              <a:defRPr/>
            </a:pPr>
            <a:r>
              <a:rPr lang="vi-VN" sz="2800" b="1" dirty="0">
                <a:solidFill>
                  <a:prstClr val="black"/>
                </a:solidFill>
                <a:latin typeface="Calibri" panose="020F0502020204030204" pitchFamily="34" charset="0"/>
                <a:cs typeface="Calibri" panose="020F0502020204030204" pitchFamily="34" charset="0"/>
              </a:rPr>
              <a:t>Việt nói rằng: “Hai số 37 003 847 và 23 938 399 có cùng số chữ số. Chữ số tận cùng của số 23 938 399 là 9. Chữ số tận cùng của số 37 003 847 là 7.</a:t>
            </a:r>
          </a:p>
          <a:p>
            <a:pPr lvl="0" algn="just" defTabSz="914173">
              <a:defRPr/>
            </a:pPr>
            <a:r>
              <a:rPr lang="vi-VN" sz="2800" b="1" dirty="0">
                <a:solidFill>
                  <a:prstClr val="black"/>
                </a:solidFill>
                <a:latin typeface="Calibri" panose="020F0502020204030204" pitchFamily="34" charset="0"/>
                <a:cs typeface="Calibri" panose="020F0502020204030204" pitchFamily="34" charset="0"/>
              </a:rPr>
              <a:t>Mà 9 lớn hơn 7 nên 23 938 399 lớn hơn 37 003 847”.</a:t>
            </a:r>
          </a:p>
          <a:p>
            <a:pPr lvl="0" algn="just" defTabSz="914173">
              <a:defRPr/>
            </a:pPr>
            <a:r>
              <a:rPr lang="vi-VN" sz="2800" b="1" dirty="0">
                <a:solidFill>
                  <a:prstClr val="black"/>
                </a:solidFill>
                <a:latin typeface="Calibri" panose="020F0502020204030204" pitchFamily="34" charset="0"/>
                <a:cs typeface="Calibri" panose="020F0502020204030204" pitchFamily="34" charset="0"/>
              </a:rPr>
              <a:t>Hỏi Việt đã nói sai ở đâu?</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371F1F-6160-76FD-BF89-601AE0E540F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239125" y="2086672"/>
            <a:ext cx="3419475" cy="2418653"/>
          </a:xfrm>
          <a:prstGeom prst="rect">
            <a:avLst/>
          </a:prstGeom>
        </p:spPr>
      </p:pic>
      <p:sp>
        <p:nvSpPr>
          <p:cNvPr id="4" name="Rectangle: Rounded Corners 3">
            <a:extLst>
              <a:ext uri="{FF2B5EF4-FFF2-40B4-BE49-F238E27FC236}">
                <a16:creationId xmlns:a16="http://schemas.microsoft.com/office/drawing/2014/main" id="{83E94ED1-8FF5-1544-71EC-6F769868672C}"/>
              </a:ext>
            </a:extLst>
          </p:cNvPr>
          <p:cNvSpPr/>
          <p:nvPr/>
        </p:nvSpPr>
        <p:spPr>
          <a:xfrm>
            <a:off x="933451" y="2928970"/>
            <a:ext cx="5619750" cy="1023906"/>
          </a:xfrm>
          <a:custGeom>
            <a:avLst/>
            <a:gdLst>
              <a:gd name="connsiteX0" fmla="*/ 0 w 5619750"/>
              <a:gd name="connsiteY0" fmla="*/ 170654 h 1023906"/>
              <a:gd name="connsiteX1" fmla="*/ 170654 w 5619750"/>
              <a:gd name="connsiteY1" fmla="*/ 0 h 1023906"/>
              <a:gd name="connsiteX2" fmla="*/ 5449096 w 5619750"/>
              <a:gd name="connsiteY2" fmla="*/ 0 h 1023906"/>
              <a:gd name="connsiteX3" fmla="*/ 5619750 w 5619750"/>
              <a:gd name="connsiteY3" fmla="*/ 170654 h 1023906"/>
              <a:gd name="connsiteX4" fmla="*/ 5619750 w 5619750"/>
              <a:gd name="connsiteY4" fmla="*/ 853252 h 1023906"/>
              <a:gd name="connsiteX5" fmla="*/ 5449096 w 5619750"/>
              <a:gd name="connsiteY5" fmla="*/ 1023906 h 1023906"/>
              <a:gd name="connsiteX6" fmla="*/ 170654 w 5619750"/>
              <a:gd name="connsiteY6" fmla="*/ 1023906 h 1023906"/>
              <a:gd name="connsiteX7" fmla="*/ 0 w 5619750"/>
              <a:gd name="connsiteY7" fmla="*/ 853252 h 1023906"/>
              <a:gd name="connsiteX8" fmla="*/ 0 w 5619750"/>
              <a:gd name="connsiteY8" fmla="*/ 170654 h 10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0" h="1023906" fill="none" extrusionOk="0">
                <a:moveTo>
                  <a:pt x="0" y="170654"/>
                </a:moveTo>
                <a:cubicBezTo>
                  <a:pt x="4038" y="71496"/>
                  <a:pt x="62456" y="-3455"/>
                  <a:pt x="170654" y="0"/>
                </a:cubicBezTo>
                <a:cubicBezTo>
                  <a:pt x="2235580" y="18744"/>
                  <a:pt x="3931658" y="-35776"/>
                  <a:pt x="5449096" y="0"/>
                </a:cubicBezTo>
                <a:cubicBezTo>
                  <a:pt x="5560347" y="-3290"/>
                  <a:pt x="5618970" y="61525"/>
                  <a:pt x="5619750" y="170654"/>
                </a:cubicBezTo>
                <a:cubicBezTo>
                  <a:pt x="5651765" y="300775"/>
                  <a:pt x="5586216" y="735279"/>
                  <a:pt x="5619750" y="853252"/>
                </a:cubicBezTo>
                <a:cubicBezTo>
                  <a:pt x="5621511" y="929519"/>
                  <a:pt x="5541857" y="1020200"/>
                  <a:pt x="5449096" y="1023906"/>
                </a:cubicBezTo>
                <a:cubicBezTo>
                  <a:pt x="3082480" y="972878"/>
                  <a:pt x="1738754" y="986827"/>
                  <a:pt x="170654" y="1023906"/>
                </a:cubicBezTo>
                <a:cubicBezTo>
                  <a:pt x="62279" y="1034098"/>
                  <a:pt x="9255" y="952509"/>
                  <a:pt x="0" y="853252"/>
                </a:cubicBezTo>
                <a:cubicBezTo>
                  <a:pt x="12485" y="546334"/>
                  <a:pt x="-46485" y="432483"/>
                  <a:pt x="0" y="170654"/>
                </a:cubicBezTo>
                <a:close/>
              </a:path>
              <a:path w="5619750" h="1023906" stroke="0" extrusionOk="0">
                <a:moveTo>
                  <a:pt x="0" y="170654"/>
                </a:moveTo>
                <a:cubicBezTo>
                  <a:pt x="-15762" y="70619"/>
                  <a:pt x="76409" y="-2197"/>
                  <a:pt x="170654" y="0"/>
                </a:cubicBezTo>
                <a:cubicBezTo>
                  <a:pt x="1219919" y="-88310"/>
                  <a:pt x="2968124" y="-77351"/>
                  <a:pt x="5449096" y="0"/>
                </a:cubicBezTo>
                <a:cubicBezTo>
                  <a:pt x="5549223" y="1556"/>
                  <a:pt x="5606733" y="83816"/>
                  <a:pt x="5619750" y="170654"/>
                </a:cubicBezTo>
                <a:cubicBezTo>
                  <a:pt x="5561404" y="397317"/>
                  <a:pt x="5639765" y="555423"/>
                  <a:pt x="5619750" y="853252"/>
                </a:cubicBezTo>
                <a:cubicBezTo>
                  <a:pt x="5607802" y="934569"/>
                  <a:pt x="5544430" y="1041005"/>
                  <a:pt x="5449096" y="1023906"/>
                </a:cubicBezTo>
                <a:cubicBezTo>
                  <a:pt x="3657186" y="1145305"/>
                  <a:pt x="2196850" y="1159451"/>
                  <a:pt x="170654" y="1023906"/>
                </a:cubicBezTo>
                <a:cubicBezTo>
                  <a:pt x="84290" y="1021986"/>
                  <a:pt x="995" y="960230"/>
                  <a:pt x="0" y="853252"/>
                </a:cubicBezTo>
                <a:cubicBezTo>
                  <a:pt x="56174" y="734946"/>
                  <a:pt x="39211" y="357897"/>
                  <a:pt x="0" y="170654"/>
                </a:cubicBezTo>
                <a:close/>
              </a:path>
            </a:pathLst>
          </a:custGeom>
          <a:solidFill>
            <a:srgbClr val="FCF9CF"/>
          </a:solidFill>
          <a:ln w="38100">
            <a:solidFill>
              <a:schemeClr val="accent6">
                <a:lumMod val="75000"/>
              </a:schemeClr>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173">
              <a:defRPr/>
            </a:pPr>
            <a:r>
              <a:rPr lang="vi-VN" sz="3200" b="1" dirty="0">
                <a:solidFill>
                  <a:srgbClr val="FF0000"/>
                </a:solidFill>
                <a:latin typeface="Calibri" panose="020F0502020204030204" pitchFamily="34" charset="0"/>
                <a:cs typeface="Calibri" panose="020F0502020204030204" pitchFamily="34" charset="0"/>
              </a:rPr>
              <a:t>Việt sai ở chỗ đã so sánh số từ phải sang trái. </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131C96A5-6534-0732-CAF0-CF715D7D658A}"/>
              </a:ext>
            </a:extLst>
          </p:cNvPr>
          <p:cNvSpPr/>
          <p:nvPr/>
        </p:nvSpPr>
        <p:spPr>
          <a:xfrm>
            <a:off x="447676" y="4533900"/>
            <a:ext cx="8410574" cy="1704975"/>
          </a:xfrm>
          <a:custGeom>
            <a:avLst/>
            <a:gdLst>
              <a:gd name="connsiteX0" fmla="*/ 0 w 8410574"/>
              <a:gd name="connsiteY0" fmla="*/ 284168 h 1704975"/>
              <a:gd name="connsiteX1" fmla="*/ 284168 w 8410574"/>
              <a:gd name="connsiteY1" fmla="*/ 0 h 1704975"/>
              <a:gd name="connsiteX2" fmla="*/ 8126406 w 8410574"/>
              <a:gd name="connsiteY2" fmla="*/ 0 h 1704975"/>
              <a:gd name="connsiteX3" fmla="*/ 8410574 w 8410574"/>
              <a:gd name="connsiteY3" fmla="*/ 284168 h 1704975"/>
              <a:gd name="connsiteX4" fmla="*/ 8410574 w 8410574"/>
              <a:gd name="connsiteY4" fmla="*/ 1420807 h 1704975"/>
              <a:gd name="connsiteX5" fmla="*/ 8126406 w 8410574"/>
              <a:gd name="connsiteY5" fmla="*/ 1704975 h 1704975"/>
              <a:gd name="connsiteX6" fmla="*/ 284168 w 8410574"/>
              <a:gd name="connsiteY6" fmla="*/ 1704975 h 1704975"/>
              <a:gd name="connsiteX7" fmla="*/ 0 w 8410574"/>
              <a:gd name="connsiteY7" fmla="*/ 1420807 h 1704975"/>
              <a:gd name="connsiteX8" fmla="*/ 0 w 8410574"/>
              <a:gd name="connsiteY8" fmla="*/ 284168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0574" h="1704975" fill="none" extrusionOk="0">
                <a:moveTo>
                  <a:pt x="0" y="284168"/>
                </a:moveTo>
                <a:cubicBezTo>
                  <a:pt x="10161" y="114877"/>
                  <a:pt x="109399" y="-4416"/>
                  <a:pt x="284168" y="0"/>
                </a:cubicBezTo>
                <a:cubicBezTo>
                  <a:pt x="1645589" y="18744"/>
                  <a:pt x="4243718" y="-35776"/>
                  <a:pt x="8126406" y="0"/>
                </a:cubicBezTo>
                <a:cubicBezTo>
                  <a:pt x="8288440" y="-985"/>
                  <a:pt x="8409708" y="110706"/>
                  <a:pt x="8410574" y="284168"/>
                </a:cubicBezTo>
                <a:cubicBezTo>
                  <a:pt x="8431462" y="753262"/>
                  <a:pt x="8472075" y="967954"/>
                  <a:pt x="8410574" y="1420807"/>
                </a:cubicBezTo>
                <a:cubicBezTo>
                  <a:pt x="8412515" y="1557926"/>
                  <a:pt x="8273230" y="1679787"/>
                  <a:pt x="8126406" y="1704975"/>
                </a:cubicBezTo>
                <a:cubicBezTo>
                  <a:pt x="5319044" y="1653947"/>
                  <a:pt x="2883330" y="1667896"/>
                  <a:pt x="284168" y="1704975"/>
                </a:cubicBezTo>
                <a:cubicBezTo>
                  <a:pt x="121260" y="1709280"/>
                  <a:pt x="24201" y="1590842"/>
                  <a:pt x="0" y="1420807"/>
                </a:cubicBezTo>
                <a:cubicBezTo>
                  <a:pt x="25740" y="1036675"/>
                  <a:pt x="-73751" y="481338"/>
                  <a:pt x="0" y="284168"/>
                </a:cubicBezTo>
                <a:close/>
              </a:path>
              <a:path w="8410574" h="1704975" stroke="0" extrusionOk="0">
                <a:moveTo>
                  <a:pt x="0" y="284168"/>
                </a:moveTo>
                <a:cubicBezTo>
                  <a:pt x="-4943" y="125412"/>
                  <a:pt x="127282" y="-26933"/>
                  <a:pt x="284168" y="0"/>
                </a:cubicBezTo>
                <a:cubicBezTo>
                  <a:pt x="3460105" y="-88310"/>
                  <a:pt x="6778290" y="-77351"/>
                  <a:pt x="8126406" y="0"/>
                </a:cubicBezTo>
                <a:cubicBezTo>
                  <a:pt x="8301039" y="4683"/>
                  <a:pt x="8388707" y="139677"/>
                  <a:pt x="8410574" y="284168"/>
                </a:cubicBezTo>
                <a:cubicBezTo>
                  <a:pt x="8312489" y="774386"/>
                  <a:pt x="8361620" y="981654"/>
                  <a:pt x="8410574" y="1420807"/>
                </a:cubicBezTo>
                <a:cubicBezTo>
                  <a:pt x="8404378" y="1571042"/>
                  <a:pt x="8284269" y="1719512"/>
                  <a:pt x="8126406" y="1704975"/>
                </a:cubicBezTo>
                <a:cubicBezTo>
                  <a:pt x="5166036" y="1826374"/>
                  <a:pt x="1476148" y="1840520"/>
                  <a:pt x="284168" y="1704975"/>
                </a:cubicBezTo>
                <a:cubicBezTo>
                  <a:pt x="146838" y="1700200"/>
                  <a:pt x="239" y="1580800"/>
                  <a:pt x="0" y="1420807"/>
                </a:cubicBezTo>
                <a:cubicBezTo>
                  <a:pt x="4306" y="1278286"/>
                  <a:pt x="-67102" y="420495"/>
                  <a:pt x="0" y="284168"/>
                </a:cubicBezTo>
                <a:close/>
              </a:path>
            </a:pathLst>
          </a:custGeom>
          <a:solidFill>
            <a:srgbClr val="FCF9CF"/>
          </a:solidFill>
          <a:ln w="38100">
            <a:solidFill>
              <a:schemeClr val="accent6">
                <a:lumMod val="75000"/>
              </a:schemeClr>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73">
              <a:defRPr/>
            </a:pPr>
            <a:r>
              <a:rPr lang="vi-VN" sz="3200" b="1" dirty="0">
                <a:solidFill>
                  <a:srgbClr val="FF0000"/>
                </a:solidFill>
                <a:latin typeface="Calibri" panose="020F0502020204030204" pitchFamily="34" charset="0"/>
                <a:cs typeface="Calibri" panose="020F0502020204030204" pitchFamily="34" charset="0"/>
              </a:rPr>
              <a:t>Để đúng với quy tắc so sánh số có nhiều chữ số, ta phải so sánh từ trái sang phải, tức là so sánh chữ số hàng chục triệu của hai số trước. </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202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4" grpId="0" animBg="1"/>
      <p:bldP spid="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ở lại Trường học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242</TotalTime>
  <Words>494</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Arrial</vt:lpstr>
      <vt:lpstr>Calibri</vt:lpstr>
      <vt:lpstr>Cambria</vt:lpstr>
      <vt:lpstr>Segoe UI</vt:lpstr>
      <vt:lpstr>Times New Roman</vt:lpstr>
      <vt:lpstr>Custom Design</vt:lpstr>
      <vt:lpstr>Trở lại Trường học 16x9</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27</cp:revision>
  <dcterms:created xsi:type="dcterms:W3CDTF">2023-08-07T04:32:21Z</dcterms:created>
  <dcterms:modified xsi:type="dcterms:W3CDTF">2025-04-07T00:18:59Z</dcterms:modified>
  <cp:category>9Slide.vn</cp:category>
</cp:coreProperties>
</file>