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0"/>
  </p:notesMasterIdLst>
  <p:sldIdLst>
    <p:sldId id="257" r:id="rId3"/>
    <p:sldId id="295" r:id="rId4"/>
    <p:sldId id="273" r:id="rId5"/>
    <p:sldId id="275" r:id="rId6"/>
    <p:sldId id="276" r:id="rId7"/>
    <p:sldId id="301" r:id="rId8"/>
    <p:sldId id="302" r:id="rId9"/>
    <p:sldId id="303" r:id="rId10"/>
    <p:sldId id="304" r:id="rId11"/>
    <p:sldId id="280" r:id="rId12"/>
    <p:sldId id="281" r:id="rId13"/>
    <p:sldId id="297" r:id="rId14"/>
    <p:sldId id="298" r:id="rId15"/>
    <p:sldId id="283" r:id="rId16"/>
    <p:sldId id="282" r:id="rId17"/>
    <p:sldId id="300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944" autoAdjust="0"/>
  </p:normalViewPr>
  <p:slideViewPr>
    <p:cSldViewPr snapToGrid="0">
      <p:cViewPr varScale="1">
        <p:scale>
          <a:sx n="82" d="100"/>
          <a:sy n="82" d="100"/>
        </p:scale>
        <p:origin x="13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7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7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315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56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7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797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53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92010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48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8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49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14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07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3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6457" y="1428245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83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7.xml"/><Relationship Id="rId7" Type="http://schemas.openxmlformats.org/officeDocument/2006/relationships/image" Target="../media/image2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6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2.xml"/><Relationship Id="rId10" Type="http://schemas.openxmlformats.org/officeDocument/2006/relationships/image" Target="../media/image32.png"/><Relationship Id="rId4" Type="http://schemas.openxmlformats.org/officeDocument/2006/relationships/tags" Target="../tags/tag11.xm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4185FB-1805-9496-E5B0-A3F8D15CD1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5B00D5-81EC-DF9E-2003-EBC08ED7DB72}"/>
              </a:ext>
            </a:extLst>
          </p:cNvPr>
          <p:cNvSpPr txBox="1"/>
          <p:nvPr/>
        </p:nvSpPr>
        <p:spPr>
          <a:xfrm>
            <a:off x="1810528" y="495337"/>
            <a:ext cx="742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897ADE-87AD-CAC8-9E59-70E147C93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9B857F-AFD7-A4D0-657D-B2F003EF486F}"/>
              </a:ext>
            </a:extLst>
          </p:cNvPr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9DAFAA-8A2A-D096-2221-B2A06C226422}"/>
                </a:ext>
              </a:extLst>
            </p:cNvPr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883AD55-DFFC-1085-04BD-2E8DE66EEF22}"/>
                </a:ext>
              </a:extLst>
            </p:cNvPr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AA6EEEA-1FE5-391F-D641-67A95B113D6F}"/>
                </a:ext>
              </a:extLst>
            </p:cNvPr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CEB3E0A-AFAA-AAD6-D7B9-06F22E7FD6D0}"/>
                </a:ext>
              </a:extLst>
            </p:cNvPr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7EFCC1A-ECCD-C60A-2E84-0DDCC431F59F}"/>
                </a:ext>
              </a:extLst>
            </p:cNvPr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CE1DF7F-08E3-3B6B-55B5-72048E49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9496CDCF-45CA-6DD5-A6E0-D4D8CC69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C4A5901B-BE63-04F6-379E-3EAEFA56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CFE8FA89-C0A3-99FD-500F-C469CFFD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33B1CA-5179-6A80-5C48-14EE3BF2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AB1A8E-6B55-F98B-112E-8C57F445A13A}"/>
              </a:ext>
            </a:extLst>
          </p:cNvPr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381F6A-40A2-C731-EFF4-89EA90A50B36}"/>
              </a:ext>
            </a:extLst>
          </p:cNvPr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CE8916-A1C4-105E-DD0F-CC379E691308}"/>
              </a:ext>
            </a:extLst>
          </p:cNvPr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E68C3B-C4B6-3B50-4C23-CF0C3A3581A3}"/>
              </a:ext>
            </a:extLst>
          </p:cNvPr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>
            <a:extLst>
              <a:ext uri="{FF2B5EF4-FFF2-40B4-BE49-F238E27FC236}">
                <a16:creationId xmlns:a16="http://schemas.microsoft.com/office/drawing/2014/main" id="{798DED9A-9648-6376-D51C-F98BBE3C2B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>
            <a:extLst>
              <a:ext uri="{FF2B5EF4-FFF2-40B4-BE49-F238E27FC236}">
                <a16:creationId xmlns:a16="http://schemas.microsoft.com/office/drawing/2014/main" id="{CAA90F49-3B82-0278-9799-DD446C9F4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>
            <a:extLst>
              <a:ext uri="{FF2B5EF4-FFF2-40B4-BE49-F238E27FC236}">
                <a16:creationId xmlns:a16="http://schemas.microsoft.com/office/drawing/2014/main" id="{25147A82-4EDA-86C2-B9DC-323C471A2B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>
            <a:extLst>
              <a:ext uri="{FF2B5EF4-FFF2-40B4-BE49-F238E27FC236}">
                <a16:creationId xmlns:a16="http://schemas.microsoft.com/office/drawing/2014/main" id="{04C0CC15-F95A-8872-579B-BC3D89ABC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64961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0BBC6-D56D-C842-8295-2652B2A7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645F7-C3D5-3B0C-18B9-8AAB6895D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D909CA-A12E-1254-599B-2F12504F2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C2C9F9-0F1A-79A1-C435-E633045C1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056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Hiểu được một số đặc điểm của dãy số tự nhiên.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AF663-1E47-6468-1B65-C1BC1E93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13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>
            <a:extLst>
              <a:ext uri="{FF2B5EF4-FFF2-40B4-BE49-F238E27FC236}">
                <a16:creationId xmlns:a16="http://schemas.microsoft.com/office/drawing/2014/main" id="{B4C2B093-8CD6-4780-D946-53FA44477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7EE9FDE-547B-A3B8-18F4-93628097ADED}"/>
              </a:ext>
            </a:extLst>
          </p:cNvPr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C68FDD7-CB26-378C-0BBF-E6BD69446304}"/>
              </a:ext>
            </a:extLst>
          </p:cNvPr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45DB17E-EE67-3382-3628-7172C6EE0CAD}"/>
              </a:ext>
            </a:extLst>
          </p:cNvPr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876F9FF8-BCB6-290F-29F7-4E30140F3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A0B85F-AB61-980F-D6E6-CA9FA132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AB24F64-23ED-3050-57C8-25A0DC2C5388}"/>
              </a:ext>
            </a:extLst>
          </p:cNvPr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A95D066-9E03-B0D2-23B0-8103A1FBECE8}"/>
              </a:ext>
            </a:extLst>
          </p:cNvPr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54273F9-57F2-7170-BA67-279CF79B4E24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D277A3A-96C0-6E31-76B9-6A1396DC3F6C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9EAF165-6373-A76D-0D4F-66C85AF2EDDA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D3249B5-8880-4C4C-97C3-CCD96AB45C34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4F60BEA-C96C-ADCD-212F-F212D026AAE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76BEA71-3E32-ECB2-43A1-53B079733D88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4B560AF-0D28-DB8C-B86D-C4EFB7ECD9B1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1E8B741-4C0B-F467-4045-F30088870F44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178824D-4479-3BED-0FCA-6DA52B3CFE84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38E488D-1915-65C5-D9DD-73D82919C8BE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8541D4-248B-557D-6DA2-0D507B7148BD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C608D3A-1A38-68EE-F618-C888CD89B053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C9E1A420-081D-313B-C743-1EA27ED11D00}"/>
              </a:ext>
            </a:extLst>
          </p:cNvPr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150099B-8630-5A49-3825-807A936BC43F}"/>
              </a:ext>
            </a:extLst>
          </p:cNvPr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4937344-DE64-5C88-6A65-DA84656E3CFC}"/>
              </a:ext>
            </a:extLst>
          </p:cNvPr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75E0E32-F5D8-E846-49D9-E29184A7B4A1}"/>
              </a:ext>
            </a:extLst>
          </p:cNvPr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6008B7A-4A6B-9A26-EDDD-2B7024F9ED2F}"/>
              </a:ext>
            </a:extLst>
          </p:cNvPr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5B2DEC9-7618-6547-90A3-4119BDCDBD72}"/>
              </a:ext>
            </a:extLst>
          </p:cNvPr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3BBE0C7-FEC8-3D30-27B2-1E31746D63EE}"/>
              </a:ext>
            </a:extLst>
          </p:cNvPr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D59E12D-901A-F0AE-9B75-4F7EFDFC08E2}"/>
              </a:ext>
            </a:extLst>
          </p:cNvPr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44D7428-CC05-5C24-1D40-DD99C1D4C643}"/>
              </a:ext>
            </a:extLst>
          </p:cNvPr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CA780F4-55EA-21E0-7360-E39ED3D6E94D}"/>
              </a:ext>
            </a:extLst>
          </p:cNvPr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6F1FD84-AFBF-0A33-FCEB-30AF4999ABB4}"/>
              </a:ext>
            </a:extLst>
          </p:cNvPr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>
            <a:extLst>
              <a:ext uri="{FF2B5EF4-FFF2-40B4-BE49-F238E27FC236}">
                <a16:creationId xmlns:a16="http://schemas.microsoft.com/office/drawing/2014/main" id="{7C2E04BE-C423-62E9-AA92-1FDDAAAC07E0}"/>
              </a:ext>
            </a:extLst>
          </p:cNvPr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1BEFDF5-9052-261D-B08C-A72DE755D16B}"/>
              </a:ext>
            </a:extLst>
          </p:cNvPr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8D57787-44AF-4B42-E287-0B58B6FD48C6}"/>
              </a:ext>
            </a:extLst>
          </p:cNvPr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0939019-9927-BC96-796E-5D8E8954BE4B}"/>
              </a:ext>
            </a:extLst>
          </p:cNvPr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>
            <a:extLst>
              <a:ext uri="{FF2B5EF4-FFF2-40B4-BE49-F238E27FC236}">
                <a16:creationId xmlns:a16="http://schemas.microsoft.com/office/drawing/2014/main" id="{379742AB-FAF4-90C1-F825-52A0EC626CDB}"/>
              </a:ext>
            </a:extLst>
          </p:cNvPr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B639907-8089-2421-8C10-6C6601FFAAFD}"/>
              </a:ext>
            </a:extLst>
          </p:cNvPr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1739485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82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4426DCE9-6BC8-147F-885C-962C2C9F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>
            <a:extLst>
              <a:ext uri="{FF2B5EF4-FFF2-40B4-BE49-F238E27FC236}">
                <a16:creationId xmlns:a16="http://schemas.microsoft.com/office/drawing/2014/main" id="{3ED28B65-4625-8C35-B9E5-8E29E1A63F6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E4F09E22-BB1C-F231-04D0-ECB0E6D55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id="{8EF2B74C-5391-5B30-6305-591623DAB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286166A4-AB54-5E20-6D59-F8F5FFC04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BEEDA141-F102-3674-AB7F-707ABC673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095A7327-CB5F-7B54-87DA-108A35656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id="{E8124C8D-72A5-04CC-CEDF-9C76DD8E5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>
              <a:extLst>
                <a:ext uri="{FF2B5EF4-FFF2-40B4-BE49-F238E27FC236}">
                  <a16:creationId xmlns:a16="http://schemas.microsoft.com/office/drawing/2014/main" id="{F1E939C6-D1A3-371D-BCB0-E91338D95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FFFB23D5-98A3-9F71-00B7-28124AFC5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>
              <a:extLst>
                <a:ext uri="{FF2B5EF4-FFF2-40B4-BE49-F238E27FC236}">
                  <a16:creationId xmlns:a16="http://schemas.microsoft.com/office/drawing/2014/main" id="{F4008E6A-D2CD-DD0E-08D9-9C9ED9F95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996742DE-B560-9A3B-CBC9-E13452C22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>
              <a:extLst>
                <a:ext uri="{FF2B5EF4-FFF2-40B4-BE49-F238E27FC236}">
                  <a16:creationId xmlns:a16="http://schemas.microsoft.com/office/drawing/2014/main" id="{3AB02F57-4D4B-9092-F61E-E14B152C8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>
                <a:extLst>
                  <a:ext uri="{FF2B5EF4-FFF2-40B4-BE49-F238E27FC236}">
                    <a16:creationId xmlns:a16="http://schemas.microsoft.com/office/drawing/2014/main" id="{8ADFD9A0-AF24-1155-74E9-30E0F886F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id="{71F68123-EB7F-ADF3-5F43-1945B5FF5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id="{B66A8A97-2C79-5042-E334-6D0E01F86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960B71D0-1B9B-45F6-6D61-61B97DD25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id="{F81C906D-AB34-B148-8F4B-D332A0F8C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id="{D631C0C7-4BEB-FEF5-696D-A1934A4CE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FBFB117C-60AB-B6D9-CF4C-4DA1FE596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FEAFE9FE-AEFD-4228-B9D3-322B909AB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9BDCEF1F-5B26-F969-6112-053C14BE1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id="{5D9CBFE6-EE28-B8AC-F411-2D3C9E8B7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id="{B875C4BD-5BEA-16D5-F9A7-0038C8506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B3C73728-4C45-9CC8-9FA3-5830B7656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id="{780E48B1-900A-C1D0-74D2-B73A87E2E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>
            <a:extLst>
              <a:ext uri="{FF2B5EF4-FFF2-40B4-BE49-F238E27FC236}">
                <a16:creationId xmlns:a16="http://schemas.microsoft.com/office/drawing/2014/main" id="{1F7652F9-4EC2-C8CD-8258-062AB2A5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C1C805-8A4B-6CC1-EEFF-1F22D79C8547}"/>
              </a:ext>
            </a:extLst>
          </p:cNvPr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>
              <a:extLst>
                <a:ext uri="{FF2B5EF4-FFF2-40B4-BE49-F238E27FC236}">
                  <a16:creationId xmlns:a16="http://schemas.microsoft.com/office/drawing/2014/main" id="{F154DFAC-52EA-2538-020C-3AFE94F0C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id="{BC2019E8-F39E-3C21-DE85-657229E7E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>
            <a:extLst>
              <a:ext uri="{FF2B5EF4-FFF2-40B4-BE49-F238E27FC236}">
                <a16:creationId xmlns:a16="http://schemas.microsoft.com/office/drawing/2014/main" id="{02F09F67-746E-8F33-ADCC-95820D06CB16}"/>
              </a:ext>
            </a:extLst>
          </p:cNvPr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>
            <a:extLst>
              <a:ext uri="{FF2B5EF4-FFF2-40B4-BE49-F238E27FC236}">
                <a16:creationId xmlns:a16="http://schemas.microsoft.com/office/drawing/2014/main" id="{A17BB92E-89CD-9981-EAD1-FEB36BC7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>
            <a:extLst>
              <a:ext uri="{FF2B5EF4-FFF2-40B4-BE49-F238E27FC236}">
                <a16:creationId xmlns:a16="http://schemas.microsoft.com/office/drawing/2014/main" id="{68599B2D-A216-2B95-206A-34CF88434991}"/>
              </a:ext>
            </a:extLst>
          </p:cNvPr>
          <p:cNvGrpSpPr>
            <a:grpSpLocks/>
          </p:cNvGrpSpPr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>
              <a:extLst>
                <a:ext uri="{FF2B5EF4-FFF2-40B4-BE49-F238E27FC236}">
                  <a16:creationId xmlns:a16="http://schemas.microsoft.com/office/drawing/2014/main" id="{0E51C011-6ADA-A3F7-5CC7-0FA1A033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>
              <a:extLst>
                <a:ext uri="{FF2B5EF4-FFF2-40B4-BE49-F238E27FC236}">
                  <a16:creationId xmlns:a16="http://schemas.microsoft.com/office/drawing/2014/main" id="{3FC6C24D-BDA8-5AF8-F54A-A16969807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>
            <a:extLst>
              <a:ext uri="{FF2B5EF4-FFF2-40B4-BE49-F238E27FC236}">
                <a16:creationId xmlns:a16="http://schemas.microsoft.com/office/drawing/2014/main" id="{34BA1C0A-DC30-4068-3EBF-F5089AC6FB99}"/>
              </a:ext>
            </a:extLst>
          </p:cNvPr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88BA01-52B1-525C-E1F5-BE54BE740ACD}"/>
              </a:ext>
            </a:extLst>
          </p:cNvPr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71</TotalTime>
  <Words>395</Words>
  <Application>Microsoft Office PowerPoint</Application>
  <PresentationFormat>Widescreen</PresentationFormat>
  <Paragraphs>94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#9Slide03 AmpleSoft Bold</vt:lpstr>
      <vt:lpstr>#9Slide07 SVNZiclets</vt:lpstr>
      <vt:lpstr>Arial</vt:lpstr>
      <vt:lpstr>Calibri</vt:lpstr>
      <vt:lpstr>Tahoma</vt:lpstr>
      <vt:lpstr>Times New Roman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24</cp:revision>
  <dcterms:created xsi:type="dcterms:W3CDTF">2023-08-09T23:21:32Z</dcterms:created>
  <dcterms:modified xsi:type="dcterms:W3CDTF">2025-04-07T00:20:09Z</dcterms:modified>
  <cp:category>9Slide.vn</cp:category>
</cp:coreProperties>
</file>