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7679" r:id="rId2"/>
    <p:sldId id="7680" r:id="rId3"/>
    <p:sldId id="358" r:id="rId4"/>
    <p:sldId id="7678" r:id="rId5"/>
    <p:sldId id="7649" r:id="rId6"/>
    <p:sldId id="258" r:id="rId7"/>
    <p:sldId id="7695" r:id="rId8"/>
    <p:sldId id="7685" r:id="rId9"/>
    <p:sldId id="7696" r:id="rId10"/>
    <p:sldId id="7686" r:id="rId11"/>
    <p:sldId id="7697" r:id="rId12"/>
    <p:sldId id="7698" r:id="rId13"/>
    <p:sldId id="7699" r:id="rId14"/>
    <p:sldId id="7700" r:id="rId15"/>
    <p:sldId id="7701" r:id="rId16"/>
    <p:sldId id="7689" r:id="rId17"/>
    <p:sldId id="371" r:id="rId18"/>
    <p:sldId id="7670" r:id="rId19"/>
    <p:sldId id="76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1865" autoAdjust="0"/>
  </p:normalViewPr>
  <p:slideViewPr>
    <p:cSldViewPr snapToGrid="0">
      <p:cViewPr varScale="1">
        <p:scale>
          <a:sx n="80" d="100"/>
          <a:sy n="80" d="100"/>
        </p:scale>
        <p:origin x="10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00" y="397731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10" Type="http://schemas.openxmlformats.org/officeDocument/2006/relationships/image" Target="../media/image19.emf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005" y="1394457"/>
            <a:ext cx="924843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4A8F5-242A-8F36-C23B-C8479F7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958" y="2511492"/>
            <a:ext cx="9248434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2FFC-6502-E25F-5DED-3FF64DC0D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758" y="4393633"/>
            <a:ext cx="9248434" cy="134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DDA42-76C5-4E38-C9EB-9973CBE091B9}"/>
              </a:ext>
            </a:extLst>
          </p:cNvPr>
          <p:cNvSpPr txBox="1"/>
          <p:nvPr/>
        </p:nvSpPr>
        <p:spPr>
          <a:xfrm>
            <a:off x="2218971" y="987784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7347E-37BD-33F7-94F4-930049E7AF96}"/>
              </a:ext>
            </a:extLst>
          </p:cNvPr>
          <p:cNvSpPr txBox="1"/>
          <p:nvPr/>
        </p:nvSpPr>
        <p:spPr>
          <a:xfrm>
            <a:off x="1885950" y="2152650"/>
            <a:ext cx="827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92 881 992 &lt; 92     51 000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931 201 &gt; 93      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BD2BD-FE7B-2072-7508-A32D783DD422}"/>
              </a:ext>
            </a:extLst>
          </p:cNvPr>
          <p:cNvSpPr/>
          <p:nvPr/>
        </p:nvSpPr>
        <p:spPr>
          <a:xfrm>
            <a:off x="6505575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788EF-3639-D385-8A0C-0625EDE0D9EB}"/>
              </a:ext>
            </a:extLst>
          </p:cNvPr>
          <p:cNvSpPr/>
          <p:nvPr/>
        </p:nvSpPr>
        <p:spPr>
          <a:xfrm>
            <a:off x="5829300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B12C07-BB2B-B633-4CCF-A24FD1684447}"/>
              </a:ext>
            </a:extLst>
          </p:cNvPr>
          <p:cNvSpPr/>
          <p:nvPr/>
        </p:nvSpPr>
        <p:spPr>
          <a:xfrm>
            <a:off x="6515100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31F6A2-4FAC-8C95-9451-1A90CCEF9E2B}"/>
              </a:ext>
            </a:extLst>
          </p:cNvPr>
          <p:cNvSpPr/>
          <p:nvPr/>
        </p:nvSpPr>
        <p:spPr>
          <a:xfrm>
            <a:off x="5819775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Hoàn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FA59CB-1B2F-5D83-0F5A-1020E5BB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95222"/>
              </p:ext>
            </p:extLst>
          </p:nvPr>
        </p:nvGraphicFramePr>
        <p:xfrm>
          <a:off x="838200" y="1495425"/>
          <a:ext cx="10696575" cy="278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1003492427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3867443082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85368384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468563761"/>
                    </a:ext>
                  </a:extLst>
                </a:gridCol>
                <a:gridCol w="2207895">
                  <a:extLst>
                    <a:ext uri="{9D8B030D-6E8A-4147-A177-3AD203B41FA5}">
                      <a16:colId xmlns:a16="http://schemas.microsoft.com/office/drawing/2014/main" val="72760270"/>
                    </a:ext>
                  </a:extLst>
                </a:gridCol>
              </a:tblGrid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182 729 119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74 810 331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3 037 933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981 381 070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33074"/>
                  </a:ext>
                </a:extLst>
              </a:tr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trị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7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243142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060C7-532E-6262-869A-20861B79DC35}"/>
              </a:ext>
            </a:extLst>
          </p:cNvPr>
          <p:cNvSpPr/>
          <p:nvPr/>
        </p:nvSpPr>
        <p:spPr>
          <a:xfrm>
            <a:off x="5362574" y="31623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40CBD0-42D8-EBCA-9FEE-04280B2B5CB6}"/>
              </a:ext>
            </a:extLst>
          </p:cNvPr>
          <p:cNvSpPr/>
          <p:nvPr/>
        </p:nvSpPr>
        <p:spPr>
          <a:xfrm>
            <a:off x="7353299" y="3133725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0B50B1-24A3-54C1-56EC-8D0D6DC9B520}"/>
              </a:ext>
            </a:extLst>
          </p:cNvPr>
          <p:cNvSpPr/>
          <p:nvPr/>
        </p:nvSpPr>
        <p:spPr>
          <a:xfrm>
            <a:off x="9420224" y="32004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 – bốt xếp các que tính để được số 3 041 975 như hình dưới đây. Em hãy di chuyển 2 que tính để được số có 9 chữ số.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70" y="1790701"/>
            <a:ext cx="9097980" cy="2333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247774" y="4657725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5" y="1323975"/>
            <a:ext cx="10100615" cy="2590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562099" y="762000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1C4AC-E69C-656B-79F8-4847DEEA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7" y="2638425"/>
            <a:ext cx="150265" cy="1162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660B62-FC18-1D3F-6F87-38E1C744B488}"/>
              </a:ext>
            </a:extLst>
          </p:cNvPr>
          <p:cNvSpPr/>
          <p:nvPr/>
        </p:nvSpPr>
        <p:spPr>
          <a:xfrm>
            <a:off x="3400425" y="25622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7BFF2-EF51-6B7C-D938-BE0A76C3C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12" y="2600325"/>
            <a:ext cx="150265" cy="116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3413FD-E888-6B51-8811-E9287C32DB79}"/>
              </a:ext>
            </a:extLst>
          </p:cNvPr>
          <p:cNvSpPr/>
          <p:nvPr/>
        </p:nvSpPr>
        <p:spPr>
          <a:xfrm>
            <a:off x="4067175" y="26003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6CF0B-B5E7-B12E-4208-DC96AD1B9830}"/>
              </a:ext>
            </a:extLst>
          </p:cNvPr>
          <p:cNvSpPr/>
          <p:nvPr/>
        </p:nvSpPr>
        <p:spPr>
          <a:xfrm>
            <a:off x="3514725" y="2476499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DF2C1-49E6-08C2-90D3-571E59E12C24}"/>
              </a:ext>
            </a:extLst>
          </p:cNvPr>
          <p:cNvSpPr/>
          <p:nvPr/>
        </p:nvSpPr>
        <p:spPr>
          <a:xfrm>
            <a:off x="3505200" y="3533774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7530B-504B-322C-939C-C73145AF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2600325"/>
            <a:ext cx="15026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对话气泡: 圆角矩形 1">
            <a:extLst>
              <a:ext uri="{FF2B5EF4-FFF2-40B4-BE49-F238E27FC236}">
                <a16:creationId xmlns:a16="http://schemas.microsoft.com/office/drawing/2014/main" id="{406A97CA-5615-4287-ACD2-65AE068F8FE9}"/>
              </a:ext>
            </a:extLst>
          </p:cNvPr>
          <p:cNvSpPr/>
          <p:nvPr/>
        </p:nvSpPr>
        <p:spPr>
          <a:xfrm>
            <a:off x="2011580" y="1282599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Đọc, viết được số có nhiều chữ số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:a16="http://schemas.microsoft.com/office/drawing/2014/main" id="{CD24F6DA-F919-43B5-8CEC-6597FBCCC57F}"/>
              </a:ext>
            </a:extLst>
          </p:cNvPr>
          <p:cNvSpPr/>
          <p:nvPr/>
        </p:nvSpPr>
        <p:spPr>
          <a:xfrm flipH="1">
            <a:off x="2011580" y="3548275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làm tròn số tới hàng trăm nghìn.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:a16="http://schemas.microsoft.com/office/drawing/2014/main" id="{E02207C4-89D9-4F29-8821-0CF780A32EE4}"/>
              </a:ext>
            </a:extLst>
          </p:cNvPr>
          <p:cNvSpPr/>
          <p:nvPr/>
        </p:nvSpPr>
        <p:spPr>
          <a:xfrm>
            <a:off x="1990138" y="2511877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được lớp đơn vị, lớp nghìn, lớp triệu. Đồng thời nhận biết được các hàng tương ứng.</a:t>
            </a:r>
            <a:endParaRPr kumimoji="0" lang="vi-V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1161930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2370504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35184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2688" y="3971924"/>
            <a:ext cx="2697861" cy="27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BDF856-D7DA-8BB1-94A6-E6661D353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336" y="325331"/>
            <a:ext cx="6096528" cy="987638"/>
          </a:xfrm>
          <a:prstGeom prst="rect">
            <a:avLst/>
          </a:prstGeom>
        </p:spPr>
      </p:pic>
      <p:sp>
        <p:nvSpPr>
          <p:cNvPr id="4" name="对话气泡: 圆角矩形 25">
            <a:extLst>
              <a:ext uri="{FF2B5EF4-FFF2-40B4-BE49-F238E27FC236}">
                <a16:creationId xmlns:a16="http://schemas.microsoft.com/office/drawing/2014/main" id="{EEBE13A0-937F-8E55-86AC-EE4FD1074A57}"/>
              </a:ext>
            </a:extLst>
          </p:cNvPr>
          <p:cNvSpPr/>
          <p:nvPr/>
        </p:nvSpPr>
        <p:spPr>
          <a:xfrm flipH="1">
            <a:off x="2030628" y="4386475"/>
            <a:ext cx="9904196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cách so sánh hai số trong phạm vi 1 000 000 000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B7680B-3456-C68B-8C1B-06AC93BE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361" y="43566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37833" y="421215"/>
            <a:ext cx="4579193" cy="584775"/>
            <a:chOff x="1870518" y="1394077"/>
            <a:chExt cx="792078" cy="571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0518" y="1394077"/>
              <a:ext cx="758382" cy="571909"/>
              <a:chOff x="1870518" y="1394077"/>
              <a:chExt cx="758382" cy="571909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47301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3235" y="1394077"/>
                <a:ext cx="709329" cy="57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Hoàn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thành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bảng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6F149F3-6A22-157A-9227-B657DCE9B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2556"/>
              </p:ext>
            </p:extLst>
          </p:nvPr>
        </p:nvGraphicFramePr>
        <p:xfrm>
          <a:off x="619125" y="1100665"/>
          <a:ext cx="10848979" cy="47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405668327"/>
                    </a:ext>
                  </a:extLst>
                </a:gridCol>
                <a:gridCol w="829375">
                  <a:extLst>
                    <a:ext uri="{9D8B030D-6E8A-4147-A177-3AD203B41FA5}">
                      <a16:colId xmlns:a16="http://schemas.microsoft.com/office/drawing/2014/main" val="336190925"/>
                    </a:ext>
                  </a:extLst>
                </a:gridCol>
                <a:gridCol w="1032767">
                  <a:extLst>
                    <a:ext uri="{9D8B030D-6E8A-4147-A177-3AD203B41FA5}">
                      <a16:colId xmlns:a16="http://schemas.microsoft.com/office/drawing/2014/main" val="2249556439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val="2699277702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137838594"/>
                    </a:ext>
                  </a:extLst>
                </a:gridCol>
                <a:gridCol w="1062275">
                  <a:extLst>
                    <a:ext uri="{9D8B030D-6E8A-4147-A177-3AD203B41FA5}">
                      <a16:colId xmlns:a16="http://schemas.microsoft.com/office/drawing/2014/main" val="2898200204"/>
                    </a:ext>
                  </a:extLst>
                </a:gridCol>
                <a:gridCol w="983588">
                  <a:extLst>
                    <a:ext uri="{9D8B030D-6E8A-4147-A177-3AD203B41FA5}">
                      <a16:colId xmlns:a16="http://schemas.microsoft.com/office/drawing/2014/main" val="1941265026"/>
                    </a:ext>
                  </a:extLst>
                </a:gridCol>
                <a:gridCol w="914737">
                  <a:extLst>
                    <a:ext uri="{9D8B030D-6E8A-4147-A177-3AD203B41FA5}">
                      <a16:colId xmlns:a16="http://schemas.microsoft.com/office/drawing/2014/main" val="1297741800"/>
                    </a:ext>
                  </a:extLst>
                </a:gridCol>
                <a:gridCol w="892118">
                  <a:extLst>
                    <a:ext uri="{9D8B030D-6E8A-4147-A177-3AD203B41FA5}">
                      <a16:colId xmlns:a16="http://schemas.microsoft.com/office/drawing/2014/main" val="927746416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val="651523496"/>
                    </a:ext>
                  </a:extLst>
                </a:gridCol>
              </a:tblGrid>
              <a:tr h="63288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8953"/>
                  </a:ext>
                </a:extLst>
              </a:tr>
              <a:tr h="10085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7595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34 938 060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09452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42816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??47?46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3385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9C8014-18F9-EB11-0F20-6104EE9B1891}"/>
              </a:ext>
            </a:extLst>
          </p:cNvPr>
          <p:cNvSpPr/>
          <p:nvPr/>
        </p:nvSpPr>
        <p:spPr>
          <a:xfrm>
            <a:off x="3600450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667675-82E3-A148-031B-A10FA1F0FB84}"/>
              </a:ext>
            </a:extLst>
          </p:cNvPr>
          <p:cNvSpPr/>
          <p:nvPr/>
        </p:nvSpPr>
        <p:spPr>
          <a:xfrm>
            <a:off x="4581525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3C434B-8D6A-5EFE-F5E3-6A89D82A2059}"/>
              </a:ext>
            </a:extLst>
          </p:cNvPr>
          <p:cNvSpPr/>
          <p:nvPr/>
        </p:nvSpPr>
        <p:spPr>
          <a:xfrm>
            <a:off x="5657850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FCAB3-0F60-F91D-475A-B9E6441B83BA}"/>
              </a:ext>
            </a:extLst>
          </p:cNvPr>
          <p:cNvSpPr/>
          <p:nvPr/>
        </p:nvSpPr>
        <p:spPr>
          <a:xfrm>
            <a:off x="6696075" y="28860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222B25-CB7A-2998-997D-76FB77976EFA}"/>
              </a:ext>
            </a:extLst>
          </p:cNvPr>
          <p:cNvSpPr/>
          <p:nvPr/>
        </p:nvSpPr>
        <p:spPr>
          <a:xfrm>
            <a:off x="7781925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99572B-3D4B-5F4B-B250-94848F3C7890}"/>
              </a:ext>
            </a:extLst>
          </p:cNvPr>
          <p:cNvSpPr/>
          <p:nvPr/>
        </p:nvSpPr>
        <p:spPr>
          <a:xfrm>
            <a:off x="8696325" y="28384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C5C11-8DC9-0AAC-3D4E-982D6818BDA9}"/>
              </a:ext>
            </a:extLst>
          </p:cNvPr>
          <p:cNvSpPr/>
          <p:nvPr/>
        </p:nvSpPr>
        <p:spPr>
          <a:xfrm>
            <a:off x="9601200" y="28670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F60E53-834F-2231-FC00-E8F397B8EED1}"/>
              </a:ext>
            </a:extLst>
          </p:cNvPr>
          <p:cNvSpPr/>
          <p:nvPr/>
        </p:nvSpPr>
        <p:spPr>
          <a:xfrm>
            <a:off x="10639425" y="28479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1549DC-A45C-64F7-CD58-854B0D3CA6E5}"/>
              </a:ext>
            </a:extLst>
          </p:cNvPr>
          <p:cNvSpPr/>
          <p:nvPr/>
        </p:nvSpPr>
        <p:spPr>
          <a:xfrm>
            <a:off x="657225" y="3914775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299 792 458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898A1F-81BF-9C11-52F1-E56BDE14C03B}"/>
              </a:ext>
            </a:extLst>
          </p:cNvPr>
          <p:cNvSpPr/>
          <p:nvPr/>
        </p:nvSpPr>
        <p:spPr>
          <a:xfrm>
            <a:off x="6810375" y="48291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EC2B7A-9DDC-C013-5A39-272FB0C1DDF7}"/>
              </a:ext>
            </a:extLst>
          </p:cNvPr>
          <p:cNvSpPr/>
          <p:nvPr/>
        </p:nvSpPr>
        <p:spPr>
          <a:xfrm>
            <a:off x="7762875" y="48482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4A3EDB-8088-3F20-E1BD-A1A5F3BAB696}"/>
              </a:ext>
            </a:extLst>
          </p:cNvPr>
          <p:cNvSpPr/>
          <p:nvPr/>
        </p:nvSpPr>
        <p:spPr>
          <a:xfrm>
            <a:off x="967740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30B2C52-851E-04A8-F115-8DC689A5489C}"/>
              </a:ext>
            </a:extLst>
          </p:cNvPr>
          <p:cNvSpPr/>
          <p:nvPr/>
        </p:nvSpPr>
        <p:spPr>
          <a:xfrm>
            <a:off x="1061085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A309A-E5D2-BE57-FF06-4B8CDCB75A90}"/>
              </a:ext>
            </a:extLst>
          </p:cNvPr>
          <p:cNvSpPr/>
          <p:nvPr/>
        </p:nvSpPr>
        <p:spPr>
          <a:xfrm>
            <a:off x="638175" y="4762500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1 747 346 </a:t>
            </a: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055608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chữ số được gạch chân dưới đây thuộc hàng nào, lớp nào?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07C5E3-870E-1D60-9330-C8ED0C4DCBD8}"/>
              </a:ext>
            </a:extLst>
          </p:cNvPr>
          <p:cNvSpPr/>
          <p:nvPr/>
        </p:nvSpPr>
        <p:spPr>
          <a:xfrm>
            <a:off x="676275" y="341947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6 800 287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CE36E0-DBC4-D9CA-110A-BB5184419E54}"/>
              </a:ext>
            </a:extLst>
          </p:cNvPr>
          <p:cNvSpPr/>
          <p:nvPr/>
        </p:nvSpPr>
        <p:spPr>
          <a:xfrm>
            <a:off x="3428999" y="3381375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124 443 993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B5CCAE-AB79-3012-7591-567414A288CA}"/>
              </a:ext>
            </a:extLst>
          </p:cNvPr>
          <p:cNvSpPr/>
          <p:nvPr/>
        </p:nvSpPr>
        <p:spPr>
          <a:xfrm>
            <a:off x="6419849" y="3438525"/>
            <a:ext cx="247650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607 330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0911A8-20F3-2C51-E1AC-E0C61B629A2F}"/>
              </a:ext>
            </a:extLst>
          </p:cNvPr>
          <p:cNvSpPr/>
          <p:nvPr/>
        </p:nvSpPr>
        <p:spPr>
          <a:xfrm>
            <a:off x="9191624" y="3448050"/>
            <a:ext cx="2638426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3 101 983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5B901-8B0D-E39B-9B60-B42D8DBC4A9D}"/>
              </a:ext>
            </a:extLst>
          </p:cNvPr>
          <p:cNvCxnSpPr/>
          <p:nvPr/>
        </p:nvCxnSpPr>
        <p:spPr>
          <a:xfrm>
            <a:off x="942975" y="401002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AC975F-150F-C3A8-BCB1-4840668D3321}"/>
              </a:ext>
            </a:extLst>
          </p:cNvPr>
          <p:cNvCxnSpPr/>
          <p:nvPr/>
        </p:nvCxnSpPr>
        <p:spPr>
          <a:xfrm>
            <a:off x="4886325" y="39243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119D49-9E49-64BF-DA7E-2519E2B1E006}"/>
              </a:ext>
            </a:extLst>
          </p:cNvPr>
          <p:cNvCxnSpPr/>
          <p:nvPr/>
        </p:nvCxnSpPr>
        <p:spPr>
          <a:xfrm>
            <a:off x="7143750" y="40386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9026BD-AA95-7301-8809-20FEBDD1194E}"/>
              </a:ext>
            </a:extLst>
          </p:cNvPr>
          <p:cNvCxnSpPr/>
          <p:nvPr/>
        </p:nvCxnSpPr>
        <p:spPr>
          <a:xfrm>
            <a:off x="10944225" y="402907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0F62B7-EF3C-34B4-76F0-94B9D62D5D24}"/>
              </a:ext>
            </a:extLst>
          </p:cNvPr>
          <p:cNvCxnSpPr>
            <a:cxnSpLocks/>
          </p:cNvCxnSpPr>
          <p:nvPr/>
        </p:nvCxnSpPr>
        <p:spPr>
          <a:xfrm>
            <a:off x="1143000" y="4076700"/>
            <a:ext cx="657225" cy="32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B65005-A93A-8BB6-D84F-17B7FA18552D}"/>
              </a:ext>
            </a:extLst>
          </p:cNvPr>
          <p:cNvSpPr/>
          <p:nvPr/>
        </p:nvSpPr>
        <p:spPr>
          <a:xfrm>
            <a:off x="647699" y="44100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C89FD3-C318-A92E-682D-299EB5AC0BB9}"/>
              </a:ext>
            </a:extLst>
          </p:cNvPr>
          <p:cNvCxnSpPr>
            <a:cxnSpLocks/>
          </p:cNvCxnSpPr>
          <p:nvPr/>
        </p:nvCxnSpPr>
        <p:spPr>
          <a:xfrm flipH="1">
            <a:off x="1133475" y="2924175"/>
            <a:ext cx="542925" cy="752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2D82E6-EC00-574E-7565-9FAFAC2D4BAC}"/>
              </a:ext>
            </a:extLst>
          </p:cNvPr>
          <p:cNvSpPr/>
          <p:nvPr/>
        </p:nvSpPr>
        <p:spPr>
          <a:xfrm>
            <a:off x="790575" y="22574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64225F-CA1D-A118-4CAA-E5BBFE4AF46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343400" y="3962400"/>
            <a:ext cx="6762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8B230E-C359-C274-47A5-754281F8FE75}"/>
              </a:ext>
            </a:extLst>
          </p:cNvPr>
          <p:cNvSpPr/>
          <p:nvPr/>
        </p:nvSpPr>
        <p:spPr>
          <a:xfrm>
            <a:off x="3286125" y="4600575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0F18A3-B103-00B1-28BE-DE6C61F757D6}"/>
              </a:ext>
            </a:extLst>
          </p:cNvPr>
          <p:cNvCxnSpPr>
            <a:cxnSpLocks/>
          </p:cNvCxnSpPr>
          <p:nvPr/>
        </p:nvCxnSpPr>
        <p:spPr>
          <a:xfrm>
            <a:off x="4410075" y="2867025"/>
            <a:ext cx="5334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EC8FA4-4AB0-138F-2062-9A9C98249619}"/>
              </a:ext>
            </a:extLst>
          </p:cNvPr>
          <p:cNvSpPr/>
          <p:nvPr/>
        </p:nvSpPr>
        <p:spPr>
          <a:xfrm>
            <a:off x="3524250" y="21717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97DA26-2222-27D6-8DE3-FB712DC8079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219950" y="4076700"/>
            <a:ext cx="419100" cy="514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568621-7BA7-D5C5-E017-05DB623D9BC0}"/>
              </a:ext>
            </a:extLst>
          </p:cNvPr>
          <p:cNvSpPr/>
          <p:nvPr/>
        </p:nvSpPr>
        <p:spPr>
          <a:xfrm>
            <a:off x="6743700" y="4591050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438E51-D908-8B3E-FA85-9D6FBC6109F3}"/>
              </a:ext>
            </a:extLst>
          </p:cNvPr>
          <p:cNvCxnSpPr>
            <a:cxnSpLocks/>
          </p:cNvCxnSpPr>
          <p:nvPr/>
        </p:nvCxnSpPr>
        <p:spPr>
          <a:xfrm flipH="1">
            <a:off x="7258050" y="3019425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A1144A5-2883-1DC9-AA1C-BA1F99CBA40C}"/>
              </a:ext>
            </a:extLst>
          </p:cNvPr>
          <p:cNvSpPr/>
          <p:nvPr/>
        </p:nvSpPr>
        <p:spPr>
          <a:xfrm>
            <a:off x="6734175" y="23431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AE8759-034B-06AC-8CCA-C4CACCAB0E6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9944100" y="4124325"/>
            <a:ext cx="120967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29A826-AF8D-F748-C720-F9EF3BCD6879}"/>
              </a:ext>
            </a:extLst>
          </p:cNvPr>
          <p:cNvSpPr/>
          <p:nvPr/>
        </p:nvSpPr>
        <p:spPr>
          <a:xfrm>
            <a:off x="9048750" y="46863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74613A-E82E-B17F-C98D-44441A07E01B}"/>
              </a:ext>
            </a:extLst>
          </p:cNvPr>
          <p:cNvCxnSpPr>
            <a:cxnSpLocks/>
          </p:cNvCxnSpPr>
          <p:nvPr/>
        </p:nvCxnSpPr>
        <p:spPr>
          <a:xfrm>
            <a:off x="10525125" y="3028950"/>
            <a:ext cx="50482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21F5EE-F9A3-CFAD-D438-3392891BF7EB}"/>
              </a:ext>
            </a:extLst>
          </p:cNvPr>
          <p:cNvSpPr/>
          <p:nvPr/>
        </p:nvSpPr>
        <p:spPr>
          <a:xfrm>
            <a:off x="9639300" y="23622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</TotalTime>
  <Words>362</Words>
  <Application>Microsoft Office PowerPoint</Application>
  <PresentationFormat>Widescreen</PresentationFormat>
  <Paragraphs>119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Cambria</vt:lpstr>
      <vt:lpstr>iCiel Soup of Justice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37</cp:revision>
  <dcterms:created xsi:type="dcterms:W3CDTF">2023-08-10T01:34:33Z</dcterms:created>
  <dcterms:modified xsi:type="dcterms:W3CDTF">2025-04-07T00:21:09Z</dcterms:modified>
  <cp:category>9Slide.vn</cp:category>
</cp:coreProperties>
</file>