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22" r:id="rId2"/>
    <p:sldId id="348" r:id="rId3"/>
    <p:sldId id="312" r:id="rId4"/>
    <p:sldId id="311" r:id="rId5"/>
    <p:sldId id="328" r:id="rId6"/>
    <p:sldId id="327" r:id="rId7"/>
    <p:sldId id="329" r:id="rId8"/>
    <p:sldId id="310" r:id="rId9"/>
    <p:sldId id="359" r:id="rId10"/>
    <p:sldId id="360" r:id="rId11"/>
    <p:sldId id="362" r:id="rId12"/>
    <p:sldId id="363" r:id="rId13"/>
    <p:sldId id="364" r:id="rId14"/>
    <p:sldId id="319" r:id="rId15"/>
    <p:sldId id="332" r:id="rId16"/>
    <p:sldId id="338" r:id="rId17"/>
    <p:sldId id="349" r:id="rId18"/>
    <p:sldId id="339" r:id="rId19"/>
    <p:sldId id="341" r:id="rId20"/>
    <p:sldId id="350" r:id="rId21"/>
    <p:sldId id="325" r:id="rId22"/>
    <p:sldId id="353" r:id="rId23"/>
    <p:sldId id="365" r:id="rId24"/>
    <p:sldId id="366" r:id="rId25"/>
    <p:sldId id="32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405" autoAdjust="0"/>
  </p:normalViewPr>
  <p:slideViewPr>
    <p:cSldViewPr snapToGrid="0">
      <p:cViewPr varScale="1">
        <p:scale>
          <a:sx n="80" d="100"/>
          <a:sy n="80" d="100"/>
        </p:scale>
        <p:origin x="137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FD8F1-1A76-40C3-8C74-3260094CB53F}"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0974C-5E57-417B-8B65-564F9AB6F89F}" type="slidenum">
              <a:rPr lang="en-US" smtClean="0"/>
              <a:t>‹#›</a:t>
            </a:fld>
            <a:endParaRPr lang="en-US"/>
          </a:p>
        </p:txBody>
      </p:sp>
    </p:spTree>
    <p:extLst>
      <p:ext uri="{BB962C8B-B14F-4D97-AF65-F5344CB8AC3E}">
        <p14:creationId xmlns:p14="http://schemas.microsoft.com/office/powerpoint/2010/main" val="2039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2222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493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anose="020B0604020202020204"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3495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27086" y="397732"/>
            <a:ext cx="3338286" cy="3972479"/>
          </a:xfrm>
          <a:prstGeom prst="rect">
            <a:avLst/>
          </a:prstGeom>
        </p:spPr>
      </p:pic>
    </p:spTree>
    <p:extLst>
      <p:ext uri="{BB962C8B-B14F-4D97-AF65-F5344CB8AC3E}">
        <p14:creationId xmlns:p14="http://schemas.microsoft.com/office/powerpoint/2010/main" val="96139586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2.jpg"/><Relationship Id="rId5" Type="http://schemas.microsoft.com/office/2007/relationships/hdphoto" Target="../media/hdphoto13.wdp"/><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3.jpeg"/><Relationship Id="rId5" Type="http://schemas.microsoft.com/office/2007/relationships/hdphoto" Target="../media/hdphoto13.wdp"/><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5.jpeg"/><Relationship Id="rId5" Type="http://schemas.microsoft.com/office/2007/relationships/hdphoto" Target="../media/hdphoto13.wdp"/><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6.xml"/><Relationship Id="rId7" Type="http://schemas.microsoft.com/office/2007/relationships/hdphoto" Target="../media/hdphoto13.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0.emf"/></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2.xml"/><Relationship Id="rId7" Type="http://schemas.openxmlformats.org/officeDocument/2006/relationships/image" Target="../media/image6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0.emf"/></Relationships>
</file>

<file path=ppt/slides/_rels/slide1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65.png"/><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slideLayout" Target="../slideLayouts/slideLayout1.xml"/><Relationship Id="rId21" Type="http://schemas.openxmlformats.org/officeDocument/2006/relationships/image" Target="../media/image26.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22.png"/><Relationship Id="rId2" Type="http://schemas.openxmlformats.org/officeDocument/2006/relationships/audio" Target="../media/media1.mp3"/><Relationship Id="rId16" Type="http://schemas.microsoft.com/office/2007/relationships/hdphoto" Target="../media/hdphoto7.wdp"/><Relationship Id="rId20"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6.png"/><Relationship Id="rId15" Type="http://schemas.openxmlformats.org/officeDocument/2006/relationships/image" Target="../media/image21.png"/><Relationship Id="rId10" Type="http://schemas.microsoft.com/office/2007/relationships/hdphoto" Target="../media/hdphoto4.wdp"/><Relationship Id="rId19"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18.png"/><Relationship Id="rId14" Type="http://schemas.microsoft.com/office/2007/relationships/hdphoto" Target="../media/hdphoto6.wdp"/></Relationships>
</file>

<file path=ppt/slides/_rels/slide2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9.pn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png"/><Relationship Id="rId7" Type="http://schemas.openxmlformats.org/officeDocument/2006/relationships/image" Target="../media/image72.jpe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7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76.png"/><Relationship Id="rId4" Type="http://schemas.openxmlformats.org/officeDocument/2006/relationships/image" Target="../media/image6.png"/><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79.png"/><Relationship Id="rId3" Type="http://schemas.openxmlformats.org/officeDocument/2006/relationships/notesSlide" Target="../notesSlides/notesSlide12.xml"/><Relationship Id="rId7" Type="http://schemas.openxmlformats.org/officeDocument/2006/relationships/image" Target="../media/image7.png"/><Relationship Id="rId12"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6.png"/><Relationship Id="rId11" Type="http://schemas.openxmlformats.org/officeDocument/2006/relationships/image" Target="../media/image70.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8.png"/><Relationship Id="rId10" Type="http://schemas.microsoft.com/office/2007/relationships/hdphoto" Target="../media/hdphoto6.wdp"/><Relationship Id="rId4" Type="http://schemas.openxmlformats.org/officeDocument/2006/relationships/image" Target="../media/image27.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image" Target="../media/image32.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9.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9.png"/><Relationship Id="rId18" Type="http://schemas.openxmlformats.org/officeDocument/2006/relationships/image" Target="../media/image43.png"/><Relationship Id="rId3" Type="http://schemas.openxmlformats.org/officeDocument/2006/relationships/image" Target="../media/image17.png"/><Relationship Id="rId7" Type="http://schemas.openxmlformats.org/officeDocument/2006/relationships/image" Target="../media/image36.png"/><Relationship Id="rId12" Type="http://schemas.openxmlformats.org/officeDocument/2006/relationships/image" Target="../media/image38.png"/><Relationship Id="rId17" Type="http://schemas.openxmlformats.org/officeDocument/2006/relationships/image" Target="../media/image42.png"/><Relationship Id="rId2" Type="http://schemas.openxmlformats.org/officeDocument/2006/relationships/image" Target="../media/image16.png"/><Relationship Id="rId16" Type="http://schemas.openxmlformats.org/officeDocument/2006/relationships/image" Target="../media/image41.GIF"/><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8.png"/><Relationship Id="rId15" Type="http://schemas.openxmlformats.org/officeDocument/2006/relationships/image" Target="../media/image40.png"/><Relationship Id="rId10" Type="http://schemas.openxmlformats.org/officeDocument/2006/relationships/image" Target="../media/image20.png"/><Relationship Id="rId4" Type="http://schemas.microsoft.com/office/2007/relationships/hdphoto" Target="../media/hdphoto3.wdp"/><Relationship Id="rId9" Type="http://schemas.microsoft.com/office/2007/relationships/hdphoto" Target="../media/hdphoto9.wdp"/><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5.png"/><Relationship Id="rId10" Type="http://schemas.openxmlformats.org/officeDocument/2006/relationships/image" Target="../media/image48.png"/><Relationship Id="rId4" Type="http://schemas.microsoft.com/office/2007/relationships/hdphoto" Target="../media/hdphoto10.wdp"/><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rPr>
              <a:t>???</a:t>
            </a:r>
            <a:endParaRPr kumimoji="0" lang="zh-CN" altLang="en-US"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endParaRPr>
          </a:p>
        </p:txBody>
      </p:sp>
      <p:grpSp>
        <p:nvGrpSpPr>
          <p:cNvPr id="4" name="组合 3"/>
          <p:cNvGrpSpPr/>
          <p:nvPr/>
        </p:nvGrpSpPr>
        <p:grpSpPr>
          <a:xfrm>
            <a:off x="27567" y="5023364"/>
            <a:ext cx="12188212" cy="2163708"/>
            <a:chOff x="-69575" y="4694291"/>
            <a:chExt cx="12188212" cy="2163708"/>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grpSp>
        <p:nvGrpSpPr>
          <p:cNvPr id="12" name="组合 11"/>
          <p:cNvGrpSpPr/>
          <p:nvPr/>
        </p:nvGrpSpPr>
        <p:grpSpPr>
          <a:xfrm>
            <a:off x="-16204" y="-33245"/>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499443" y="2713024"/>
            <a:ext cx="3997224" cy="3997224"/>
          </a:xfrm>
          <a:prstGeom prst="rect">
            <a:avLst/>
          </a:prstGeom>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a:fillRect/>
          </a:stretch>
        </p:blipFill>
        <p:spPr>
          <a:xfrm>
            <a:off x="11045908" y="146420"/>
            <a:ext cx="1600685" cy="1164261"/>
          </a:xfrm>
          <a:prstGeom prst="rect">
            <a:avLst/>
          </a:prstGeom>
        </p:spPr>
      </p:pic>
      <p:pic>
        <p:nvPicPr>
          <p:cNvPr id="33" name="图片 32"/>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0994008" y="1259341"/>
            <a:ext cx="852242" cy="619880"/>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63419" y="1684916"/>
            <a:ext cx="852242" cy="619880"/>
          </a:xfrm>
          <a:prstGeom prst="rect">
            <a:avLst/>
          </a:prstGeom>
        </p:spPr>
      </p:pic>
      <p:pic>
        <p:nvPicPr>
          <p:cNvPr id="27" name="图片 6"/>
          <p:cNvPicPr>
            <a:picLocks noChangeAspect="1"/>
          </p:cNvPicPr>
          <p:nvPr/>
        </p:nvPicPr>
        <p:blipFill rotWithShape="1">
          <a:blip r:embed="rId10" cstate="print">
            <a:extLst>
              <a:ext uri="{28A0092B-C50C-407E-A947-70E740481C1C}">
                <a14:useLocalDpi xmlns:a14="http://schemas.microsoft.com/office/drawing/2010/main" val="0"/>
              </a:ext>
            </a:extLst>
          </a:blip>
          <a:srcRect r="84309" b="60855"/>
          <a:stretch>
            <a:fillRect/>
          </a:stretch>
        </p:blipFill>
        <p:spPr>
          <a:xfrm rot="578775">
            <a:off x="3283524" y="4884628"/>
            <a:ext cx="1286908" cy="1657935"/>
          </a:xfrm>
          <a:prstGeom prst="rect">
            <a:avLst/>
          </a:prstGeom>
        </p:spPr>
      </p:pic>
      <p:pic>
        <p:nvPicPr>
          <p:cNvPr id="30" name="图片 3"/>
          <p:cNvPicPr>
            <a:picLocks noChangeAspect="1"/>
          </p:cNvPicPr>
          <p:nvPr/>
        </p:nvPicPr>
        <p:blipFill rotWithShape="1">
          <a:blip r:embed="rId11" cstate="print">
            <a:extLst>
              <a:ext uri="{28A0092B-C50C-407E-A947-70E740481C1C}">
                <a14:useLocalDpi xmlns:a14="http://schemas.microsoft.com/office/drawing/2010/main" val="0"/>
              </a:ext>
            </a:extLst>
          </a:blip>
          <a:srcRect l="19274" r="64146" b="60878"/>
          <a:stretch>
            <a:fillRect/>
          </a:stretch>
        </p:blipFill>
        <p:spPr>
          <a:xfrm rot="20277098">
            <a:off x="4613332" y="4703740"/>
            <a:ext cx="1485797" cy="1810370"/>
          </a:xfrm>
          <a:prstGeom prst="rect">
            <a:avLst/>
          </a:prstGeom>
        </p:spPr>
      </p:pic>
      <p:pic>
        <p:nvPicPr>
          <p:cNvPr id="31" name="图片 3"/>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a:fillRect/>
          </a:stretch>
        </p:blipFill>
        <p:spPr>
          <a:xfrm rot="593058">
            <a:off x="6512591" y="4835143"/>
            <a:ext cx="2008373" cy="1756907"/>
          </a:xfrm>
          <a:prstGeom prst="rect">
            <a:avLst/>
          </a:prstGeom>
        </p:spPr>
      </p:pic>
      <p:pic>
        <p:nvPicPr>
          <p:cNvPr id="32" name="图片 3"/>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a:fillRect/>
          </a:stretch>
        </p:blipFill>
        <p:spPr>
          <a:xfrm>
            <a:off x="8117603" y="4740530"/>
            <a:ext cx="1690756" cy="1679254"/>
          </a:xfrm>
          <a:prstGeom prst="rect">
            <a:avLst/>
          </a:prstGeom>
        </p:spPr>
      </p:pic>
      <p:pic>
        <p:nvPicPr>
          <p:cNvPr id="2" name="Picture 1">
            <a:extLst>
              <a:ext uri="{FF2B5EF4-FFF2-40B4-BE49-F238E27FC236}">
                <a16:creationId xmlns:a16="http://schemas.microsoft.com/office/drawing/2014/main" id="{9DF27D2F-C92F-CAC9-27F4-96C2B209458E}"/>
              </a:ext>
            </a:extLst>
          </p:cNvPr>
          <p:cNvPicPr>
            <a:picLocks noChangeAspect="1"/>
          </p:cNvPicPr>
          <p:nvPr/>
        </p:nvPicPr>
        <p:blipFill>
          <a:blip r:embed="rId16"/>
          <a:stretch>
            <a:fillRect/>
          </a:stretch>
        </p:blipFill>
        <p:spPr>
          <a:xfrm>
            <a:off x="3605194" y="2172381"/>
            <a:ext cx="4810161" cy="1865538"/>
          </a:xfrm>
          <a:prstGeom prst="rect">
            <a:avLst/>
          </a:prstGeom>
        </p:spPr>
      </p:pic>
      <p:sp>
        <p:nvSpPr>
          <p:cNvPr id="5" name="TextBox 4">
            <a:extLst>
              <a:ext uri="{FF2B5EF4-FFF2-40B4-BE49-F238E27FC236}">
                <a16:creationId xmlns:a16="http://schemas.microsoft.com/office/drawing/2014/main" id="{891946DD-7BBA-E5DD-63D7-922E0963D63D}"/>
              </a:ext>
            </a:extLst>
          </p:cNvPr>
          <p:cNvSpPr txBox="1"/>
          <p:nvPr/>
        </p:nvSpPr>
        <p:spPr>
          <a:xfrm>
            <a:off x="2299023" y="405384"/>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32" presetClass="emph" presetSubtype="0" fill="hold" nodeType="afterEffect">
                                  <p:stCondLst>
                                    <p:cond delay="0"/>
                                  </p:stCondLst>
                                  <p:childTnLst>
                                    <p:animRot by="120000">
                                      <p:cBhvr>
                                        <p:cTn id="64" dur="100" fill="hold">
                                          <p:stCondLst>
                                            <p:cond delay="0"/>
                                          </p:stCondLst>
                                        </p:cTn>
                                        <p:tgtEl>
                                          <p:spTgt spid="27"/>
                                        </p:tgtEl>
                                        <p:attrNameLst>
                                          <p:attrName>r</p:attrName>
                                        </p:attrNameLst>
                                      </p:cBhvr>
                                    </p:animRot>
                                    <p:animRot by="-240000">
                                      <p:cBhvr>
                                        <p:cTn id="65" dur="200" fill="hold">
                                          <p:stCondLst>
                                            <p:cond delay="200"/>
                                          </p:stCondLst>
                                        </p:cTn>
                                        <p:tgtEl>
                                          <p:spTgt spid="27"/>
                                        </p:tgtEl>
                                        <p:attrNameLst>
                                          <p:attrName>r</p:attrName>
                                        </p:attrNameLst>
                                      </p:cBhvr>
                                    </p:animRot>
                                    <p:animRot by="240000">
                                      <p:cBhvr>
                                        <p:cTn id="66" dur="200" fill="hold">
                                          <p:stCondLst>
                                            <p:cond delay="400"/>
                                          </p:stCondLst>
                                        </p:cTn>
                                        <p:tgtEl>
                                          <p:spTgt spid="27"/>
                                        </p:tgtEl>
                                        <p:attrNameLst>
                                          <p:attrName>r</p:attrName>
                                        </p:attrNameLst>
                                      </p:cBhvr>
                                    </p:animRot>
                                    <p:animRot by="-240000">
                                      <p:cBhvr>
                                        <p:cTn id="67" dur="200" fill="hold">
                                          <p:stCondLst>
                                            <p:cond delay="600"/>
                                          </p:stCondLst>
                                        </p:cTn>
                                        <p:tgtEl>
                                          <p:spTgt spid="27"/>
                                        </p:tgtEl>
                                        <p:attrNameLst>
                                          <p:attrName>r</p:attrName>
                                        </p:attrNameLst>
                                      </p:cBhvr>
                                    </p:animRot>
                                    <p:animRot by="120000">
                                      <p:cBhvr>
                                        <p:cTn id="68" dur="200" fill="hold">
                                          <p:stCondLst>
                                            <p:cond delay="800"/>
                                          </p:stCondLst>
                                        </p:cTn>
                                        <p:tgtEl>
                                          <p:spTgt spid="27"/>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30"/>
                                        </p:tgtEl>
                                        <p:attrNameLst>
                                          <p:attrName>r</p:attrName>
                                        </p:attrNameLst>
                                      </p:cBhvr>
                                    </p:animRot>
                                    <p:animRot by="-240000">
                                      <p:cBhvr>
                                        <p:cTn id="71" dur="200" fill="hold">
                                          <p:stCondLst>
                                            <p:cond delay="200"/>
                                          </p:stCondLst>
                                        </p:cTn>
                                        <p:tgtEl>
                                          <p:spTgt spid="30"/>
                                        </p:tgtEl>
                                        <p:attrNameLst>
                                          <p:attrName>r</p:attrName>
                                        </p:attrNameLst>
                                      </p:cBhvr>
                                    </p:animRot>
                                    <p:animRot by="240000">
                                      <p:cBhvr>
                                        <p:cTn id="72" dur="200" fill="hold">
                                          <p:stCondLst>
                                            <p:cond delay="400"/>
                                          </p:stCondLst>
                                        </p:cTn>
                                        <p:tgtEl>
                                          <p:spTgt spid="30"/>
                                        </p:tgtEl>
                                        <p:attrNameLst>
                                          <p:attrName>r</p:attrName>
                                        </p:attrNameLst>
                                      </p:cBhvr>
                                    </p:animRot>
                                    <p:animRot by="-240000">
                                      <p:cBhvr>
                                        <p:cTn id="73" dur="200" fill="hold">
                                          <p:stCondLst>
                                            <p:cond delay="600"/>
                                          </p:stCondLst>
                                        </p:cTn>
                                        <p:tgtEl>
                                          <p:spTgt spid="30"/>
                                        </p:tgtEl>
                                        <p:attrNameLst>
                                          <p:attrName>r</p:attrName>
                                        </p:attrNameLst>
                                      </p:cBhvr>
                                    </p:animRot>
                                    <p:animRot by="120000">
                                      <p:cBhvr>
                                        <p:cTn id="74" dur="200" fill="hold">
                                          <p:stCondLst>
                                            <p:cond delay="800"/>
                                          </p:stCondLst>
                                        </p:cTn>
                                        <p:tgtEl>
                                          <p:spTgt spid="30"/>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31"/>
                                        </p:tgtEl>
                                        <p:attrNameLst>
                                          <p:attrName>r</p:attrName>
                                        </p:attrNameLst>
                                      </p:cBhvr>
                                    </p:animRot>
                                    <p:animRot by="-240000">
                                      <p:cBhvr>
                                        <p:cTn id="77" dur="200" fill="hold">
                                          <p:stCondLst>
                                            <p:cond delay="200"/>
                                          </p:stCondLst>
                                        </p:cTn>
                                        <p:tgtEl>
                                          <p:spTgt spid="31"/>
                                        </p:tgtEl>
                                        <p:attrNameLst>
                                          <p:attrName>r</p:attrName>
                                        </p:attrNameLst>
                                      </p:cBhvr>
                                    </p:animRot>
                                    <p:animRot by="240000">
                                      <p:cBhvr>
                                        <p:cTn id="78" dur="200" fill="hold">
                                          <p:stCondLst>
                                            <p:cond delay="400"/>
                                          </p:stCondLst>
                                        </p:cTn>
                                        <p:tgtEl>
                                          <p:spTgt spid="31"/>
                                        </p:tgtEl>
                                        <p:attrNameLst>
                                          <p:attrName>r</p:attrName>
                                        </p:attrNameLst>
                                      </p:cBhvr>
                                    </p:animRot>
                                    <p:animRot by="-240000">
                                      <p:cBhvr>
                                        <p:cTn id="79" dur="200" fill="hold">
                                          <p:stCondLst>
                                            <p:cond delay="600"/>
                                          </p:stCondLst>
                                        </p:cTn>
                                        <p:tgtEl>
                                          <p:spTgt spid="31"/>
                                        </p:tgtEl>
                                        <p:attrNameLst>
                                          <p:attrName>r</p:attrName>
                                        </p:attrNameLst>
                                      </p:cBhvr>
                                    </p:animRot>
                                    <p:animRot by="120000">
                                      <p:cBhvr>
                                        <p:cTn id="80" dur="200" fill="hold">
                                          <p:stCondLst>
                                            <p:cond delay="800"/>
                                          </p:stCondLst>
                                        </p:cTn>
                                        <p:tgtEl>
                                          <p:spTgt spid="31"/>
                                        </p:tgtEl>
                                        <p:attrNameLst>
                                          <p:attrName>r</p:attrName>
                                        </p:attrNameLst>
                                      </p:cBhvr>
                                    </p:animRot>
                                  </p:childTnLst>
                                </p:cTn>
                              </p:par>
                              <p:par>
                                <p:cTn id="81" presetID="32" presetClass="emph" presetSubtype="0" fill="hold" nodeType="withEffect">
                                  <p:stCondLst>
                                    <p:cond delay="0"/>
                                  </p:stCondLst>
                                  <p:childTnLst>
                                    <p:animRot by="120000">
                                      <p:cBhvr>
                                        <p:cTn id="82" dur="100" fill="hold">
                                          <p:stCondLst>
                                            <p:cond delay="0"/>
                                          </p:stCondLst>
                                        </p:cTn>
                                        <p:tgtEl>
                                          <p:spTgt spid="32"/>
                                        </p:tgtEl>
                                        <p:attrNameLst>
                                          <p:attrName>r</p:attrName>
                                        </p:attrNameLst>
                                      </p:cBhvr>
                                    </p:animRot>
                                    <p:animRot by="-240000">
                                      <p:cBhvr>
                                        <p:cTn id="83" dur="200" fill="hold">
                                          <p:stCondLst>
                                            <p:cond delay="200"/>
                                          </p:stCondLst>
                                        </p:cTn>
                                        <p:tgtEl>
                                          <p:spTgt spid="32"/>
                                        </p:tgtEl>
                                        <p:attrNameLst>
                                          <p:attrName>r</p:attrName>
                                        </p:attrNameLst>
                                      </p:cBhvr>
                                    </p:animRot>
                                    <p:animRot by="240000">
                                      <p:cBhvr>
                                        <p:cTn id="84" dur="200" fill="hold">
                                          <p:stCondLst>
                                            <p:cond delay="400"/>
                                          </p:stCondLst>
                                        </p:cTn>
                                        <p:tgtEl>
                                          <p:spTgt spid="32"/>
                                        </p:tgtEl>
                                        <p:attrNameLst>
                                          <p:attrName>r</p:attrName>
                                        </p:attrNameLst>
                                      </p:cBhvr>
                                    </p:animRot>
                                    <p:animRot by="-240000">
                                      <p:cBhvr>
                                        <p:cTn id="85" dur="200" fill="hold">
                                          <p:stCondLst>
                                            <p:cond delay="600"/>
                                          </p:stCondLst>
                                        </p:cTn>
                                        <p:tgtEl>
                                          <p:spTgt spid="32"/>
                                        </p:tgtEl>
                                        <p:attrNameLst>
                                          <p:attrName>r</p:attrName>
                                        </p:attrNameLst>
                                      </p:cBhvr>
                                    </p:animRot>
                                    <p:animRot by="120000">
                                      <p:cBhvr>
                                        <p:cTn id="86" dur="200" fill="hold">
                                          <p:stCondLst>
                                            <p:cond delay="800"/>
                                          </p:stCondLst>
                                        </p:cTn>
                                        <p:tgtEl>
                                          <p:spTgt spid="32"/>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kids looking at a computer screen&#10;&#10;Description automatically generated">
            <a:extLst>
              <a:ext uri="{FF2B5EF4-FFF2-40B4-BE49-F238E27FC236}">
                <a16:creationId xmlns:a16="http://schemas.microsoft.com/office/drawing/2014/main" id="{9FBF8A89-1CE1-E281-3D2F-75807067D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387" y="1933575"/>
            <a:ext cx="8658225" cy="3886200"/>
          </a:xfrm>
          <a:prstGeom prst="rect">
            <a:avLst/>
          </a:prstGeom>
        </p:spPr>
      </p:pic>
      <p:sp>
        <p:nvSpPr>
          <p:cNvPr id="7" name="Speech Bubble: Rectangle with Corners Rounded 6">
            <a:extLst>
              <a:ext uri="{FF2B5EF4-FFF2-40B4-BE49-F238E27FC236}">
                <a16:creationId xmlns:a16="http://schemas.microsoft.com/office/drawing/2014/main" id="{0479DFC3-D913-CC27-D1BE-A3639245AB94}"/>
              </a:ext>
            </a:extLst>
          </p:cNvPr>
          <p:cNvSpPr/>
          <p:nvPr/>
        </p:nvSpPr>
        <p:spPr>
          <a:xfrm>
            <a:off x="752475" y="3105150"/>
            <a:ext cx="2209800" cy="1400175"/>
          </a:xfrm>
          <a:prstGeom prst="wedgeRoundRectCallout">
            <a:avLst>
              <a:gd name="adj1" fmla="val 70546"/>
              <a:gd name="adj2" fmla="val 1488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nào</a:t>
            </a:r>
            <a:r>
              <a:rPr lang="en-US" sz="2400" dirty="0"/>
              <a:t> </a:t>
            </a:r>
            <a:r>
              <a:rPr lang="en-US" sz="2400" dirty="0" err="1"/>
              <a:t>nặng</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 </a:t>
            </a:r>
            <a:r>
              <a:rPr lang="en-US" sz="2400" dirty="0" err="1"/>
              <a:t>nhỉ</a:t>
            </a:r>
            <a:r>
              <a:rPr lang="en-US" sz="2400" dirty="0"/>
              <a:t>?</a:t>
            </a:r>
          </a:p>
        </p:txBody>
      </p:sp>
      <p:sp>
        <p:nvSpPr>
          <p:cNvPr id="8" name="Speech Bubble: Rectangle with Corners Rounded 7">
            <a:extLst>
              <a:ext uri="{FF2B5EF4-FFF2-40B4-BE49-F238E27FC236}">
                <a16:creationId xmlns:a16="http://schemas.microsoft.com/office/drawing/2014/main" id="{56CBAC1A-FD0A-FC68-FECF-1209C8CE8DB7}"/>
              </a:ext>
            </a:extLst>
          </p:cNvPr>
          <p:cNvSpPr/>
          <p:nvPr/>
        </p:nvSpPr>
        <p:spPr>
          <a:xfrm>
            <a:off x="4514850" y="1657351"/>
            <a:ext cx="2209800" cy="1504950"/>
          </a:xfrm>
          <a:prstGeom prst="wedgeRoundRectCallout">
            <a:avLst>
              <a:gd name="adj1" fmla="val 47701"/>
              <a:gd name="adj2" fmla="val 8018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Là</a:t>
            </a:r>
            <a:r>
              <a:rPr lang="en-US" sz="2400" dirty="0"/>
              <a:t> </a:t>
            </a:r>
            <a:r>
              <a:rPr lang="en-US" sz="2400" dirty="0" err="1"/>
              <a:t>cá</a:t>
            </a:r>
            <a:r>
              <a:rPr lang="en-US" sz="2400" dirty="0"/>
              <a:t> </a:t>
            </a:r>
            <a:r>
              <a:rPr lang="en-US" sz="2400" dirty="0" err="1"/>
              <a:t>voi</a:t>
            </a:r>
            <a:r>
              <a:rPr lang="en-US" sz="2400" dirty="0"/>
              <a:t> </a:t>
            </a:r>
            <a:r>
              <a:rPr lang="en-US" sz="2400" dirty="0" err="1"/>
              <a:t>xanh</a:t>
            </a:r>
            <a:r>
              <a:rPr lang="en-US" sz="2400" dirty="0"/>
              <a:t>. Con </a:t>
            </a:r>
            <a:r>
              <a:rPr lang="en-US" sz="2400" dirty="0" err="1"/>
              <a:t>nặng</a:t>
            </a:r>
            <a:r>
              <a:rPr lang="en-US" sz="2400" dirty="0"/>
              <a:t> </a:t>
            </a:r>
            <a:r>
              <a:rPr lang="en-US" sz="2400" dirty="0" err="1"/>
              <a:t>nhất</a:t>
            </a:r>
            <a:r>
              <a:rPr lang="en-US" sz="2400" dirty="0"/>
              <a:t> </a:t>
            </a:r>
            <a:r>
              <a:rPr lang="en-US" sz="2400" dirty="0" err="1"/>
              <a:t>có</a:t>
            </a:r>
            <a:r>
              <a:rPr lang="en-US" sz="2400" dirty="0"/>
              <a:t> </a:t>
            </a:r>
            <a:r>
              <a:rPr lang="en-US" sz="2400" dirty="0" err="1"/>
              <a:t>thể</a:t>
            </a:r>
            <a:r>
              <a:rPr lang="en-US" sz="2400" dirty="0"/>
              <a:t> </a:t>
            </a:r>
            <a:r>
              <a:rPr lang="en-US" sz="2400" dirty="0" err="1"/>
              <a:t>lên</a:t>
            </a:r>
            <a:r>
              <a:rPr lang="en-US" sz="2400" dirty="0"/>
              <a:t> </a:t>
            </a:r>
            <a:r>
              <a:rPr lang="en-US" sz="2400" dirty="0" err="1"/>
              <a:t>tới</a:t>
            </a:r>
            <a:r>
              <a:rPr lang="en-US" sz="2400" dirty="0"/>
              <a:t> 190 </a:t>
            </a:r>
            <a:r>
              <a:rPr lang="en-US" sz="2400" dirty="0" err="1"/>
              <a:t>tấn</a:t>
            </a:r>
            <a:r>
              <a:rPr lang="en-US" sz="2400" dirty="0"/>
              <a:t>.</a:t>
            </a:r>
          </a:p>
        </p:txBody>
      </p:sp>
      <p:sp>
        <p:nvSpPr>
          <p:cNvPr id="9" name="Speech Bubble: Rectangle with Corners Rounded 8">
            <a:extLst>
              <a:ext uri="{FF2B5EF4-FFF2-40B4-BE49-F238E27FC236}">
                <a16:creationId xmlns:a16="http://schemas.microsoft.com/office/drawing/2014/main" id="{7EF38824-BC92-F1AB-36E2-195084847596}"/>
              </a:ext>
            </a:extLst>
          </p:cNvPr>
          <p:cNvSpPr/>
          <p:nvPr/>
        </p:nvSpPr>
        <p:spPr>
          <a:xfrm>
            <a:off x="7543800" y="1047751"/>
            <a:ext cx="2209800" cy="1504950"/>
          </a:xfrm>
          <a:prstGeom prst="wedgeRoundRectCallout">
            <a:avLst>
              <a:gd name="adj1" fmla="val -30747"/>
              <a:gd name="adj2" fmla="val 6436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190 </a:t>
            </a:r>
            <a:r>
              <a:rPr lang="en-US" sz="2400" dirty="0" err="1"/>
              <a:t>tấn</a:t>
            </a:r>
            <a:r>
              <a:rPr lang="en-US" sz="2400" dirty="0"/>
              <a:t> </a:t>
            </a:r>
            <a:r>
              <a:rPr lang="en-US" sz="2400" dirty="0" err="1"/>
              <a:t>có</a:t>
            </a:r>
            <a:r>
              <a:rPr lang="en-US" sz="2400" dirty="0"/>
              <a:t> </a:t>
            </a:r>
            <a:r>
              <a:rPr lang="en-US" sz="2400" dirty="0" err="1"/>
              <a:t>lớn</a:t>
            </a:r>
            <a:r>
              <a:rPr lang="en-US" sz="2400" dirty="0"/>
              <a:t> </a:t>
            </a:r>
            <a:r>
              <a:rPr lang="en-US" sz="2400" dirty="0" err="1"/>
              <a:t>hơn</a:t>
            </a:r>
            <a:r>
              <a:rPr lang="en-US" sz="2400" dirty="0"/>
              <a:t> 190 kg </a:t>
            </a:r>
            <a:r>
              <a:rPr lang="en-US" sz="2400" dirty="0" err="1"/>
              <a:t>không</a:t>
            </a:r>
            <a:r>
              <a:rPr lang="en-US" sz="2400" dirty="0"/>
              <a:t> </a:t>
            </a:r>
            <a:r>
              <a:rPr lang="en-US" sz="2400" dirty="0" err="1"/>
              <a:t>nhỉ</a:t>
            </a:r>
            <a:r>
              <a:rPr lang="en-US" sz="2400" dirty="0"/>
              <a:t>?</a:t>
            </a:r>
          </a:p>
        </p:txBody>
      </p:sp>
    </p:spTree>
    <p:extLst>
      <p:ext uri="{BB962C8B-B14F-4D97-AF65-F5344CB8AC3E}">
        <p14:creationId xmlns:p14="http://schemas.microsoft.com/office/powerpoint/2010/main" val="1156204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5 loài vật khổng lồ nhất thế giới - KhoaHoc.tv">
            <a:extLst>
              <a:ext uri="{FF2B5EF4-FFF2-40B4-BE49-F238E27FC236}">
                <a16:creationId xmlns:a16="http://schemas.microsoft.com/office/drawing/2014/main" id="{14269838-2252-3B44-01DC-F0B7322DC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a16="http://schemas.microsoft.com/office/drawing/2014/main" id="{52B6A6BA-ADB4-4386-918C-04162DFE0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339030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3889232" y="4619625"/>
            <a:ext cx="46927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 mã nặng khoảng 401kg</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098" name="Picture 2" descr="Top 10 loài động vật có cân nặng “khủng” nhất hành tinh">
            <a:extLst>
              <a:ext uri="{FF2B5EF4-FFF2-40B4-BE49-F238E27FC236}">
                <a16:creationId xmlns:a16="http://schemas.microsoft.com/office/drawing/2014/main" id="{B2FBDE56-70D8-A29A-8C17-5BB9B2A75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499" y="490536"/>
            <a:ext cx="5137151" cy="38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2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5"/>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A_图片 3">
            <a:extLst>
              <a:ext uri="{FF2B5EF4-FFF2-40B4-BE49-F238E27FC236}">
                <a16:creationId xmlns:a16="http://schemas.microsoft.com/office/drawing/2014/main" id="{99E9CA96-9219-80E1-38B5-E5262002D27E}"/>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220812" y="575952"/>
            <a:ext cx="7594600" cy="7594600"/>
          </a:xfrm>
          <a:prstGeom prst="rect">
            <a:avLst/>
          </a:prstGeom>
        </p:spPr>
      </p:pic>
      <p:pic>
        <p:nvPicPr>
          <p:cNvPr id="4" name="图片 11">
            <a:extLst>
              <a:ext uri="{FF2B5EF4-FFF2-40B4-BE49-F238E27FC236}">
                <a16:creationId xmlns:a16="http://schemas.microsoft.com/office/drawing/2014/main" id="{ED996C9F-2DC6-A47A-E579-E7A4387832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119821"/>
            <a:ext cx="9934575" cy="6045000"/>
          </a:xfrm>
          <a:prstGeom prst="rect">
            <a:avLst/>
          </a:prstGeom>
        </p:spPr>
      </p:pic>
      <p:sp>
        <p:nvSpPr>
          <p:cNvPr id="5" name="PA_矩形 5">
            <a:extLst>
              <a:ext uri="{FF2B5EF4-FFF2-40B4-BE49-F238E27FC236}">
                <a16:creationId xmlns:a16="http://schemas.microsoft.com/office/drawing/2014/main" id="{273B9120-9866-C581-C191-1191EFD852AE}"/>
              </a:ext>
            </a:extLst>
          </p:cNvPr>
          <p:cNvSpPr/>
          <p:nvPr>
            <p:custDataLst>
              <p:tags r:id="rId3"/>
            </p:custDataLst>
          </p:nvPr>
        </p:nvSpPr>
        <p:spPr>
          <a:xfrm>
            <a:off x="5943599" y="1682386"/>
            <a:ext cx="4810125"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Để</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đo</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khối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lượng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các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vật</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nặng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chục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trăm</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nghìn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người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ta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còn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dùng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đơn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vị</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yến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tạ</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tấn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a:t>
            </a:r>
            <a:endParaRPr kumimoji="0" lang="zh-CN" altLang="en-US" sz="3600" b="1" i="1"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68543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4597" y="630133"/>
            <a:ext cx="6706089" cy="5998783"/>
            <a:chOff x="-1484597" y="630133"/>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4597" y="630133"/>
              <a:ext cx="6706089" cy="5998783"/>
            </a:xfrm>
            <a:prstGeom prst="rect">
              <a:avLst/>
            </a:prstGeom>
          </p:spPr>
        </p:pic>
        <p:sp>
          <p:nvSpPr>
            <p:cNvPr id="8" name="文本框 29"/>
            <p:cNvSpPr txBox="1"/>
            <p:nvPr/>
          </p:nvSpPr>
          <p:spPr>
            <a:xfrm>
              <a:off x="378497" y="2558975"/>
              <a:ext cx="336482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Các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đơn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vị</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khối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lượng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đã</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học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a:t>
              </a: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Ki-lô-gam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a:fillRect/>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940" y="0"/>
            <a:ext cx="3448957" cy="1972167"/>
          </a:xfrm>
          <a:prstGeom prst="rect">
            <a:avLst/>
          </a:prstGeom>
        </p:spPr>
      </p:pic>
      <p:sp>
        <p:nvSpPr>
          <p:cNvPr id="6" name="Rectangle 5"/>
          <p:cNvSpPr/>
          <p:nvPr/>
        </p:nvSpPr>
        <p:spPr>
          <a:xfrm flipH="1">
            <a:off x="2880561" y="291876"/>
            <a:ext cx="2105714"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88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2" descr="Con Trâu"/>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15" l="0" r="100000"/>
                    </a14:imgEffect>
                  </a14:imgLayer>
                </a14:imgProps>
              </a:ext>
              <a:ext uri="{28A0092B-C50C-407E-A947-70E740481C1C}">
                <a14:useLocalDpi xmlns:a14="http://schemas.microsoft.com/office/drawing/2010/main" val="0"/>
              </a:ext>
            </a:extLst>
          </a:blip>
          <a:srcRect/>
          <a:stretch>
            <a:fillRect/>
          </a:stretch>
        </p:blipFill>
        <p:spPr bwMode="auto">
          <a:xfrm>
            <a:off x="2471199" y="1972167"/>
            <a:ext cx="2515076" cy="37726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ách vẽ một con bò hoạt hình mới nhất 2021 - Vẽ.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534" y="1738426"/>
            <a:ext cx="4339788" cy="3840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1000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1000</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771" y="-521324"/>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463796" y="5952556"/>
            <a:ext cx="487363" cy="487363"/>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pic>
        <p:nvPicPr>
          <p:cNvPr id="2" name="Picture 1">
            <a:extLst>
              <a:ext uri="{FF2B5EF4-FFF2-40B4-BE49-F238E27FC236}">
                <a16:creationId xmlns:a16="http://schemas.microsoft.com/office/drawing/2014/main" id="{C721FA91-6766-45F1-2BC0-7ED0797903CF}"/>
              </a:ext>
            </a:extLst>
          </p:cNvPr>
          <p:cNvPicPr>
            <a:picLocks noChangeAspect="1"/>
          </p:cNvPicPr>
          <p:nvPr/>
        </p:nvPicPr>
        <p:blipFill>
          <a:blip r:embed="rId21"/>
          <a:stretch>
            <a:fillRect/>
          </a:stretch>
        </p:blipFill>
        <p:spPr>
          <a:xfrm>
            <a:off x="2121490" y="1252625"/>
            <a:ext cx="6901270" cy="2371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par>
                                <p:cTn id="73" presetID="1" presetClass="mediacall" presetSubtype="0" fill="hold" nodeType="withEffect">
                                  <p:stCondLst>
                                    <p:cond delay="0"/>
                                  </p:stCondLst>
                                  <p:childTnLst>
                                    <p:cmd type="call" cmd="playFrom(0.0)">
                                      <p:cBhvr>
                                        <p:cTn id="74" dur="3056" fill="hold"/>
                                        <p:tgtEl>
                                          <p:spTgt spid="4"/>
                                        </p:tgtEl>
                                      </p:cBhvr>
                                    </p:cmd>
                                  </p:childTnLst>
                                </p:cTn>
                              </p:par>
                              <p:par>
                                <p:cTn id="75" presetID="35" presetClass="path" presetSubtype="0" accel="50000" decel="50000" fill="hold" nodeType="withEffect">
                                  <p:stCondLst>
                                    <p:cond delay="0"/>
                                  </p:stCondLst>
                                  <p:childTnLst>
                                    <p:animMotion origin="layout" path="M -6.25E-7 -2.22222E-6 L -0.32891 -0.01203 " pathEditMode="relative" rAng="0" ptsTypes="AA">
                                      <p:cBhvr>
                                        <p:cTn id="76"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345191" y="568320"/>
            <a:ext cx="1785553"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Tấn</a:t>
            </a:r>
            <a:endParaRPr kumimoji="0" lang="en-US" sz="7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a:fillRect/>
          </a:stretch>
        </p:blipFill>
        <p:spPr>
          <a:xfrm>
            <a:off x="2478384" y="1152515"/>
            <a:ext cx="6485903" cy="4989580"/>
          </a:xfrm>
          <a:prstGeom prst="rect">
            <a:avLst/>
          </a:prstGeom>
        </p:spPr>
      </p:pic>
      <p:pic>
        <p:nvPicPr>
          <p:cNvPr id="5"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pic>
        <p:nvPicPr>
          <p:cNvPr id="2" name="Picture 1">
            <a:extLst>
              <a:ext uri="{FF2B5EF4-FFF2-40B4-BE49-F238E27FC236}">
                <a16:creationId xmlns:a16="http://schemas.microsoft.com/office/drawing/2014/main" id="{09059502-2679-91FA-E1B8-B65ADBAAFD45}"/>
              </a:ext>
            </a:extLst>
          </p:cNvPr>
          <p:cNvPicPr>
            <a:picLocks noChangeAspect="1"/>
          </p:cNvPicPr>
          <p:nvPr/>
        </p:nvPicPr>
        <p:blipFill>
          <a:blip r:embed="rId8"/>
          <a:stretch>
            <a:fillRect/>
          </a:stretch>
        </p:blipFill>
        <p:spPr>
          <a:xfrm>
            <a:off x="3697770" y="2389902"/>
            <a:ext cx="4986960"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7797178" y="4631438"/>
            <a:ext cx="4563799" cy="2139538"/>
          </a:xfrm>
          <a:prstGeom prst="rect">
            <a:avLst/>
          </a:prstGeom>
        </p:spPr>
      </p:pic>
      <p:grpSp>
        <p:nvGrpSpPr>
          <p:cNvPr id="12" name="组合 11"/>
          <p:cNvGrpSpPr/>
          <p:nvPr/>
        </p:nvGrpSpPr>
        <p:grpSpPr>
          <a:xfrm>
            <a:off x="-39983" y="-20607"/>
            <a:ext cx="12231983" cy="2202195"/>
            <a:chOff x="-16409" y="-6727"/>
            <a:chExt cx="9125471" cy="167779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grpSp>
        <p:nvGrpSpPr>
          <p:cNvPr id="34" name="Group 33"/>
          <p:cNvGrpSpPr/>
          <p:nvPr/>
        </p:nvGrpSpPr>
        <p:grpSpPr>
          <a:xfrm>
            <a:off x="1626614" y="164596"/>
            <a:ext cx="9370861" cy="2853262"/>
            <a:chOff x="2353202" y="1032750"/>
            <a:chExt cx="4956478" cy="3011685"/>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4" name="Rectangle 43"/>
          <p:cNvSpPr/>
          <p:nvPr/>
        </p:nvSpPr>
        <p:spPr>
          <a:xfrm>
            <a:off x="1928292" y="640770"/>
            <a:ext cx="8722591"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Chọn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số</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cân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nặng</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thích</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hợp</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với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mỗi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con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vật</a:t>
            </a:r>
            <a:endParaRPr kumimoji="0" lang="en-US" sz="4400" b="1" i="0" u="none" strike="noStrike" kern="1200" cap="none" spc="0" normalizeH="0" baseline="0" noProof="0" dirty="0">
              <a:ln w="22225">
                <a:solidFill>
                  <a:srgbClr val="F79646">
                    <a:lumMod val="75000"/>
                  </a:srgbClr>
                </a:solidFill>
                <a:prstDash val="solid"/>
              </a:ln>
              <a:solidFill>
                <a:srgbClr val="F79646">
                  <a:lumMod val="40000"/>
                  <a:lumOff val="60000"/>
                </a:srgbClr>
              </a:solidFill>
              <a:effectLst/>
              <a:uLnTx/>
              <a:uFillTx/>
              <a:latin typeface="Cambria" panose="02040503050406030204" pitchFamily="18" charset="0"/>
              <a:ea typeface="Cambria" panose="02040503050406030204" pitchFamily="18" charset="0"/>
            </a:endParaRPr>
          </a:p>
        </p:txBody>
      </p:sp>
      <p:pic>
        <p:nvPicPr>
          <p:cNvPr id="49" name="图片 14" descr="6ccb8bc6dbe83c6ae811819d70909b6f"/>
          <p:cNvPicPr>
            <a:picLocks noChangeAspect="1"/>
          </p:cNvPicPr>
          <p:nvPr/>
        </p:nvPicPr>
        <p:blipFill>
          <a:blip r:embed="rId8"/>
          <a:srcRect t="29675"/>
          <a:stretch>
            <a:fillRect/>
          </a:stretch>
        </p:blipFill>
        <p:spPr>
          <a:xfrm>
            <a:off x="-2937" y="4324558"/>
            <a:ext cx="12261215" cy="2525361"/>
          </a:xfrm>
          <a:prstGeom prst="rect">
            <a:avLst/>
          </a:prstGeom>
        </p:spPr>
      </p:pic>
      <p:pic>
        <p:nvPicPr>
          <p:cNvPr id="55" name="图片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02166" y="-523942"/>
            <a:ext cx="2968128" cy="2289630"/>
          </a:xfrm>
          <a:prstGeom prst="rect">
            <a:avLst/>
          </a:prstGeom>
        </p:spPr>
      </p:pic>
      <p:sp>
        <p:nvSpPr>
          <p:cNvPr id="56" name="Rectangle 55"/>
          <p:cNvSpPr/>
          <p:nvPr/>
        </p:nvSpPr>
        <p:spPr>
          <a:xfrm>
            <a:off x="321351" y="150099"/>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400F7F4-7210-76AF-BD06-642B3A904E40}"/>
              </a:ext>
            </a:extLst>
          </p:cNvPr>
          <p:cNvPicPr>
            <a:picLocks noChangeAspect="1"/>
          </p:cNvPicPr>
          <p:nvPr/>
        </p:nvPicPr>
        <p:blipFill>
          <a:blip r:embed="rId10"/>
          <a:stretch>
            <a:fillRect/>
          </a:stretch>
        </p:blipFill>
        <p:spPr>
          <a:xfrm>
            <a:off x="1023937" y="2571750"/>
            <a:ext cx="10149456"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a16="http://schemas.microsoft.com/office/drawing/2014/main" id="{A313D72E-6A40-E118-9CFD-04DAB5C48146}"/>
              </a:ext>
            </a:extLst>
          </p:cNvPr>
          <p:cNvCxnSpPr>
            <a:cxnSpLocks/>
          </p:cNvCxnSpPr>
          <p:nvPr/>
        </p:nvCxnSpPr>
        <p:spPr>
          <a:xfrm>
            <a:off x="2581275" y="4095750"/>
            <a:ext cx="2352675" cy="1047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C72019-5C31-7A6B-0961-A3AC5133D53E}"/>
              </a:ext>
            </a:extLst>
          </p:cNvPr>
          <p:cNvCxnSpPr>
            <a:cxnSpLocks/>
          </p:cNvCxnSpPr>
          <p:nvPr/>
        </p:nvCxnSpPr>
        <p:spPr>
          <a:xfrm>
            <a:off x="6076950" y="4381500"/>
            <a:ext cx="337185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5F2A0-B884-C0D7-CCF8-76546107B323}"/>
              </a:ext>
            </a:extLst>
          </p:cNvPr>
          <p:cNvCxnSpPr>
            <a:cxnSpLocks/>
          </p:cNvCxnSpPr>
          <p:nvPr/>
        </p:nvCxnSpPr>
        <p:spPr>
          <a:xfrm flipH="1">
            <a:off x="2305050" y="4257675"/>
            <a:ext cx="5295900" cy="895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4F6877-96B3-F713-77AF-469B2C25B532}"/>
              </a:ext>
            </a:extLst>
          </p:cNvPr>
          <p:cNvCxnSpPr>
            <a:cxnSpLocks/>
          </p:cNvCxnSpPr>
          <p:nvPr/>
        </p:nvCxnSpPr>
        <p:spPr>
          <a:xfrm flipH="1">
            <a:off x="7372350" y="4352925"/>
            <a:ext cx="2219325"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id="{21AE45AE-9D2C-F4AC-02C5-88591A7A8349}"/>
              </a:ext>
            </a:extLst>
          </p:cNvPr>
          <p:cNvSpPr/>
          <p:nvPr/>
        </p:nvSpPr>
        <p:spPr>
          <a:xfrm>
            <a:off x="940476" y="531099"/>
            <a:ext cx="16626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3. </a:t>
            </a:r>
            <a:r>
              <a:rPr lang="en-US" sz="3600" b="1" u="sng"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9F9AC44-2D61-765B-933A-A4BFA5714CEF}"/>
              </a:ext>
            </a:extLst>
          </p:cNvPr>
          <p:cNvSpPr txBox="1"/>
          <p:nvPr/>
        </p:nvSpPr>
        <p:spPr>
          <a:xfrm>
            <a:off x="308225" y="2178121"/>
            <a:ext cx="10787865" cy="1384995"/>
          </a:xfrm>
          <a:prstGeom prst="rect">
            <a:avLst/>
          </a:prstGeom>
          <a:noFill/>
        </p:spPr>
        <p:txBody>
          <a:bodyPr wrap="square" rtlCol="0">
            <a:spAutoFit/>
          </a:bodyPr>
          <a:lstStyle/>
          <a:p>
            <a:pPr algn="just"/>
            <a:r>
              <a:rPr lang="en-US" sz="4200" b="0" i="0" dirty="0">
                <a:solidFill>
                  <a:srgbClr val="000000"/>
                </a:solidFill>
                <a:effectLst/>
                <a:latin typeface="Cambria" panose="02040503050406030204" pitchFamily="18" charset="0"/>
                <a:ea typeface="Cambria" panose="02040503050406030204" pitchFamily="18" charset="0"/>
              </a:rPr>
              <a:t>a) 45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18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dirty="0">
                <a:solidFill>
                  <a:srgbClr val="000000"/>
                </a:solidFill>
                <a:latin typeface="Cambria" panose="02040503050406030204" pitchFamily="18" charset="0"/>
                <a:ea typeface="Cambria" panose="02040503050406030204" pitchFamily="18" charset="0"/>
              </a:rPr>
              <a:t>                   </a:t>
            </a:r>
            <a:r>
              <a:rPr lang="en-US" sz="4200" b="0" i="0" dirty="0">
                <a:solidFill>
                  <a:srgbClr val="000000"/>
                </a:solidFill>
                <a:effectLst/>
                <a:latin typeface="Cambria" panose="02040503050406030204" pitchFamily="18" charset="0"/>
                <a:ea typeface="Cambria" panose="02040503050406030204" pitchFamily="18" charset="0"/>
              </a:rPr>
              <a:t>b) 17 </a:t>
            </a:r>
            <a:r>
              <a:rPr lang="en-US" sz="4200" b="0" i="0" dirty="0" err="1">
                <a:solidFill>
                  <a:srgbClr val="000000"/>
                </a:solidFill>
                <a:effectLst/>
                <a:latin typeface="Cambria" panose="02040503050406030204" pitchFamily="18" charset="0"/>
                <a:ea typeface="Cambria" panose="02040503050406030204" pitchFamily="18" charset="0"/>
              </a:rPr>
              <a:t>tạ</a:t>
            </a:r>
            <a:r>
              <a:rPr lang="en-US" sz="4200" b="0" i="0" dirty="0">
                <a:solidFill>
                  <a:srgbClr val="000000"/>
                </a:solidFill>
                <a:effectLst/>
                <a:latin typeface="Cambria" panose="02040503050406030204" pitchFamily="18" charset="0"/>
                <a:ea typeface="Cambria" panose="02040503050406030204" pitchFamily="18" charset="0"/>
              </a:rPr>
              <a:t> + 36 </a:t>
            </a:r>
            <a:r>
              <a:rPr lang="en-US" sz="4200" b="0" i="0" dirty="0" err="1">
                <a:solidFill>
                  <a:srgbClr val="000000"/>
                </a:solidFill>
                <a:effectLst/>
                <a:latin typeface="Cambria" panose="02040503050406030204" pitchFamily="18" charset="0"/>
                <a:ea typeface="Cambria" panose="02040503050406030204" pitchFamily="18" charset="0"/>
              </a:rPr>
              <a:t>tạ</a:t>
            </a:r>
            <a:endParaRPr lang="en-US" sz="4200" b="0" i="0" dirty="0">
              <a:solidFill>
                <a:srgbClr val="000000"/>
              </a:solidFill>
              <a:effectLst/>
              <a:latin typeface="Cambria" panose="02040503050406030204" pitchFamily="18" charset="0"/>
              <a:ea typeface="Cambria" panose="02040503050406030204" pitchFamily="18" charset="0"/>
            </a:endParaRPr>
          </a:p>
          <a:p>
            <a:pPr algn="just"/>
            <a:r>
              <a:rPr lang="en-US" sz="4200" b="0" i="0" dirty="0">
                <a:solidFill>
                  <a:srgbClr val="000000"/>
                </a:solidFill>
                <a:effectLst/>
                <a:latin typeface="Cambria" panose="02040503050406030204" pitchFamily="18" charset="0"/>
                <a:ea typeface="Cambria" panose="02040503050406030204" pitchFamily="18" charset="0"/>
              </a:rPr>
              <a:t>c) 25 </a:t>
            </a:r>
            <a:r>
              <a:rPr lang="en-US" sz="4200" b="0" i="0" dirty="0" err="1">
                <a:solidFill>
                  <a:srgbClr val="000000"/>
                </a:solidFill>
                <a:effectLst/>
                <a:latin typeface="Cambria" panose="02040503050406030204" pitchFamily="18" charset="0"/>
                <a:ea typeface="Cambria" panose="02040503050406030204" pitchFamily="18" charset="0"/>
              </a:rPr>
              <a:t>yến</a:t>
            </a:r>
            <a:r>
              <a:rPr lang="en-US" sz="4200" b="0" i="0" dirty="0">
                <a:solidFill>
                  <a:srgbClr val="000000"/>
                </a:solidFill>
                <a:effectLst/>
                <a:latin typeface="Cambria" panose="02040503050406030204" pitchFamily="18" charset="0"/>
                <a:ea typeface="Cambria" panose="02040503050406030204" pitchFamily="18" charset="0"/>
              </a:rPr>
              <a:t> × 4                            d) 138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3</a:t>
            </a:r>
          </a:p>
        </p:txBody>
      </p:sp>
      <p:sp>
        <p:nvSpPr>
          <p:cNvPr id="9" name="TextBox 8">
            <a:extLst>
              <a:ext uri="{FF2B5EF4-FFF2-40B4-BE49-F238E27FC236}">
                <a16:creationId xmlns:a16="http://schemas.microsoft.com/office/drawing/2014/main" id="{7123D4D4-3AC2-8258-F4E3-A20F881D4416}"/>
              </a:ext>
            </a:extLst>
          </p:cNvPr>
          <p:cNvSpPr txBox="1"/>
          <p:nvPr/>
        </p:nvSpPr>
        <p:spPr>
          <a:xfrm>
            <a:off x="4438436" y="2188396"/>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27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905AE1E8-1318-CFF8-F354-E42F892D2248}"/>
              </a:ext>
            </a:extLst>
          </p:cNvPr>
          <p:cNvSpPr txBox="1"/>
          <p:nvPr/>
        </p:nvSpPr>
        <p:spPr>
          <a:xfrm>
            <a:off x="10171416" y="2157574"/>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53 </a:t>
            </a:r>
            <a:r>
              <a:rPr lang="en-US" sz="4200" dirty="0" err="1">
                <a:solidFill>
                  <a:srgbClr val="FF0000"/>
                </a:solidFill>
                <a:latin typeface="Cambria" panose="02040503050406030204" pitchFamily="18" charset="0"/>
                <a:ea typeface="Cambria" panose="02040503050406030204" pitchFamily="18" charset="0"/>
              </a:rPr>
              <a:t>tạ</a:t>
            </a:r>
            <a:endParaRPr lang="en-US" sz="4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3582B17D-5420-DE79-5F27-133B65C62464}"/>
              </a:ext>
            </a:extLst>
          </p:cNvPr>
          <p:cNvSpPr txBox="1"/>
          <p:nvPr/>
        </p:nvSpPr>
        <p:spPr>
          <a:xfrm>
            <a:off x="3472664" y="2804845"/>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100 </a:t>
            </a:r>
            <a:r>
              <a:rPr lang="en-US" sz="4200" dirty="0" err="1">
                <a:solidFill>
                  <a:srgbClr val="FF0000"/>
                </a:solidFill>
                <a:latin typeface="Cambria" panose="02040503050406030204" pitchFamily="18" charset="0"/>
                <a:ea typeface="Cambria" panose="02040503050406030204" pitchFamily="18" charset="0"/>
              </a:rPr>
              <a:t>yến</a:t>
            </a:r>
            <a:endParaRPr lang="en-US" sz="4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2C3735E-A87B-79BC-259E-E6B7A4B39225}"/>
              </a:ext>
            </a:extLst>
          </p:cNvPr>
          <p:cNvSpPr txBox="1"/>
          <p:nvPr/>
        </p:nvSpPr>
        <p:spPr>
          <a:xfrm>
            <a:off x="9750174" y="2825393"/>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46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6469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E3590693-FAAA-F8AD-DCC3-B39770934436}"/>
              </a:ext>
            </a:extLst>
          </p:cNvPr>
          <p:cNvSpPr/>
          <p:nvPr/>
        </p:nvSpPr>
        <p:spPr>
          <a:xfrm>
            <a:off x="575352" y="542652"/>
            <a:ext cx="650875" cy="5669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9BC6E"/>
                </a:solidFill>
                <a:effectLst/>
                <a:uLnTx/>
                <a:uFillTx/>
                <a:latin typeface="Arial"/>
                <a:ea typeface="+mn-ea"/>
                <a:cs typeface="+mn-cs"/>
                <a:sym typeface="Arial"/>
              </a:rPr>
              <a:t>4</a:t>
            </a:r>
            <a:endParaRPr kumimoji="0" lang="vi-VN" sz="36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7" name="TextBox 6">
            <a:extLst>
              <a:ext uri="{FF2B5EF4-FFF2-40B4-BE49-F238E27FC236}">
                <a16:creationId xmlns:a16="http://schemas.microsoft.com/office/drawing/2014/main" id="{BA6C32C4-D3BC-49B0-8BE9-639E0F0E243D}"/>
              </a:ext>
            </a:extLst>
          </p:cNvPr>
          <p:cNvSpPr txBox="1"/>
          <p:nvPr/>
        </p:nvSpPr>
        <p:spPr>
          <a:xfrm>
            <a:off x="1218563" y="478856"/>
            <a:ext cx="8612372" cy="707886"/>
          </a:xfrm>
          <a:prstGeom prst="rect">
            <a:avLst/>
          </a:prstGeom>
          <a:noFill/>
        </p:spPr>
        <p:txBody>
          <a:bodyPr wrap="square" rtlCol="0">
            <a:spAutoFit/>
          </a:bodyPr>
          <a:lstStyle/>
          <a:p>
            <a:pPr lvl="0" algn="just">
              <a:buClr>
                <a:srgbClr val="000000"/>
              </a:buClr>
            </a:pPr>
            <a:r>
              <a:rPr lang="vi-VN" sz="4000" kern="0" dirty="0">
                <a:solidFill>
                  <a:srgbClr val="000000"/>
                </a:solidFill>
                <a:latin typeface="Arial"/>
                <a:cs typeface="Arial"/>
                <a:sym typeface="Arial"/>
              </a:rPr>
              <a:t>Chọn câu trả lời đúng.</a:t>
            </a:r>
            <a:endParaRPr kumimoji="0" lang="vi-VN"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70AA1580-AC33-9EA3-93CD-4DA707A6B9E3}"/>
              </a:ext>
            </a:extLst>
          </p:cNvPr>
          <p:cNvSpPr txBox="1"/>
          <p:nvPr/>
        </p:nvSpPr>
        <p:spPr>
          <a:xfrm>
            <a:off x="873303" y="1756881"/>
            <a:ext cx="10572107" cy="4031873"/>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Có một con voi vừa chào đời ở vườn quốc gia. Bằng cách làm tr</a:t>
            </a:r>
            <a:r>
              <a:rPr lang="en-US" sz="3200" dirty="0" err="1">
                <a:solidFill>
                  <a:srgbClr val="000000"/>
                </a:solidFill>
                <a:latin typeface="Cambria" panose="02040503050406030204" pitchFamily="18" charset="0"/>
                <a:ea typeface="Cambria" panose="02040503050406030204" pitchFamily="18" charset="0"/>
              </a:rPr>
              <a:t>òn</a:t>
            </a:r>
            <a:r>
              <a:rPr lang="vi-VN" sz="3200" b="0" i="0" dirty="0">
                <a:solidFill>
                  <a:srgbClr val="000000"/>
                </a:solidFill>
                <a:effectLst/>
                <a:latin typeface="Cambria" panose="02040503050406030204" pitchFamily="18" charset="0"/>
                <a:ea typeface="Cambria" panose="02040503050406030204" pitchFamily="18" charset="0"/>
              </a:rPr>
              <a:t> đến hàng chục, người quản lí nói voi con nặng khoảng 120 kg. Vậy trên thực tế, số đo nào dưới đây có thể là số đo cân nặng của voi con?</a:t>
            </a:r>
          </a:p>
          <a:p>
            <a:pPr algn="just"/>
            <a:r>
              <a:rPr lang="vi-VN" sz="3200" b="0" i="0" dirty="0">
                <a:solidFill>
                  <a:srgbClr val="000000"/>
                </a:solidFill>
                <a:effectLst/>
                <a:latin typeface="Cambria" panose="02040503050406030204" pitchFamily="18" charset="0"/>
                <a:ea typeface="Cambria" panose="02040503050406030204" pitchFamily="18" charset="0"/>
              </a:rPr>
              <a:t>A. 1 tạ 3 yến</a:t>
            </a:r>
          </a:p>
          <a:p>
            <a:pPr algn="just"/>
            <a:r>
              <a:rPr lang="vi-VN" sz="3200" b="0" i="0" dirty="0">
                <a:solidFill>
                  <a:srgbClr val="000000"/>
                </a:solidFill>
                <a:effectLst/>
                <a:latin typeface="Cambria" panose="02040503050406030204" pitchFamily="18" charset="0"/>
                <a:ea typeface="Cambria" panose="02040503050406030204" pitchFamily="18" charset="0"/>
              </a:rPr>
              <a:t>B. 1 tạ 17 kg</a:t>
            </a:r>
          </a:p>
          <a:p>
            <a:pPr algn="just"/>
            <a:r>
              <a:rPr lang="vi-VN" sz="3200" b="0" i="0" dirty="0">
                <a:solidFill>
                  <a:srgbClr val="000000"/>
                </a:solidFill>
                <a:effectLst/>
                <a:latin typeface="Cambria" panose="02040503050406030204" pitchFamily="18" charset="0"/>
                <a:ea typeface="Cambria" panose="02040503050406030204" pitchFamily="18" charset="0"/>
              </a:rPr>
              <a:t>C. 1 tạ 2 kg</a:t>
            </a:r>
          </a:p>
          <a:p>
            <a:pPr algn="just"/>
            <a:r>
              <a:rPr lang="vi-VN" sz="3200" b="0" i="0" dirty="0">
                <a:solidFill>
                  <a:srgbClr val="000000"/>
                </a:solidFill>
                <a:effectLst/>
                <a:latin typeface="Cambria" panose="02040503050406030204" pitchFamily="18" charset="0"/>
                <a:ea typeface="Cambria" panose="02040503050406030204" pitchFamily="18" charset="0"/>
              </a:rPr>
              <a:t>D. 1 tạ 9 k</a:t>
            </a:r>
          </a:p>
        </p:txBody>
      </p:sp>
      <p:pic>
        <p:nvPicPr>
          <p:cNvPr id="13" name="图片 4">
            <a:extLst>
              <a:ext uri="{FF2B5EF4-FFF2-40B4-BE49-F238E27FC236}">
                <a16:creationId xmlns:a16="http://schemas.microsoft.com/office/drawing/2014/main" id="{117A4F02-B112-9968-C120-7C1B1777BA23}"/>
              </a:ext>
            </a:extLst>
          </p:cNvPr>
          <p:cNvPicPr>
            <a:picLocks noChangeAspect="1"/>
          </p:cNvPicPr>
          <p:nvPr/>
        </p:nvPicPr>
        <p:blipFill rotWithShape="1">
          <a:blip r:embed="rId4">
            <a:extLst>
              <a:ext uri="{28A0092B-C50C-407E-A947-70E740481C1C}">
                <a14:useLocalDpi xmlns:a14="http://schemas.microsoft.com/office/drawing/2010/main" val="0"/>
              </a:ext>
            </a:extLst>
          </a:blip>
          <a:srcRect l="21345" t="9560" r="22597" b="13111"/>
          <a:stretch/>
        </p:blipFill>
        <p:spPr>
          <a:xfrm>
            <a:off x="9031813" y="3440598"/>
            <a:ext cx="3389643" cy="3294804"/>
          </a:xfrm>
          <a:prstGeom prst="rect">
            <a:avLst/>
          </a:prstGeom>
        </p:spPr>
      </p:pic>
      <p:sp>
        <p:nvSpPr>
          <p:cNvPr id="14" name="Rounded Rectangle 12">
            <a:extLst>
              <a:ext uri="{FF2B5EF4-FFF2-40B4-BE49-F238E27FC236}">
                <a16:creationId xmlns:a16="http://schemas.microsoft.com/office/drawing/2014/main" id="{D191AE7D-7249-299B-D6BD-CB9CD202C4CA}"/>
              </a:ext>
            </a:extLst>
          </p:cNvPr>
          <p:cNvSpPr/>
          <p:nvPr/>
        </p:nvSpPr>
        <p:spPr>
          <a:xfrm>
            <a:off x="7222734" y="198829"/>
            <a:ext cx="4602822" cy="1394672"/>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a:t>
            </a: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ách ước lượng với số đo cân nặng như thế nào thì có thể làm tròn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2">
            <a:extLst>
              <a:ext uri="{FF2B5EF4-FFF2-40B4-BE49-F238E27FC236}">
                <a16:creationId xmlns:a16="http://schemas.microsoft.com/office/drawing/2014/main" id="{3BE3CDD7-F3C7-58D1-A2F2-0D0659676DE3}"/>
              </a:ext>
            </a:extLst>
          </p:cNvPr>
          <p:cNvSpPr/>
          <p:nvPr/>
        </p:nvSpPr>
        <p:spPr>
          <a:xfrm>
            <a:off x="6554912" y="0"/>
            <a:ext cx="5301466" cy="1632885"/>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Các số đo trong phạm vi từ 115kg đến 124kg làm tròn đến hàng chục sẽ nhận được kết quả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8" name="Group 17">
            <a:extLst>
              <a:ext uri="{FF2B5EF4-FFF2-40B4-BE49-F238E27FC236}">
                <a16:creationId xmlns:a16="http://schemas.microsoft.com/office/drawing/2014/main" id="{ECCF2CD7-4A1B-A92A-DB1D-9140AFB23C19}"/>
              </a:ext>
            </a:extLst>
          </p:cNvPr>
          <p:cNvGrpSpPr/>
          <p:nvPr/>
        </p:nvGrpSpPr>
        <p:grpSpPr>
          <a:xfrm>
            <a:off x="3541799" y="4075866"/>
            <a:ext cx="5866538" cy="2468772"/>
            <a:chOff x="4415165" y="2671388"/>
            <a:chExt cx="5866538" cy="1067273"/>
          </a:xfrm>
        </p:grpSpPr>
        <p:pic>
          <p:nvPicPr>
            <p:cNvPr id="19" name="Picture 18">
              <a:extLst>
                <a:ext uri="{FF2B5EF4-FFF2-40B4-BE49-F238E27FC236}">
                  <a16:creationId xmlns:a16="http://schemas.microsoft.com/office/drawing/2014/main" id="{93B33482-E69E-4672-D0DF-ADDF6C4E5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65" y="2671388"/>
              <a:ext cx="5866538" cy="1067273"/>
            </a:xfrm>
            <a:prstGeom prst="rect">
              <a:avLst/>
            </a:prstGeom>
          </p:spPr>
        </p:pic>
        <p:sp>
          <p:nvSpPr>
            <p:cNvPr id="20" name="Text Box 66">
              <a:extLst>
                <a:ext uri="{FF2B5EF4-FFF2-40B4-BE49-F238E27FC236}">
                  <a16:creationId xmlns:a16="http://schemas.microsoft.com/office/drawing/2014/main" id="{2377E480-5B64-FBF7-EE06-B8A97403D6D2}"/>
                </a:ext>
              </a:extLst>
            </p:cNvPr>
            <p:cNvSpPr txBox="1">
              <a:spLocks noChangeArrowheads="1"/>
            </p:cNvSpPr>
            <p:nvPr/>
          </p:nvSpPr>
          <p:spPr bwMode="auto">
            <a:xfrm>
              <a:off x="4489870" y="2874760"/>
              <a:ext cx="5743254" cy="59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hlink"/>
                  </a:solidFill>
                  <a:latin typeface=".VnTime" panose="020B7200000000000000"/>
                </a:defRPr>
              </a:lvl1pPr>
              <a:lvl2pPr marL="800100" indent="-342900">
                <a:defRPr sz="2400">
                  <a:solidFill>
                    <a:schemeClr val="hlink"/>
                  </a:solidFill>
                  <a:latin typeface=".VnTime" panose="020B7200000000000000"/>
                </a:defRPr>
              </a:lvl2pPr>
              <a:lvl3pPr marL="1257300" indent="-342900">
                <a:defRPr sz="2400">
                  <a:solidFill>
                    <a:schemeClr val="hlink"/>
                  </a:solidFill>
                  <a:latin typeface=".VnTime" panose="020B7200000000000000"/>
                </a:defRPr>
              </a:lvl3pPr>
              <a:lvl4pPr marL="1714500" indent="-342900">
                <a:defRPr sz="2400">
                  <a:solidFill>
                    <a:schemeClr val="hlink"/>
                  </a:solidFill>
                  <a:latin typeface=".VnTime" panose="020B7200000000000000"/>
                </a:defRPr>
              </a:lvl4pPr>
              <a:lvl5pPr marL="2171700" indent="-342900">
                <a:defRPr sz="2400">
                  <a:solidFill>
                    <a:schemeClr val="hlink"/>
                  </a:solidFill>
                  <a:latin typeface=".VnTime" panose="020B7200000000000000"/>
                </a:defRPr>
              </a:lvl5pPr>
              <a:lvl6pPr marL="2628900" indent="-342900" eaLnBrk="0" fontAlgn="base" hangingPunct="0">
                <a:spcBef>
                  <a:spcPct val="0"/>
                </a:spcBef>
                <a:spcAft>
                  <a:spcPct val="0"/>
                </a:spcAft>
                <a:defRPr sz="2400">
                  <a:solidFill>
                    <a:schemeClr val="hlink"/>
                  </a:solidFill>
                  <a:latin typeface=".VnTime" panose="020B7200000000000000"/>
                </a:defRPr>
              </a:lvl6pPr>
              <a:lvl7pPr marL="3086100" indent="-342900" eaLnBrk="0" fontAlgn="base" hangingPunct="0">
                <a:spcBef>
                  <a:spcPct val="0"/>
                </a:spcBef>
                <a:spcAft>
                  <a:spcPct val="0"/>
                </a:spcAft>
                <a:defRPr sz="2400">
                  <a:solidFill>
                    <a:schemeClr val="hlink"/>
                  </a:solidFill>
                  <a:latin typeface=".VnTime" panose="020B7200000000000000"/>
                </a:defRPr>
              </a:lvl7pPr>
              <a:lvl8pPr marL="3543300" indent="-342900" eaLnBrk="0" fontAlgn="base" hangingPunct="0">
                <a:spcBef>
                  <a:spcPct val="0"/>
                </a:spcBef>
                <a:spcAft>
                  <a:spcPct val="0"/>
                </a:spcAft>
                <a:defRPr sz="2400">
                  <a:solidFill>
                    <a:schemeClr val="hlink"/>
                  </a:solidFill>
                  <a:latin typeface=".VnTime" panose="020B7200000000000000"/>
                </a:defRPr>
              </a:lvl8pPr>
              <a:lvl9pPr marL="4000500" indent="-342900" eaLnBrk="0" fontAlgn="base" hangingPunct="0">
                <a:spcBef>
                  <a:spcPct val="0"/>
                </a:spcBef>
                <a:spcAft>
                  <a:spcPct val="0"/>
                </a:spcAft>
                <a:defRPr sz="2400">
                  <a:solidFill>
                    <a:schemeClr val="hlink"/>
                  </a:solidFill>
                  <a:latin typeface=".VnTime" panose="020B7200000000000000"/>
                </a:defRPr>
              </a:lvl9pPr>
            </a:lstStyle>
            <a:p>
              <a:pPr algn="ctr"/>
              <a:r>
                <a:rPr lang="en-US" sz="2800" b="1" i="0" dirty="0">
                  <a:solidFill>
                    <a:srgbClr val="000000"/>
                  </a:solidFill>
                  <a:effectLst/>
                  <a:latin typeface="Cambria" panose="02040503050406030204" pitchFamily="18" charset="0"/>
                  <a:ea typeface="Cambria" panose="02040503050406030204" pitchFamily="18" charset="0"/>
                </a:rPr>
                <a:t>1 </a:t>
              </a:r>
              <a:r>
                <a:rPr lang="en-US" sz="2800" b="1" i="0" dirty="0" err="1">
                  <a:solidFill>
                    <a:srgbClr val="000000"/>
                  </a:solidFill>
                  <a:effectLst/>
                  <a:latin typeface="Cambria" panose="02040503050406030204" pitchFamily="18" charset="0"/>
                  <a:ea typeface="Cambria" panose="02040503050406030204" pitchFamily="18" charset="0"/>
                </a:rPr>
                <a:t>tạ</a:t>
              </a:r>
              <a:r>
                <a:rPr lang="en-US" sz="2800" b="1" i="0" dirty="0">
                  <a:solidFill>
                    <a:srgbClr val="000000"/>
                  </a:solidFill>
                  <a:effectLst/>
                  <a:latin typeface="Cambria" panose="02040503050406030204" pitchFamily="18" charset="0"/>
                  <a:ea typeface="Cambria" panose="02040503050406030204" pitchFamily="18" charset="0"/>
                </a:rPr>
                <a:t> 17 kg = 117 kg</a:t>
              </a:r>
            </a:p>
            <a:p>
              <a:pPr algn="ct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117 </a:t>
              </a:r>
              <a:r>
                <a:rPr lang="en-US" sz="2800" i="0" dirty="0" err="1">
                  <a:solidFill>
                    <a:srgbClr val="000000"/>
                  </a:solidFill>
                  <a:effectLst/>
                  <a:latin typeface="Cambria" panose="02040503050406030204" pitchFamily="18" charset="0"/>
                  <a:ea typeface="Cambria" panose="02040503050406030204" pitchFamily="18" charset="0"/>
                </a:rPr>
                <a:t>khi</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đến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chữ</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hàng</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chục</a:t>
              </a:r>
              <a:r>
                <a:rPr lang="en-US" sz="2800" i="0" dirty="0">
                  <a:solidFill>
                    <a:srgbClr val="000000"/>
                  </a:solidFill>
                  <a:effectLst/>
                  <a:latin typeface="Cambria" panose="02040503050406030204" pitchFamily="18" charset="0"/>
                  <a:ea typeface="Cambria" panose="02040503050406030204" pitchFamily="18" charset="0"/>
                </a:rPr>
                <a:t>, ta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lên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thành</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120</a:t>
              </a:r>
            </a:p>
          </p:txBody>
        </p:sp>
      </p:grpSp>
      <p:sp>
        <p:nvSpPr>
          <p:cNvPr id="21" name="Oval 20">
            <a:extLst>
              <a:ext uri="{FF2B5EF4-FFF2-40B4-BE49-F238E27FC236}">
                <a16:creationId xmlns:a16="http://schemas.microsoft.com/office/drawing/2014/main" id="{97C24E88-D151-B4ED-887A-EBAB5B1E9216}"/>
              </a:ext>
            </a:extLst>
          </p:cNvPr>
          <p:cNvSpPr/>
          <p:nvPr/>
        </p:nvSpPr>
        <p:spPr>
          <a:xfrm>
            <a:off x="832207" y="4263775"/>
            <a:ext cx="544530" cy="462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4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4" grpId="0" animBg="1"/>
      <p:bldP spid="14" grpId="1" animBg="1"/>
      <p:bldP spid="16" grpId="0" animBg="1"/>
      <p:bldP spid="16" grpId="1"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t="66694" b="6179"/>
          <a:stretch>
            <a:fillRect/>
          </a:stretch>
        </p:blipFill>
        <p:spPr>
          <a:xfrm>
            <a:off x="3757935" y="4191993"/>
            <a:ext cx="4563799" cy="2139538"/>
          </a:xfrm>
          <a:prstGeom prst="rect">
            <a:avLst/>
          </a:prstGeom>
        </p:spPr>
      </p:pic>
      <p:grpSp>
        <p:nvGrpSpPr>
          <p:cNvPr id="37" name="组合 36"/>
          <p:cNvGrpSpPr/>
          <p:nvPr/>
        </p:nvGrpSpPr>
        <p:grpSpPr>
          <a:xfrm>
            <a:off x="0" y="4855566"/>
            <a:ext cx="12188212" cy="2163708"/>
            <a:chOff x="-69575" y="4694291"/>
            <a:chExt cx="12188212" cy="2163708"/>
          </a:xfrm>
        </p:grpSpPr>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39" name="图片 38"/>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40" name="图片 39"/>
            <p:cNvPicPr>
              <a:picLocks noChangeAspect="1"/>
            </p:cNvPicPr>
            <p:nvPr/>
          </p:nvPicPr>
          <p:blipFill rotWithShape="1">
            <a:blip r:embed="rId5"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grpSp>
        <p:nvGrpSpPr>
          <p:cNvPr id="41" name="组合 40"/>
          <p:cNvGrpSpPr/>
          <p:nvPr/>
        </p:nvGrpSpPr>
        <p:grpSpPr>
          <a:xfrm>
            <a:off x="-43771" y="-521324"/>
            <a:ext cx="12231983" cy="2202195"/>
            <a:chOff x="-16409" y="-6727"/>
            <a:chExt cx="9125471" cy="1677790"/>
          </a:xfrm>
        </p:grpSpPr>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43" name="图片 42"/>
            <p:cNvPicPr>
              <a:picLocks noChangeAspect="1"/>
            </p:cNvPicPr>
            <p:nvPr/>
          </p:nvPicPr>
          <p:blipFill rotWithShape="1">
            <a:blip r:embed="rId6"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44" name="图片 4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flipH="1">
            <a:off x="-192904" y="2657546"/>
            <a:ext cx="3997224" cy="3997224"/>
          </a:xfrm>
          <a:prstGeom prst="rect">
            <a:avLst/>
          </a:prstGeom>
        </p:spPr>
      </p:pic>
      <p:pic>
        <p:nvPicPr>
          <p:cNvPr id="45" name="图片 44"/>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0857867" y="2157492"/>
            <a:ext cx="1600685" cy="1164261"/>
          </a:xfrm>
          <a:prstGeom prst="rect">
            <a:avLst/>
          </a:prstGeom>
        </p:spPr>
      </p:pic>
      <p:pic>
        <p:nvPicPr>
          <p:cNvPr id="46" name="图片 45"/>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11606310" y="2317954"/>
            <a:ext cx="852242" cy="619880"/>
          </a:xfrm>
          <a:prstGeom prst="rect">
            <a:avLst/>
          </a:prstGeom>
        </p:spPr>
      </p:pic>
      <p:pic>
        <p:nvPicPr>
          <p:cNvPr id="47" name="图片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15687" y="3038534"/>
            <a:ext cx="3535793" cy="3535793"/>
          </a:xfrm>
          <a:prstGeom prst="rect">
            <a:avLst/>
          </a:prstGeom>
        </p:spPr>
      </p:pic>
      <p:pic>
        <p:nvPicPr>
          <p:cNvPr id="48" name="图片 47"/>
          <p:cNvPicPr>
            <a:picLocks noChangeAspect="1"/>
          </p:cNvPicPr>
          <p:nvPr/>
        </p:nvPicPr>
        <p:blipFill rotWithShape="1">
          <a:blip r:embed="rId9" cstate="print">
            <a:extLst>
              <a:ext uri="{28A0092B-C50C-407E-A947-70E740481C1C}">
                <a14:useLocalDpi xmlns:a14="http://schemas.microsoft.com/office/drawing/2010/main" val="0"/>
              </a:ext>
            </a:extLst>
          </a:blip>
          <a:srcRect l="73009" t="12556" b="74642"/>
          <a:stretch>
            <a:fillRect/>
          </a:stretch>
        </p:blipFill>
        <p:spPr>
          <a:xfrm>
            <a:off x="414512" y="2119743"/>
            <a:ext cx="852242" cy="619880"/>
          </a:xfrm>
          <a:prstGeom prst="rect">
            <a:avLst/>
          </a:prstGeom>
        </p:spPr>
      </p:pic>
      <p:pic>
        <p:nvPicPr>
          <p:cNvPr id="16" name="PA_图片 2" descr="图片包含 室内, 墙壁&#10;&#10;已生成高可信度的说明"/>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t="25088" r="4029"/>
          <a:stretch>
            <a:fillRect/>
          </a:stretch>
        </p:blipFill>
        <p:spPr>
          <a:xfrm>
            <a:off x="2417577" y="244832"/>
            <a:ext cx="7738189" cy="4989580"/>
          </a:xfrm>
          <a:prstGeom prst="rect">
            <a:avLst/>
          </a:prstGeom>
        </p:spPr>
      </p:pic>
      <p:pic>
        <p:nvPicPr>
          <p:cNvPr id="18"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133486" y="-271693"/>
            <a:ext cx="1170434" cy="1170434"/>
          </a:xfrm>
          <a:prstGeom prst="rect">
            <a:avLst/>
          </a:prstGeom>
        </p:spPr>
      </p:pic>
      <p:pic>
        <p:nvPicPr>
          <p:cNvPr id="19" name="图片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0882" y="898741"/>
            <a:ext cx="1170434" cy="1170434"/>
          </a:xfrm>
          <a:prstGeom prst="rect">
            <a:avLst/>
          </a:prstGeom>
        </p:spPr>
      </p:pic>
      <p:pic>
        <p:nvPicPr>
          <p:cNvPr id="2" name="Picture 1">
            <a:extLst>
              <a:ext uri="{FF2B5EF4-FFF2-40B4-BE49-F238E27FC236}">
                <a16:creationId xmlns:a16="http://schemas.microsoft.com/office/drawing/2014/main" id="{473D0088-1DDA-8EAE-CB1C-81123C73C2A7}"/>
              </a:ext>
            </a:extLst>
          </p:cNvPr>
          <p:cNvPicPr>
            <a:picLocks noChangeAspect="1"/>
          </p:cNvPicPr>
          <p:nvPr/>
        </p:nvPicPr>
        <p:blipFill>
          <a:blip r:embed="rId13"/>
          <a:stretch>
            <a:fillRect/>
          </a:stretch>
        </p:blipFill>
        <p:spPr>
          <a:xfrm>
            <a:off x="2927745" y="1792181"/>
            <a:ext cx="7425572"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42"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8" presetClass="emph" presetSubtype="0" fill="hold" nodeType="afterEffect">
                                  <p:stCondLst>
                                    <p:cond delay="0"/>
                                  </p:stCondLst>
                                  <p:childTnLst>
                                    <p:animRot by="-43200000">
                                      <p:cBhvr>
                                        <p:cTn id="31" dur="2000" fill="hold"/>
                                        <p:tgtEl>
                                          <p:spTgt spid="48"/>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46"/>
                                        </p:tgtEl>
                                        <p:attrNameLst>
                                          <p:attrName>r</p:attrName>
                                        </p:attrNameLst>
                                      </p:cBhvr>
                                    </p:animRot>
                                  </p:childTnLst>
                                </p:cTn>
                              </p:par>
                              <p:par>
                                <p:cTn id="34" presetID="8" presetClass="emph" presetSubtype="0" fill="hold" nodeType="withEffect">
                                  <p:stCondLst>
                                    <p:cond delay="0"/>
                                  </p:stCondLst>
                                  <p:childTnLst>
                                    <p:animRot by="21600000">
                                      <p:cBhvr>
                                        <p:cTn id="35" dur="2000" fill="hold"/>
                                        <p:tgtEl>
                                          <p:spTgt spid="45"/>
                                        </p:tgtEl>
                                        <p:attrNameLst>
                                          <p:attrName>r</p:attrName>
                                        </p:attrNameLst>
                                      </p:cBhvr>
                                    </p:animRot>
                                  </p:childTnLst>
                                </p:cTn>
                              </p:par>
                              <p:par>
                                <p:cTn id="36" presetID="3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 calcmode="lin" valueType="num">
                                      <p:cBhvr>
                                        <p:cTn id="40" dur="1000" fill="hold"/>
                                        <p:tgtEl>
                                          <p:spTgt spid="16"/>
                                        </p:tgtEl>
                                        <p:attrNameLst>
                                          <p:attrName>style.rotation</p:attrName>
                                        </p:attrNameLst>
                                      </p:cBhvr>
                                      <p:tavLst>
                                        <p:tav tm="0">
                                          <p:val>
                                            <p:fltVal val="90"/>
                                          </p:val>
                                        </p:tav>
                                        <p:tav tm="100000">
                                          <p:val>
                                            <p:fltVal val="0"/>
                                          </p:val>
                                        </p:tav>
                                      </p:tavLst>
                                    </p:anim>
                                    <p:animEffect transition="in" filter="fade">
                                      <p:cBhvr>
                                        <p:cTn id="41" dur="1000"/>
                                        <p:tgtEl>
                                          <p:spTgt spid="16"/>
                                        </p:tgtEl>
                                      </p:cBhvr>
                                    </p:animEffect>
                                  </p:childTnLst>
                                </p:cTn>
                              </p:par>
                              <p:par>
                                <p:cTn id="42" presetID="8" presetClass="emph" presetSubtype="0" repeatCount="2000" fill="hold" nodeType="withEffect">
                                  <p:stCondLst>
                                    <p:cond delay="0"/>
                                  </p:stCondLst>
                                  <p:childTnLst>
                                    <p:animRot by="21600000">
                                      <p:cBhvr>
                                        <p:cTn id="43" dur="2000" fill="hold"/>
                                        <p:tgtEl>
                                          <p:spTgt spid="18"/>
                                        </p:tgtEl>
                                        <p:attrNameLst>
                                          <p:attrName>r</p:attrName>
                                        </p:attrNameLst>
                                      </p:cBhvr>
                                    </p:animRot>
                                  </p:childTnLst>
                                </p:cTn>
                              </p:par>
                              <p:par>
                                <p:cTn id="44" presetID="2" presetClass="entr" presetSubtype="2" fill="hold" nodeType="withEffect">
                                  <p:stCondLst>
                                    <p:cond delay="150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1+#ppt_w/2"/>
                                          </p:val>
                                        </p:tav>
                                        <p:tav tm="100000">
                                          <p:val>
                                            <p:strVal val="#ppt_x"/>
                                          </p:val>
                                        </p:tav>
                                      </p:tavLst>
                                    </p:anim>
                                    <p:anim calcmode="lin" valueType="num">
                                      <p:cBhvr additive="base">
                                        <p:cTn id="47" dur="500" fill="hold"/>
                                        <p:tgtEl>
                                          <p:spTgt spid="19"/>
                                        </p:tgtEl>
                                        <p:attrNameLst>
                                          <p:attrName>ppt_y</p:attrName>
                                        </p:attrNameLst>
                                      </p:cBhvr>
                                      <p:tavLst>
                                        <p:tav tm="0">
                                          <p:val>
                                            <p:strVal val="#ppt_y"/>
                                          </p:val>
                                        </p:tav>
                                        <p:tav tm="100000">
                                          <p:val>
                                            <p:strVal val="#ppt_y"/>
                                          </p:val>
                                        </p:tav>
                                      </p:tavLst>
                                    </p:anim>
                                  </p:childTnLst>
                                </p:cTn>
                              </p:par>
                              <p:par>
                                <p:cTn id="48" presetID="8" presetClass="emph" presetSubtype="0" repeatCount="2000" fill="hold" nodeType="withEffect">
                                  <p:stCondLst>
                                    <p:cond delay="0"/>
                                  </p:stCondLst>
                                  <p:childTnLst>
                                    <p:animRot by="21600000">
                                      <p:cBhvr>
                                        <p:cTn id="49" dur="2000" fill="hold"/>
                                        <p:tgtEl>
                                          <p:spTgt spid="19"/>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flipH="1">
            <a:off x="-323593" y="885723"/>
            <a:ext cx="5086553" cy="5086553"/>
          </a:xfrm>
          <a:prstGeom prst="rect">
            <a:avLst/>
          </a:prstGeom>
        </p:spPr>
      </p:pic>
      <p:sp>
        <p:nvSpPr>
          <p:cNvPr id="3" name="Text Box 7"/>
          <p:cNvSpPr txBox="1">
            <a:spLocks noChangeArrowheads="1"/>
          </p:cNvSpPr>
          <p:nvPr/>
        </p:nvSpPr>
        <p:spPr bwMode="auto">
          <a:xfrm>
            <a:off x="3845975" y="1886070"/>
            <a:ext cx="748421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000" b="1"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trống</a:t>
            </a:r>
            <a:endParaRPr kumimoji="0" lang="en-US" altLang="zh-CN" sz="4000" b="1"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16" name="Text Box 8"/>
          <p:cNvSpPr txBox="1">
            <a:spLocks noChangeArrowheads="1"/>
          </p:cNvSpPr>
          <p:nvPr/>
        </p:nvSpPr>
        <p:spPr bwMode="auto">
          <a:xfrm>
            <a:off x="802091" y="3281082"/>
            <a:ext cx="30438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8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1:</a:t>
            </a:r>
          </a:p>
        </p:txBody>
      </p:sp>
      <p:sp>
        <p:nvSpPr>
          <p:cNvPr id="2" name="Rectangle 1"/>
          <p:cNvSpPr/>
          <p:nvPr/>
        </p:nvSpPr>
        <p:spPr>
          <a:xfrm>
            <a:off x="5000188" y="2967335"/>
            <a:ext cx="2191626"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6890</a:t>
            </a:r>
          </a:p>
        </p:txBody>
      </p:sp>
      <p:sp>
        <p:nvSpPr>
          <p:cNvPr id="6" name="Rectangle 5"/>
          <p:cNvSpPr/>
          <p:nvPr/>
        </p:nvSpPr>
        <p:spPr>
          <a:xfrm>
            <a:off x="7786434" y="2958640"/>
            <a:ext cx="2191626" cy="1107996"/>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6890</a:t>
            </a:r>
          </a:p>
        </p:txBody>
      </p:sp>
      <p:grpSp>
        <p:nvGrpSpPr>
          <p:cNvPr id="4" name="Group 3"/>
          <p:cNvGrpSpPr/>
          <p:nvPr/>
        </p:nvGrpSpPr>
        <p:grpSpPr>
          <a:xfrm>
            <a:off x="7117089" y="3223050"/>
            <a:ext cx="744070" cy="501783"/>
            <a:chOff x="1900518" y="735107"/>
            <a:chExt cx="744070" cy="501783"/>
          </a:xfrm>
        </p:grpSpPr>
        <p:pic>
          <p:nvPicPr>
            <p:cNvPr id="1026"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735107"/>
              <a:ext cx="744070" cy="2059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áy tính Biểu tượng hình Ảnh màu Xanh dấu Bằng - dấu bằng png tải về - Miễn  phí trong suốt Màu Xanh png Tải về."/>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59615" b="90000" l="10000" r="90000"/>
                      </a14:imgEffect>
                    </a14:imgLayer>
                  </a14:imgProps>
                </a:ext>
                <a:ext uri="{28A0092B-C50C-407E-A947-70E740481C1C}">
                  <a14:useLocalDpi xmlns:a14="http://schemas.microsoft.com/office/drawing/2010/main" val="0"/>
                </a:ext>
              </a:extLst>
            </a:blip>
            <a:srcRect l="20355" t="62757" r="21082" b="9219"/>
            <a:stretch>
              <a:fillRect/>
            </a:stretch>
          </p:blipFill>
          <p:spPr bwMode="auto">
            <a:xfrm>
              <a:off x="1900518" y="1030942"/>
              <a:ext cx="744070" cy="2059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3671" y="4159622"/>
            <a:ext cx="1541913" cy="1541913"/>
          </a:xfrm>
          <a:prstGeom prst="rect">
            <a:avLst/>
          </a:prstGeom>
        </p:spPr>
      </p:pic>
      <p:pic>
        <p:nvPicPr>
          <p:cNvPr id="1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000376" y="2967335"/>
            <a:ext cx="977497" cy="9018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gtEl>
                                      </p:cBhvr>
                                    </p:animEffect>
                                  </p:childTnLst>
                                </p:cTn>
                              </p:par>
                            </p:childTnLst>
                          </p:cTn>
                        </p:par>
                        <p:par>
                          <p:cTn id="19" fill="hold">
                            <p:stCondLst>
                              <p:cond delay="1350"/>
                            </p:stCondLst>
                            <p:childTnLst>
                              <p:par>
                                <p:cTn id="20" presetID="14"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par>
                          <p:cTn id="23" fill="hold">
                            <p:stCondLst>
                              <p:cond delay="1850"/>
                            </p:stCondLst>
                            <p:childTnLst>
                              <p:par>
                                <p:cTn id="24" presetID="14" presetClass="entr" presetSubtype="1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randombar(horizontal)">
                                      <p:cBhvr>
                                        <p:cTn id="26" dur="500"/>
                                        <p:tgtEl>
                                          <p:spTgt spid="2"/>
                                        </p:tgtEl>
                                      </p:cBhvr>
                                    </p:animEffect>
                                  </p:childTnLst>
                                </p:cTn>
                              </p:par>
                            </p:childTnLst>
                          </p:cTn>
                        </p:par>
                        <p:par>
                          <p:cTn id="27" fill="hold">
                            <p:stCondLst>
                              <p:cond delay="2350"/>
                            </p:stCondLst>
                            <p:childTnLst>
                              <p:par>
                                <p:cTn id="28" presetID="14" presetClass="entr" presetSubtype="1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par>
                          <p:cTn id="31" fill="hold">
                            <p:stCondLst>
                              <p:cond delay="2850"/>
                            </p:stCondLst>
                            <p:childTnLst>
                              <p:par>
                                <p:cTn id="32" presetID="14" presetClass="entr" presetSubtype="1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subTnLst>
                                    <p:audio>
                                      <p:cMediaNode vol="100000">
                                        <p:cTn display="0" masterRel="sameClick">
                                          <p:stCondLst>
                                            <p:cond evt="begin" delay="0">
                                              <p:tn val="4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31400" y="1204376"/>
            <a:ext cx="3783245" cy="3783245"/>
          </a:xfrm>
          <a:prstGeom prst="rect">
            <a:avLst/>
          </a:prstGeom>
        </p:spPr>
      </p:pic>
      <p:sp>
        <p:nvSpPr>
          <p:cNvPr id="6" name="Text Box 7"/>
          <p:cNvSpPr txBox="1">
            <a:spLocks noChangeArrowheads="1"/>
          </p:cNvSpPr>
          <p:nvPr/>
        </p:nvSpPr>
        <p:spPr bwMode="auto">
          <a:xfrm>
            <a:off x="3797722" y="1567666"/>
            <a:ext cx="57706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lớn</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8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48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48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7" name="Text Box 8"/>
          <p:cNvSpPr txBox="1">
            <a:spLocks noChangeArrowheads="1"/>
          </p:cNvSpPr>
          <p:nvPr/>
        </p:nvSpPr>
        <p:spPr bwMode="auto">
          <a:xfrm>
            <a:off x="954491" y="3034443"/>
            <a:ext cx="30438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0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2:</a:t>
            </a:r>
          </a:p>
        </p:txBody>
      </p:sp>
      <p:sp>
        <p:nvSpPr>
          <p:cNvPr id="3" name="Rectangle 2"/>
          <p:cNvSpPr/>
          <p:nvPr/>
        </p:nvSpPr>
        <p:spPr>
          <a:xfrm>
            <a:off x="8051651" y="2160338"/>
            <a:ext cx="1550425"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rPr>
              <a:t>999</a:t>
            </a:r>
          </a:p>
        </p:txBody>
      </p:sp>
      <p:pic>
        <p:nvPicPr>
          <p:cNvPr id="11" name="Picture 10">
            <a:hlinkClick r:id="rId5" action="ppaction://hlinksldjump"/>
          </p:cNvPr>
          <p:cNvPicPr>
            <a:picLocks noChangeAspect="1"/>
          </p:cNvPicPr>
          <p:nvPr/>
        </p:nvPicPr>
        <p:blipFill>
          <a:blip r:embed="rId6"/>
          <a:stretch>
            <a:fillRect/>
          </a:stretch>
        </p:blipFill>
        <p:spPr>
          <a:xfrm>
            <a:off x="5655418" y="3500616"/>
            <a:ext cx="2055255" cy="2055255"/>
          </a:xfrm>
          <a:prstGeom prst="rect">
            <a:avLst/>
          </a:prstGeom>
        </p:spPr>
      </p:pic>
      <p:pic>
        <p:nvPicPr>
          <p:cNvPr id="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8195753" y="2154491"/>
            <a:ext cx="1262219" cy="116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par>
                                <p:cTn id="40" presetID="32" presetClass="emph" presetSubtype="0" repeatCount="indefinite" fill="hold" nodeType="withEffect">
                                  <p:stCondLst>
                                    <p:cond delay="0"/>
                                  </p:stCondLst>
                                  <p:childTnLst>
                                    <p:animRot by="120000">
                                      <p:cBhvr>
                                        <p:cTn id="41" dur="100" fill="hold">
                                          <p:stCondLst>
                                            <p:cond delay="0"/>
                                          </p:stCondLst>
                                        </p:cTn>
                                        <p:tgtEl>
                                          <p:spTgt spid="8"/>
                                        </p:tgtEl>
                                        <p:attrNameLst>
                                          <p:attrName>r</p:attrName>
                                        </p:attrNameLst>
                                      </p:cBhvr>
                                    </p:animRot>
                                    <p:animRot by="-240000">
                                      <p:cBhvr>
                                        <p:cTn id="42" dur="200" fill="hold">
                                          <p:stCondLst>
                                            <p:cond delay="200"/>
                                          </p:stCondLst>
                                        </p:cTn>
                                        <p:tgtEl>
                                          <p:spTgt spid="8"/>
                                        </p:tgtEl>
                                        <p:attrNameLst>
                                          <p:attrName>r</p:attrName>
                                        </p:attrNameLst>
                                      </p:cBhvr>
                                    </p:animRot>
                                    <p:animRot by="240000">
                                      <p:cBhvr>
                                        <p:cTn id="43" dur="200" fill="hold">
                                          <p:stCondLst>
                                            <p:cond delay="400"/>
                                          </p:stCondLst>
                                        </p:cTn>
                                        <p:tgtEl>
                                          <p:spTgt spid="8"/>
                                        </p:tgtEl>
                                        <p:attrNameLst>
                                          <p:attrName>r</p:attrName>
                                        </p:attrNameLst>
                                      </p:cBhvr>
                                    </p:animRot>
                                    <p:animRot by="-240000">
                                      <p:cBhvr>
                                        <p:cTn id="44" dur="200" fill="hold">
                                          <p:stCondLst>
                                            <p:cond delay="600"/>
                                          </p:stCondLst>
                                        </p:cTn>
                                        <p:tgtEl>
                                          <p:spTgt spid="8"/>
                                        </p:tgtEl>
                                        <p:attrNameLst>
                                          <p:attrName>r</p:attrName>
                                        </p:attrNameLst>
                                      </p:cBhvr>
                                    </p:animRot>
                                    <p:animRot by="120000">
                                      <p:cBhvr>
                                        <p:cTn id="45" dur="200" fill="hold">
                                          <p:stCondLst>
                                            <p:cond delay="800"/>
                                          </p:stCondLst>
                                        </p:cTn>
                                        <p:tgtEl>
                                          <p:spTgt spid="8"/>
                                        </p:tgtEl>
                                        <p:attrNameLst>
                                          <p:attrName>r</p:attrName>
                                        </p:attrNameLst>
                                      </p:cBhvr>
                                    </p:animRot>
                                  </p:childTnLst>
                                </p:cTn>
                              </p:par>
                              <p:par>
                                <p:cTn id="46" presetID="2" presetClass="exit" presetSubtype="4" fill="hold" nodeType="withEffect">
                                  <p:stCondLst>
                                    <p:cond delay="0"/>
                                  </p:stCondLst>
                                  <p:childTnLst>
                                    <p:anim calcmode="lin" valueType="num">
                                      <p:cBhvr additive="base">
                                        <p:cTn id="47" dur="500"/>
                                        <p:tgtEl>
                                          <p:spTgt spid="8"/>
                                        </p:tgtEl>
                                        <p:attrNameLst>
                                          <p:attrName>ppt_x</p:attrName>
                                        </p:attrNameLst>
                                      </p:cBhvr>
                                      <p:tavLst>
                                        <p:tav tm="0">
                                          <p:val>
                                            <p:strVal val="ppt_x"/>
                                          </p:val>
                                        </p:tav>
                                        <p:tav tm="100000">
                                          <p:val>
                                            <p:strVal val="ppt_x"/>
                                          </p:val>
                                        </p:tav>
                                      </p:tavLst>
                                    </p:anim>
                                    <p:anim calcmode="lin" valueType="num">
                                      <p:cBhvr additive="base">
                                        <p:cTn id="48" dur="500"/>
                                        <p:tgtEl>
                                          <p:spTgt spid="8"/>
                                        </p:tgtEl>
                                        <p:attrNameLst>
                                          <p:attrName>ppt_y</p:attrName>
                                        </p:attrNameLst>
                                      </p:cBhvr>
                                      <p:tavLst>
                                        <p:tav tm="0">
                                          <p:val>
                                            <p:strVal val="ppt_y"/>
                                          </p:val>
                                        </p:tav>
                                        <p:tav tm="100000">
                                          <p:val>
                                            <p:strVal val="1+ppt_h/2"/>
                                          </p:val>
                                        </p:tav>
                                      </p:tavLst>
                                    </p:anim>
                                    <p:set>
                                      <p:cBhvr>
                                        <p:cTn id="4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3333997" y="1635708"/>
            <a:ext cx="7193297"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Điền</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vào</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4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trống</a:t>
            </a:r>
            <a:endParaRPr kumimoji="0" lang="en-US" altLang="zh-CN" sz="4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2" name="Rectangle 1"/>
          <p:cNvSpPr/>
          <p:nvPr/>
        </p:nvSpPr>
        <p:spPr>
          <a:xfrm>
            <a:off x="4801870" y="3004083"/>
            <a:ext cx="20056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4271</a:t>
            </a:r>
          </a:p>
        </p:txBody>
      </p:sp>
      <p:sp>
        <p:nvSpPr>
          <p:cNvPr id="6" name="Rectangle 5"/>
          <p:cNvSpPr/>
          <p:nvPr/>
        </p:nvSpPr>
        <p:spPr>
          <a:xfrm>
            <a:off x="7936912" y="2967335"/>
            <a:ext cx="2005678"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2417</a:t>
            </a:r>
          </a:p>
        </p:txBody>
      </p:sp>
      <p:pic>
        <p:nvPicPr>
          <p:cNvPr id="6146" name="Picture 2" descr="Giáo án Toán lớp 1 Chương 1 bài 8: Lớn hơn - Dấu lớ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84" t="29792" r="14651" b="6720"/>
          <a:stretch>
            <a:fillRect/>
          </a:stretch>
        </p:blipFill>
        <p:spPr bwMode="auto">
          <a:xfrm>
            <a:off x="6930646" y="3144763"/>
            <a:ext cx="568472" cy="56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767360" y="2894920"/>
            <a:ext cx="1137486" cy="10494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7634" y="4045503"/>
            <a:ext cx="1885790" cy="1885790"/>
          </a:xfrm>
          <a:prstGeom prst="rect">
            <a:avLst/>
          </a:prstGeom>
        </p:spPr>
      </p:pic>
      <p:pic>
        <p:nvPicPr>
          <p:cNvPr id="19" name="图片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255866" y="866267"/>
            <a:ext cx="4829630" cy="4829630"/>
          </a:xfrm>
          <a:prstGeom prst="rect">
            <a:avLst/>
          </a:prstGeom>
          <a:noFill/>
          <a:ln>
            <a:noFill/>
          </a:ln>
          <a:effectLst/>
        </p:spPr>
      </p:pic>
      <p:sp>
        <p:nvSpPr>
          <p:cNvPr id="20" name="Text Box 8"/>
          <p:cNvSpPr txBox="1">
            <a:spLocks noChangeArrowheads="1"/>
          </p:cNvSpPr>
          <p:nvPr/>
        </p:nvSpPr>
        <p:spPr bwMode="auto">
          <a:xfrm>
            <a:off x="802091" y="3281082"/>
            <a:ext cx="304388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4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 calcmode="lin" valueType="num">
                                      <p:cBhvr>
                                        <p:cTn id="39" dur="1000" fill="hold"/>
                                        <p:tgtEl>
                                          <p:spTgt spid="20"/>
                                        </p:tgtEl>
                                        <p:attrNameLst>
                                          <p:attrName>style.rotation</p:attrName>
                                        </p:attrNameLst>
                                      </p:cBhvr>
                                      <p:tavLst>
                                        <p:tav tm="0">
                                          <p:val>
                                            <p:fltVal val="90"/>
                                          </p:val>
                                        </p:tav>
                                        <p:tav tm="100000">
                                          <p:val>
                                            <p:fltVal val="0"/>
                                          </p:val>
                                        </p:tav>
                                      </p:tavLst>
                                    </p:anim>
                                    <p:animEffect transition="in" filter="fade">
                                      <p:cBhvr>
                                        <p:cTn id="40" dur="1000"/>
                                        <p:tgtEl>
                                          <p:spTgt spid="20"/>
                                        </p:tgtEl>
                                      </p:cBhvr>
                                    </p:animEffect>
                                  </p:childTnLst>
                                </p:cTn>
                              </p:par>
                            </p:childTnLst>
                          </p:cTn>
                        </p:par>
                        <p:par>
                          <p:cTn id="41" fill="hold">
                            <p:stCondLst>
                              <p:cond delay="500"/>
                            </p:stCondLst>
                            <p:childTnLst>
                              <p:par>
                                <p:cTn id="42" presetID="31" presetClass="entr" presetSubtype="0" fill="hold" nodeType="afterEffect">
                                  <p:stCondLst>
                                    <p:cond delay="0"/>
                                  </p:stCondLst>
                                  <p:childTnLst>
                                    <p:set>
                                      <p:cBhvr>
                                        <p:cTn id="43" dur="1" fill="hold">
                                          <p:stCondLst>
                                            <p:cond delay="0"/>
                                          </p:stCondLst>
                                        </p:cTn>
                                        <p:tgtEl>
                                          <p:spTgt spid="6146"/>
                                        </p:tgtEl>
                                        <p:attrNameLst>
                                          <p:attrName>style.visibility</p:attrName>
                                        </p:attrNameLst>
                                      </p:cBhvr>
                                      <p:to>
                                        <p:strVal val="visible"/>
                                      </p:to>
                                    </p:set>
                                    <p:anim calcmode="lin" valueType="num">
                                      <p:cBhvr>
                                        <p:cTn id="44" dur="2200" fill="hold"/>
                                        <p:tgtEl>
                                          <p:spTgt spid="6146"/>
                                        </p:tgtEl>
                                        <p:attrNameLst>
                                          <p:attrName>ppt_w</p:attrName>
                                        </p:attrNameLst>
                                      </p:cBhvr>
                                      <p:tavLst>
                                        <p:tav tm="0">
                                          <p:val>
                                            <p:fltVal val="0"/>
                                          </p:val>
                                        </p:tav>
                                        <p:tav tm="100000">
                                          <p:val>
                                            <p:strVal val="#ppt_w"/>
                                          </p:val>
                                        </p:tav>
                                      </p:tavLst>
                                    </p:anim>
                                    <p:anim calcmode="lin" valueType="num">
                                      <p:cBhvr>
                                        <p:cTn id="45" dur="2200" fill="hold"/>
                                        <p:tgtEl>
                                          <p:spTgt spid="6146"/>
                                        </p:tgtEl>
                                        <p:attrNameLst>
                                          <p:attrName>ppt_h</p:attrName>
                                        </p:attrNameLst>
                                      </p:cBhvr>
                                      <p:tavLst>
                                        <p:tav tm="0">
                                          <p:val>
                                            <p:fltVal val="0"/>
                                          </p:val>
                                        </p:tav>
                                        <p:tav tm="100000">
                                          <p:val>
                                            <p:strVal val="#ppt_h"/>
                                          </p:val>
                                        </p:tav>
                                      </p:tavLst>
                                    </p:anim>
                                    <p:anim calcmode="lin" valueType="num">
                                      <p:cBhvr>
                                        <p:cTn id="46" dur="2200" fill="hold"/>
                                        <p:tgtEl>
                                          <p:spTgt spid="6146"/>
                                        </p:tgtEl>
                                        <p:attrNameLst>
                                          <p:attrName>style.rotation</p:attrName>
                                        </p:attrNameLst>
                                      </p:cBhvr>
                                      <p:tavLst>
                                        <p:tav tm="0">
                                          <p:val>
                                            <p:fltVal val="90"/>
                                          </p:val>
                                        </p:tav>
                                        <p:tav tm="100000">
                                          <p:val>
                                            <p:fltVal val="0"/>
                                          </p:val>
                                        </p:tav>
                                      </p:tavLst>
                                    </p:anim>
                                    <p:animEffect transition="in" filter="fade">
                                      <p:cBhvr>
                                        <p:cTn id="47" dur="2200"/>
                                        <p:tgtEl>
                                          <p:spTgt spid="614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subTnLst>
                                    <p:audio>
                                      <p:cMediaNode vol="100000">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2838450" y="2588168"/>
            <a:ext cx="709227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5400" spc="300">
                <a:solidFill>
                  <a:srgbClr val="FF0000"/>
                </a:solidFill>
                <a:latin typeface="CommercialScript BT" panose="03030803040807090C04" pitchFamily="66" charset="0"/>
                <a:ea typeface="HanWangWCL03" panose="02020600000000000000" pitchFamily="18" charset="-12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bé</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nhất</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có</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2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zh-CN" sz="5400" b="0" i="0" u="none" strike="noStrike" kern="1200" cap="none" spc="30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zh-CN" sz="5400" b="0" i="0" u="none" strike="noStrike" kern="1200" cap="none" spc="30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zh-CN" altLang="en-US" sz="5400" b="0" i="0" u="none" strike="noStrike" kern="1200" cap="none" spc="300" normalizeH="0" baseline="0" noProof="0" dirty="0">
              <a:ln>
                <a:noFill/>
              </a:ln>
              <a:solidFill>
                <a:srgbClr val="FF0000"/>
              </a:solidFill>
              <a:effectLst/>
              <a:uLnTx/>
              <a:uFillTx/>
              <a:latin typeface="Cambria" panose="02040503050406030204" pitchFamily="18" charset="0"/>
              <a:ea typeface="字体视界-狮子座体" panose="02000500000000000000" pitchFamily="2" charset="-122"/>
              <a:cs typeface="Times New Roman" panose="02020603050405020304" pitchFamily="18" charset="0"/>
            </a:endParaRPr>
          </a:p>
        </p:txBody>
      </p:sp>
      <p:sp>
        <p:nvSpPr>
          <p:cNvPr id="3" name="Rectangle 2"/>
          <p:cNvSpPr/>
          <p:nvPr/>
        </p:nvSpPr>
        <p:spPr>
          <a:xfrm>
            <a:off x="7900946" y="3255440"/>
            <a:ext cx="1277914"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9BBB59"/>
                </a:solidFill>
                <a:effectLst/>
                <a:uLnTx/>
                <a:uFillTx/>
                <a:latin typeface="Cambria" panose="02040503050406030204" pitchFamily="18" charset="0"/>
                <a:ea typeface="Cambria" panose="02040503050406030204" pitchFamily="18" charset="0"/>
              </a:rPr>
              <a:t>10</a:t>
            </a:r>
          </a:p>
        </p:txBody>
      </p:sp>
      <p:pic>
        <p:nvPicPr>
          <p:cNvPr id="11" name="Picture 1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0213" y="4276908"/>
            <a:ext cx="1541913" cy="1541913"/>
          </a:xfrm>
          <a:prstGeom prst="rect">
            <a:avLst/>
          </a:prstGeom>
        </p:spPr>
      </p:pic>
      <p:pic>
        <p:nvPicPr>
          <p:cNvPr id="1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7979492" y="3255440"/>
            <a:ext cx="1130331" cy="1042805"/>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2254730" y="-292983"/>
            <a:ext cx="2767876" cy="2767876"/>
          </a:xfrm>
          <a:prstGeom prst="rect">
            <a:avLst/>
          </a:prstGeom>
        </p:spPr>
      </p:pic>
      <p:sp>
        <p:nvSpPr>
          <p:cNvPr id="9" name="Text Box 8"/>
          <p:cNvSpPr txBox="1">
            <a:spLocks noChangeArrowheads="1"/>
          </p:cNvSpPr>
          <p:nvPr/>
        </p:nvSpPr>
        <p:spPr bwMode="auto">
          <a:xfrm>
            <a:off x="2093093" y="959467"/>
            <a:ext cx="30438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ts val="0"/>
              </a:spcBef>
              <a:defRPr sz="4400" b="0" spc="0">
                <a:ln w="0"/>
                <a:solidFill>
                  <a:srgbClr val="FFFF00"/>
                </a:solidFill>
                <a:effectLst>
                  <a:outerShdw blurRad="38100" dist="19050" dir="2700000" algn="tl" rotWithShape="0">
                    <a:schemeClr val="dk1">
                      <a:alpha val="40000"/>
                    </a:schemeClr>
                  </a:outerShdw>
                </a:effectLst>
                <a:latin typeface="汉仪双线体简" panose="02010600000101010101" pitchFamily="2" charset="-122"/>
                <a:ea typeface="汉仪双线体简" panose="02010600000101010101" pitchFamily="2"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Câu</a:t>
            </a:r>
            <a:r>
              <a:rPr kumimoji="0" lang="en-US" altLang="zh-CN" sz="5400" b="1" i="0" u="none" strike="noStrike" kern="1200" cap="none" spc="0" normalizeH="0" baseline="0" noProof="0" dirty="0">
                <a:ln w="0"/>
                <a:solidFill>
                  <a:srgbClr val="633E3B"/>
                </a:solidFill>
                <a:effectLst/>
                <a:uLnTx/>
                <a:uFillTx/>
                <a:latin typeface="Cambria" panose="02040503050406030204" pitchFamily="18" charset="0"/>
                <a:ea typeface="Cambria" panose="02040503050406030204" pitchFamily="18" charset="0"/>
                <a:cs typeface="Times New Roman" panose="02020603050405020304" pitchFamily="18" charset="0"/>
              </a:rPr>
              <a:t> 4:</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3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childTnLst>
                          </p:cTn>
                        </p:par>
                        <p:par>
                          <p:cTn id="33" fill="hold">
                            <p:stCondLst>
                              <p:cond delay="15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3"/>
                                        </p:tgtEl>
                                        <p:attrNameLst>
                                          <p:attrName>r</p:attrName>
                                        </p:attrNameLst>
                                      </p:cBhvr>
                                    </p:animRot>
                                    <p:animRot by="-240000">
                                      <p:cBhvr>
                                        <p:cTn id="36" dur="200" fill="hold">
                                          <p:stCondLst>
                                            <p:cond delay="200"/>
                                          </p:stCondLst>
                                        </p:cTn>
                                        <p:tgtEl>
                                          <p:spTgt spid="13"/>
                                        </p:tgtEl>
                                        <p:attrNameLst>
                                          <p:attrName>r</p:attrName>
                                        </p:attrNameLst>
                                      </p:cBhvr>
                                    </p:animRot>
                                    <p:animRot by="240000">
                                      <p:cBhvr>
                                        <p:cTn id="37" dur="200" fill="hold">
                                          <p:stCondLst>
                                            <p:cond delay="400"/>
                                          </p:stCondLst>
                                        </p:cTn>
                                        <p:tgtEl>
                                          <p:spTgt spid="13"/>
                                        </p:tgtEl>
                                        <p:attrNameLst>
                                          <p:attrName>r</p:attrName>
                                        </p:attrNameLst>
                                      </p:cBhvr>
                                    </p:animRot>
                                    <p:animRot by="-240000">
                                      <p:cBhvr>
                                        <p:cTn id="38" dur="200" fill="hold">
                                          <p:stCondLst>
                                            <p:cond delay="600"/>
                                          </p:stCondLst>
                                        </p:cTn>
                                        <p:tgtEl>
                                          <p:spTgt spid="13"/>
                                        </p:tgtEl>
                                        <p:attrNameLst>
                                          <p:attrName>r</p:attrName>
                                        </p:attrNameLst>
                                      </p:cBhvr>
                                    </p:animRot>
                                    <p:animRot by="120000">
                                      <p:cBhvr>
                                        <p:cTn id="39" dur="200" fill="hold">
                                          <p:stCondLst>
                                            <p:cond delay="800"/>
                                          </p:stCondLst>
                                        </p:cTn>
                                        <p:tgtEl>
                                          <p:spTgt spid="13"/>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13"/>
                                        </p:tgtEl>
                                        <p:attrNameLst>
                                          <p:attrName>ppt_x</p:attrName>
                                        </p:attrNameLst>
                                      </p:cBhvr>
                                      <p:tavLst>
                                        <p:tav tm="0">
                                          <p:val>
                                            <p:strVal val="ppt_x"/>
                                          </p:val>
                                        </p:tav>
                                        <p:tav tm="100000">
                                          <p:val>
                                            <p:strVal val="ppt_x"/>
                                          </p:val>
                                        </p:tav>
                                      </p:tavLst>
                                    </p:anim>
                                    <p:anim calcmode="lin" valueType="num">
                                      <p:cBhvr additive="base">
                                        <p:cTn id="44" dur="500"/>
                                        <p:tgtEl>
                                          <p:spTgt spid="13"/>
                                        </p:tgtEl>
                                        <p:attrNameLst>
                                          <p:attrName>ppt_y</p:attrName>
                                        </p:attrNameLst>
                                      </p:cBhvr>
                                      <p:tavLst>
                                        <p:tav tm="0">
                                          <p:val>
                                            <p:strVal val="ppt_y"/>
                                          </p:val>
                                        </p:tav>
                                        <p:tav tm="100000">
                                          <p:val>
                                            <p:strVal val="1+ppt_h/2"/>
                                          </p:val>
                                        </p:tav>
                                      </p:tavLst>
                                    </p:anim>
                                    <p:set>
                                      <p:cBhvr>
                                        <p:cTn id="45" dur="1" fill="hold">
                                          <p:stCondLst>
                                            <p:cond delay="499"/>
                                          </p:stCondLst>
                                        </p:cTn>
                                        <p:tgtEl>
                                          <p:spTgt spid="13"/>
                                        </p:tgtEl>
                                        <p:attrNameLst>
                                          <p:attrName>style.visibility</p:attrName>
                                        </p:attrNameLst>
                                      </p:cBhvr>
                                      <p:to>
                                        <p:strVal val="hidden"/>
                                      </p:to>
                                    </p:set>
                                  </p:childTnLst>
                                </p:cTn>
                              </p:par>
                              <p:par>
                                <p:cTn id="46" presetID="14" presetClass="entr" presetSubtype="1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subTnLst>
                                    <p:audio>
                                      <p:cMediaNode vol="100000">
                                        <p:cTn display="0" masterRel="sameClick">
                                          <p:stCondLst>
                                            <p:cond evt="begin" delay="0">
                                              <p:tn val="4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7399" y="2435971"/>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16" name="图片 14" descr="6ccb8bc6dbe83c6ae811819d70909b6f"/>
          <p:cNvPicPr>
            <a:picLocks noChangeAspect="1"/>
          </p:cNvPicPr>
          <p:nvPr/>
        </p:nvPicPr>
        <p:blipFill>
          <a:blip r:embed="rId2"/>
          <a:srcRect t="29675"/>
          <a:stretch>
            <a:fillRect/>
          </a:stretch>
        </p:blipFill>
        <p:spPr>
          <a:xfrm>
            <a:off x="19156" y="3176454"/>
            <a:ext cx="12261215" cy="3150983"/>
          </a:xfrm>
          <a:prstGeom prst="rect">
            <a:avLst/>
          </a:prstGeom>
        </p:spPr>
      </p:pic>
      <p:pic>
        <p:nvPicPr>
          <p:cNvPr id="17" name="Picture 6" descr="Farmer Woman, farmer, child, people png | PNGEg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9657933" y="2435971"/>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ình ảnh Phim Hoạt Hình Cây Xanh Lớn Minh Họa, Png Cây, Cây, Cây To Xanh  miễn phí tải tập tin PNG PSDComment và Vecto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57749" y="1535555"/>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
          <p:cNvPicPr>
            <a:picLocks noChangeAspect="1"/>
          </p:cNvPicPr>
          <p:nvPr/>
        </p:nvPicPr>
        <p:blipFill rotWithShape="1">
          <a:blip r:embed="rId7" cstate="print">
            <a:extLst>
              <a:ext uri="{28A0092B-C50C-407E-A947-70E740481C1C}">
                <a14:useLocalDpi xmlns:a14="http://schemas.microsoft.com/office/drawing/2010/main" val="0"/>
              </a:ext>
            </a:extLst>
          </a:blip>
          <a:srcRect t="56225"/>
          <a:stretch>
            <a:fillRect/>
          </a:stretch>
        </p:blipFill>
        <p:spPr>
          <a:xfrm>
            <a:off x="-151527" y="4964603"/>
            <a:ext cx="12787312" cy="1818284"/>
          </a:xfrm>
          <a:prstGeom prst="rect">
            <a:avLst/>
          </a:prstGeom>
        </p:spPr>
      </p:pic>
      <p:pic>
        <p:nvPicPr>
          <p:cNvPr id="1028" name="Picture 4" descr="Basket Cartoon HD Stock Images | Shutterstock"/>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6786" l="0" r="98529"/>
                    </a14:imgEffect>
                  </a14:imgLayer>
                </a14:imgProps>
              </a:ext>
              <a:ext uri="{28A0092B-C50C-407E-A947-70E740481C1C}">
                <a14:useLocalDpi xmlns:a14="http://schemas.microsoft.com/office/drawing/2010/main" val="0"/>
              </a:ext>
            </a:extLst>
          </a:blip>
          <a:srcRect/>
          <a:stretch>
            <a:fillRect/>
          </a:stretch>
        </p:blipFill>
        <p:spPr bwMode="auto">
          <a:xfrm>
            <a:off x="7366812" y="4455774"/>
            <a:ext cx="2572488" cy="26121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16168" y="212116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2"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80365" y="3345638"/>
            <a:ext cx="593367" cy="5474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134292" y="3689119"/>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27501" y="2853753"/>
            <a:ext cx="805840" cy="74344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690245" y="2838106"/>
            <a:ext cx="550131" cy="5075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812879" y="200214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1972" y="705151"/>
            <a:ext cx="1841152" cy="1810669"/>
          </a:xfrm>
          <a:prstGeom prst="rect">
            <a:avLst/>
          </a:prstGeom>
        </p:spPr>
      </p:pic>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59877" y="126795"/>
            <a:ext cx="2249619" cy="1286367"/>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39300" y="-30764"/>
            <a:ext cx="1885950" cy="1885950"/>
          </a:xfrm>
          <a:prstGeom prst="rect">
            <a:avLst/>
          </a:prstGeom>
        </p:spPr>
      </p:pic>
      <p:pic>
        <p:nvPicPr>
          <p:cNvPr id="41" name="Picture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53313" y="842758"/>
            <a:ext cx="1176527" cy="672756"/>
          </a:xfrm>
          <a:prstGeom prst="rect">
            <a:avLst/>
          </a:prstGeom>
        </p:spPr>
      </p:pic>
      <p:pic>
        <p:nvPicPr>
          <p:cNvPr id="42" name="Picture 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45147" y="912211"/>
            <a:ext cx="1581898" cy="904553"/>
          </a:xfrm>
          <a:prstGeom prst="rect">
            <a:avLst/>
          </a:prstGeom>
        </p:spPr>
      </p:pic>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28177" y="862799"/>
            <a:ext cx="911716" cy="521333"/>
          </a:xfrm>
          <a:prstGeom prst="rect">
            <a:avLst/>
          </a:prstGeom>
        </p:spPr>
      </p:pic>
      <p:pic>
        <p:nvPicPr>
          <p:cNvPr id="44" name="Picture 4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45709" y="1060049"/>
            <a:ext cx="1176527" cy="672756"/>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020573" y="1080090"/>
            <a:ext cx="911716" cy="52133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par>
                          <p:cTn id="11" fill="hold">
                            <p:stCondLst>
                              <p:cond delay="1000"/>
                            </p:stCondLst>
                            <p:childTnLst>
                              <p:par>
                                <p:cTn id="12" presetID="56" presetClass="path" presetSubtype="0" accel="50000" decel="50000" fill="hold" nodeType="afterEffect">
                                  <p:stCondLst>
                                    <p:cond delay="0"/>
                                  </p:stCondLst>
                                  <p:childTnLst>
                                    <p:animMotion origin="layout" path="M 5E-6 -2.59259E-6 L 0.28008 0.44908 " pathEditMode="relative" rAng="0" ptsTypes="AA">
                                      <p:cBhvr>
                                        <p:cTn id="13" dur="2000" fill="hold"/>
                                        <p:tgtEl>
                                          <p:spTgt spid="35"/>
                                        </p:tgtEl>
                                        <p:attrNameLst>
                                          <p:attrName>ppt_x</p:attrName>
                                          <p:attrName>ppt_y</p:attrName>
                                        </p:attrNameLst>
                                      </p:cBhvr>
                                      <p:rCtr x="13997" y="22454"/>
                                    </p:animMotion>
                                  </p:childTnLst>
                                </p:cTn>
                              </p:par>
                            </p:childTnLst>
                          </p:cTn>
                        </p:par>
                        <p:par>
                          <p:cTn id="14" fill="hold">
                            <p:stCondLst>
                              <p:cond delay="3000"/>
                            </p:stCondLst>
                            <p:childTnLst>
                              <p:par>
                                <p:cTn id="15" presetID="32" presetClass="emph" presetSubtype="0" fill="hold" nodeType="afterEffect">
                                  <p:stCondLst>
                                    <p:cond delay="0"/>
                                  </p:stCondLst>
                                  <p:childTnLst>
                                    <p:animRot by="120000">
                                      <p:cBhvr>
                                        <p:cTn id="16" dur="100" fill="hold">
                                          <p:stCondLst>
                                            <p:cond delay="0"/>
                                          </p:stCondLst>
                                        </p:cTn>
                                        <p:tgtEl>
                                          <p:spTgt spid="36"/>
                                        </p:tgtEl>
                                        <p:attrNameLst>
                                          <p:attrName>r</p:attrName>
                                        </p:attrNameLst>
                                      </p:cBhvr>
                                    </p:animRot>
                                    <p:animRot by="-240000">
                                      <p:cBhvr>
                                        <p:cTn id="17" dur="200" fill="hold">
                                          <p:stCondLst>
                                            <p:cond delay="200"/>
                                          </p:stCondLst>
                                        </p:cTn>
                                        <p:tgtEl>
                                          <p:spTgt spid="36"/>
                                        </p:tgtEl>
                                        <p:attrNameLst>
                                          <p:attrName>r</p:attrName>
                                        </p:attrNameLst>
                                      </p:cBhvr>
                                    </p:animRot>
                                    <p:animRot by="240000">
                                      <p:cBhvr>
                                        <p:cTn id="18" dur="200" fill="hold">
                                          <p:stCondLst>
                                            <p:cond delay="400"/>
                                          </p:stCondLst>
                                        </p:cTn>
                                        <p:tgtEl>
                                          <p:spTgt spid="36"/>
                                        </p:tgtEl>
                                        <p:attrNameLst>
                                          <p:attrName>r</p:attrName>
                                        </p:attrNameLst>
                                      </p:cBhvr>
                                    </p:animRot>
                                    <p:animRot by="-240000">
                                      <p:cBhvr>
                                        <p:cTn id="19" dur="200" fill="hold">
                                          <p:stCondLst>
                                            <p:cond delay="600"/>
                                          </p:stCondLst>
                                        </p:cTn>
                                        <p:tgtEl>
                                          <p:spTgt spid="36"/>
                                        </p:tgtEl>
                                        <p:attrNameLst>
                                          <p:attrName>r</p:attrName>
                                        </p:attrNameLst>
                                      </p:cBhvr>
                                    </p:animRot>
                                    <p:animRot by="120000">
                                      <p:cBhvr>
                                        <p:cTn id="20" dur="200" fill="hold">
                                          <p:stCondLst>
                                            <p:cond delay="800"/>
                                          </p:stCondLst>
                                        </p:cTn>
                                        <p:tgtEl>
                                          <p:spTgt spid="36"/>
                                        </p:tgtEl>
                                        <p:attrNameLst>
                                          <p:attrName>r</p:attrName>
                                        </p:attrNameLst>
                                      </p:cBhvr>
                                    </p:animRot>
                                  </p:childTnLst>
                                </p:cTn>
                              </p:par>
                            </p:childTnLst>
                          </p:cTn>
                        </p:par>
                        <p:par>
                          <p:cTn id="21" fill="hold">
                            <p:stCondLst>
                              <p:cond delay="4000"/>
                            </p:stCondLst>
                            <p:childTnLst>
                              <p:par>
                                <p:cTn id="22" presetID="56" presetClass="path" presetSubtype="0" accel="50000" decel="50000" fill="hold" nodeType="afterEffect">
                                  <p:stCondLst>
                                    <p:cond delay="0"/>
                                  </p:stCondLst>
                                  <p:childTnLst>
                                    <p:animMotion origin="layout" path="M -3.75E-6 3.7037E-6 L 0.17383 0.26759 " pathEditMode="relative" rAng="0" ptsTypes="AA">
                                      <p:cBhvr>
                                        <p:cTn id="23" dur="2000" fill="hold"/>
                                        <p:tgtEl>
                                          <p:spTgt spid="36"/>
                                        </p:tgtEl>
                                        <p:attrNameLst>
                                          <p:attrName>ppt_x</p:attrName>
                                          <p:attrName>ppt_y</p:attrName>
                                        </p:attrNameLst>
                                      </p:cBhvr>
                                      <p:rCtr x="8685" y="13380"/>
                                    </p:animMotion>
                                  </p:childTnLst>
                                </p:cTn>
                              </p:par>
                            </p:childTnLst>
                          </p:cTn>
                        </p:par>
                        <p:par>
                          <p:cTn id="24" fill="hold">
                            <p:stCondLst>
                              <p:cond delay="6000"/>
                            </p:stCondLst>
                            <p:childTnLst>
                              <p:par>
                                <p:cTn id="25" presetID="32" presetClass="emph" presetSubtype="0" fill="hold" nodeType="afterEffect">
                                  <p:stCondLst>
                                    <p:cond delay="0"/>
                                  </p:stCondLst>
                                  <p:childTnLst>
                                    <p:animRot by="120000">
                                      <p:cBhvr>
                                        <p:cTn id="26" dur="100" fill="hold">
                                          <p:stCondLst>
                                            <p:cond delay="0"/>
                                          </p:stCondLst>
                                        </p:cTn>
                                        <p:tgtEl>
                                          <p:spTgt spid="39"/>
                                        </p:tgtEl>
                                        <p:attrNameLst>
                                          <p:attrName>r</p:attrName>
                                        </p:attrNameLst>
                                      </p:cBhvr>
                                    </p:animRot>
                                    <p:animRot by="-240000">
                                      <p:cBhvr>
                                        <p:cTn id="27" dur="200" fill="hold">
                                          <p:stCondLst>
                                            <p:cond delay="200"/>
                                          </p:stCondLst>
                                        </p:cTn>
                                        <p:tgtEl>
                                          <p:spTgt spid="39"/>
                                        </p:tgtEl>
                                        <p:attrNameLst>
                                          <p:attrName>r</p:attrName>
                                        </p:attrNameLst>
                                      </p:cBhvr>
                                    </p:animRot>
                                    <p:animRot by="240000">
                                      <p:cBhvr>
                                        <p:cTn id="28" dur="200" fill="hold">
                                          <p:stCondLst>
                                            <p:cond delay="400"/>
                                          </p:stCondLst>
                                        </p:cTn>
                                        <p:tgtEl>
                                          <p:spTgt spid="39"/>
                                        </p:tgtEl>
                                        <p:attrNameLst>
                                          <p:attrName>r</p:attrName>
                                        </p:attrNameLst>
                                      </p:cBhvr>
                                    </p:animRot>
                                    <p:animRot by="-240000">
                                      <p:cBhvr>
                                        <p:cTn id="29" dur="200" fill="hold">
                                          <p:stCondLst>
                                            <p:cond delay="600"/>
                                          </p:stCondLst>
                                        </p:cTn>
                                        <p:tgtEl>
                                          <p:spTgt spid="39"/>
                                        </p:tgtEl>
                                        <p:attrNameLst>
                                          <p:attrName>r</p:attrName>
                                        </p:attrNameLst>
                                      </p:cBhvr>
                                    </p:animRot>
                                    <p:animRot by="120000">
                                      <p:cBhvr>
                                        <p:cTn id="30" dur="200" fill="hold">
                                          <p:stCondLst>
                                            <p:cond delay="800"/>
                                          </p:stCondLst>
                                        </p:cTn>
                                        <p:tgtEl>
                                          <p:spTgt spid="39"/>
                                        </p:tgtEl>
                                        <p:attrNameLst>
                                          <p:attrName>r</p:attrName>
                                        </p:attrNameLst>
                                      </p:cBhvr>
                                    </p:animRot>
                                  </p:childTnLst>
                                </p:cTn>
                              </p:par>
                            </p:childTnLst>
                          </p:cTn>
                        </p:par>
                        <p:par>
                          <p:cTn id="31" fill="hold">
                            <p:stCondLst>
                              <p:cond delay="7000"/>
                            </p:stCondLst>
                            <p:childTnLst>
                              <p:par>
                                <p:cTn id="32" presetID="56" presetClass="path" presetSubtype="0" accel="50000" decel="50000" fill="hold" nodeType="afterEffect">
                                  <p:stCondLst>
                                    <p:cond delay="0"/>
                                  </p:stCondLst>
                                  <p:childTnLst>
                                    <p:animMotion origin="layout" path="M -3.95833E-6 -4.44444E-6 L 0.16368 0.32223 " pathEditMode="relative" rAng="0" ptsTypes="AA">
                                      <p:cBhvr>
                                        <p:cTn id="33" dur="2000" fill="hold"/>
                                        <p:tgtEl>
                                          <p:spTgt spid="39"/>
                                        </p:tgtEl>
                                        <p:attrNameLst>
                                          <p:attrName>ppt_x</p:attrName>
                                          <p:attrName>ppt_y</p:attrName>
                                        </p:attrNameLst>
                                      </p:cBhvr>
                                      <p:rCtr x="8177" y="16111"/>
                                    </p:animMotion>
                                  </p:childTnLst>
                                </p:cTn>
                              </p:par>
                            </p:childTnLst>
                          </p:cTn>
                        </p:par>
                        <p:par>
                          <p:cTn id="34" fill="hold">
                            <p:stCondLst>
                              <p:cond delay="9000"/>
                            </p:stCondLst>
                            <p:childTnLst>
                              <p:par>
                                <p:cTn id="35" presetID="32" presetClass="emph" presetSubtype="0" repeatCount="indefinite" fill="hold" nodeType="afterEffect">
                                  <p:stCondLst>
                                    <p:cond delay="0"/>
                                  </p:stCondLst>
                                  <p:childTnLst>
                                    <p:animRot by="120000">
                                      <p:cBhvr>
                                        <p:cTn id="36" dur="100" fill="hold">
                                          <p:stCondLst>
                                            <p:cond delay="0"/>
                                          </p:stCondLst>
                                        </p:cTn>
                                        <p:tgtEl>
                                          <p:spTgt spid="40"/>
                                        </p:tgtEl>
                                        <p:attrNameLst>
                                          <p:attrName>r</p:attrName>
                                        </p:attrNameLst>
                                      </p:cBhvr>
                                    </p:animRot>
                                    <p:animRot by="-240000">
                                      <p:cBhvr>
                                        <p:cTn id="37" dur="200" fill="hold">
                                          <p:stCondLst>
                                            <p:cond delay="200"/>
                                          </p:stCondLst>
                                        </p:cTn>
                                        <p:tgtEl>
                                          <p:spTgt spid="40"/>
                                        </p:tgtEl>
                                        <p:attrNameLst>
                                          <p:attrName>r</p:attrName>
                                        </p:attrNameLst>
                                      </p:cBhvr>
                                    </p:animRot>
                                    <p:animRot by="240000">
                                      <p:cBhvr>
                                        <p:cTn id="38" dur="200" fill="hold">
                                          <p:stCondLst>
                                            <p:cond delay="400"/>
                                          </p:stCondLst>
                                        </p:cTn>
                                        <p:tgtEl>
                                          <p:spTgt spid="40"/>
                                        </p:tgtEl>
                                        <p:attrNameLst>
                                          <p:attrName>r</p:attrName>
                                        </p:attrNameLst>
                                      </p:cBhvr>
                                    </p:animRot>
                                    <p:animRot by="-240000">
                                      <p:cBhvr>
                                        <p:cTn id="39" dur="200" fill="hold">
                                          <p:stCondLst>
                                            <p:cond delay="600"/>
                                          </p:stCondLst>
                                        </p:cTn>
                                        <p:tgtEl>
                                          <p:spTgt spid="40"/>
                                        </p:tgtEl>
                                        <p:attrNameLst>
                                          <p:attrName>r</p:attrName>
                                        </p:attrNameLst>
                                      </p:cBhvr>
                                    </p:animRot>
                                    <p:animRot by="120000">
                                      <p:cBhvr>
                                        <p:cTn id="40" dur="200" fill="hold">
                                          <p:stCondLst>
                                            <p:cond delay="800"/>
                                          </p:stCondLst>
                                        </p:cTn>
                                        <p:tgtEl>
                                          <p:spTgt spid="40"/>
                                        </p:tgtEl>
                                        <p:attrNameLst>
                                          <p:attrName>r</p:attrName>
                                        </p:attrNameLst>
                                      </p:cBhvr>
                                    </p:animRot>
                                  </p:childTnLst>
                                </p:cTn>
                              </p:par>
                            </p:childTnLst>
                          </p:cTn>
                        </p:par>
                        <p:par>
                          <p:cTn id="41" fill="hold">
                            <p:stCondLst>
                              <p:cond delay="10000"/>
                            </p:stCondLst>
                            <p:childTnLst>
                              <p:par>
                                <p:cTn id="42" presetID="56" presetClass="path" presetSubtype="0" accel="50000" decel="50000" fill="hold" nodeType="afterEffect">
                                  <p:stCondLst>
                                    <p:cond delay="0"/>
                                  </p:stCondLst>
                                  <p:childTnLst>
                                    <p:animMotion origin="layout" path="M 3.54167E-6 -1.48148E-6 L 0.24661 0.48056 " pathEditMode="relative" rAng="0" ptsTypes="AA">
                                      <p:cBhvr>
                                        <p:cTn id="43" dur="2000" fill="hold"/>
                                        <p:tgtEl>
                                          <p:spTgt spid="40"/>
                                        </p:tgtEl>
                                        <p:attrNameLst>
                                          <p:attrName>ppt_x</p:attrName>
                                          <p:attrName>ppt_y</p:attrName>
                                        </p:attrNameLst>
                                      </p:cBhvr>
                                      <p:rCtr x="12331" y="24028"/>
                                    </p:animMotion>
                                  </p:childTnLst>
                                </p:cTn>
                              </p:par>
                            </p:childTnLst>
                          </p:cTn>
                        </p:par>
                        <p:par>
                          <p:cTn id="44" fill="hold">
                            <p:stCondLst>
                              <p:cond delay="12000"/>
                            </p:stCondLst>
                            <p:childTnLst>
                              <p:par>
                                <p:cTn id="45" presetID="32" presetClass="emph" presetSubtype="0" fill="hold" nodeType="afterEffect">
                                  <p:stCondLst>
                                    <p:cond delay="0"/>
                                  </p:stCondLst>
                                  <p:childTnLst>
                                    <p:animRot by="120000">
                                      <p:cBhvr>
                                        <p:cTn id="46" dur="100" fill="hold">
                                          <p:stCondLst>
                                            <p:cond delay="0"/>
                                          </p:stCondLst>
                                        </p:cTn>
                                        <p:tgtEl>
                                          <p:spTgt spid="37"/>
                                        </p:tgtEl>
                                        <p:attrNameLst>
                                          <p:attrName>r</p:attrName>
                                        </p:attrNameLst>
                                      </p:cBhvr>
                                    </p:animRot>
                                    <p:animRot by="-240000">
                                      <p:cBhvr>
                                        <p:cTn id="47" dur="200" fill="hold">
                                          <p:stCondLst>
                                            <p:cond delay="200"/>
                                          </p:stCondLst>
                                        </p:cTn>
                                        <p:tgtEl>
                                          <p:spTgt spid="37"/>
                                        </p:tgtEl>
                                        <p:attrNameLst>
                                          <p:attrName>r</p:attrName>
                                        </p:attrNameLst>
                                      </p:cBhvr>
                                    </p:animRot>
                                    <p:animRot by="240000">
                                      <p:cBhvr>
                                        <p:cTn id="48" dur="200" fill="hold">
                                          <p:stCondLst>
                                            <p:cond delay="400"/>
                                          </p:stCondLst>
                                        </p:cTn>
                                        <p:tgtEl>
                                          <p:spTgt spid="37"/>
                                        </p:tgtEl>
                                        <p:attrNameLst>
                                          <p:attrName>r</p:attrName>
                                        </p:attrNameLst>
                                      </p:cBhvr>
                                    </p:animRot>
                                    <p:animRot by="-240000">
                                      <p:cBhvr>
                                        <p:cTn id="49" dur="200" fill="hold">
                                          <p:stCondLst>
                                            <p:cond delay="600"/>
                                          </p:stCondLst>
                                        </p:cTn>
                                        <p:tgtEl>
                                          <p:spTgt spid="37"/>
                                        </p:tgtEl>
                                        <p:attrNameLst>
                                          <p:attrName>r</p:attrName>
                                        </p:attrNameLst>
                                      </p:cBhvr>
                                    </p:animRot>
                                    <p:animRot by="120000">
                                      <p:cBhvr>
                                        <p:cTn id="50" dur="200" fill="hold">
                                          <p:stCondLst>
                                            <p:cond delay="800"/>
                                          </p:stCondLst>
                                        </p:cTn>
                                        <p:tgtEl>
                                          <p:spTgt spid="37"/>
                                        </p:tgtEl>
                                        <p:attrNameLst>
                                          <p:attrName>r</p:attrName>
                                        </p:attrNameLst>
                                      </p:cBhvr>
                                    </p:animRot>
                                  </p:childTnLst>
                                </p:cTn>
                              </p:par>
                            </p:childTnLst>
                          </p:cTn>
                        </p:par>
                        <p:par>
                          <p:cTn id="51" fill="hold">
                            <p:stCondLst>
                              <p:cond delay="13000"/>
                            </p:stCondLst>
                            <p:childTnLst>
                              <p:par>
                                <p:cTn id="52" presetID="56" presetClass="path" presetSubtype="0" accel="50000" decel="50000" fill="hold" nodeType="afterEffect">
                                  <p:stCondLst>
                                    <p:cond delay="0"/>
                                  </p:stCondLst>
                                  <p:childTnLst>
                                    <p:animMotion origin="layout" path="M 2.70833E-6 3.7037E-6 L 0.26797 0.20532 " pathEditMode="relative" rAng="0" ptsTypes="AA">
                                      <p:cBhvr>
                                        <p:cTn id="53" dur="2000" fill="hold"/>
                                        <p:tgtEl>
                                          <p:spTgt spid="37"/>
                                        </p:tgtEl>
                                        <p:attrNameLst>
                                          <p:attrName>ppt_x</p:attrName>
                                          <p:attrName>ppt_y</p:attrName>
                                        </p:attrNameLst>
                                      </p:cBhvr>
                                      <p:rCtr x="13398" y="10255"/>
                                    </p:animMotion>
                                  </p:childTnLst>
                                </p:cTn>
                              </p:par>
                            </p:childTnLst>
                          </p:cTn>
                        </p:par>
                        <p:par>
                          <p:cTn id="54" fill="hold">
                            <p:stCondLst>
                              <p:cond delay="15000"/>
                            </p:stCondLst>
                            <p:childTnLst>
                              <p:par>
                                <p:cTn id="55" presetID="32" presetClass="emph" presetSubtype="0" fill="hold" nodeType="afterEffect">
                                  <p:stCondLst>
                                    <p:cond delay="0"/>
                                  </p:stCondLst>
                                  <p:childTnLst>
                                    <p:animRot by="120000">
                                      <p:cBhvr>
                                        <p:cTn id="56" dur="100" fill="hold">
                                          <p:stCondLst>
                                            <p:cond delay="0"/>
                                          </p:stCondLst>
                                        </p:cTn>
                                        <p:tgtEl>
                                          <p:spTgt spid="38"/>
                                        </p:tgtEl>
                                        <p:attrNameLst>
                                          <p:attrName>r</p:attrName>
                                        </p:attrNameLst>
                                      </p:cBhvr>
                                    </p:animRot>
                                    <p:animRot by="-240000">
                                      <p:cBhvr>
                                        <p:cTn id="57" dur="200" fill="hold">
                                          <p:stCondLst>
                                            <p:cond delay="200"/>
                                          </p:stCondLst>
                                        </p:cTn>
                                        <p:tgtEl>
                                          <p:spTgt spid="38"/>
                                        </p:tgtEl>
                                        <p:attrNameLst>
                                          <p:attrName>r</p:attrName>
                                        </p:attrNameLst>
                                      </p:cBhvr>
                                    </p:animRot>
                                    <p:animRot by="240000">
                                      <p:cBhvr>
                                        <p:cTn id="58" dur="200" fill="hold">
                                          <p:stCondLst>
                                            <p:cond delay="400"/>
                                          </p:stCondLst>
                                        </p:cTn>
                                        <p:tgtEl>
                                          <p:spTgt spid="38"/>
                                        </p:tgtEl>
                                        <p:attrNameLst>
                                          <p:attrName>r</p:attrName>
                                        </p:attrNameLst>
                                      </p:cBhvr>
                                    </p:animRot>
                                    <p:animRot by="-240000">
                                      <p:cBhvr>
                                        <p:cTn id="59" dur="200" fill="hold">
                                          <p:stCondLst>
                                            <p:cond delay="600"/>
                                          </p:stCondLst>
                                        </p:cTn>
                                        <p:tgtEl>
                                          <p:spTgt spid="38"/>
                                        </p:tgtEl>
                                        <p:attrNameLst>
                                          <p:attrName>r</p:attrName>
                                        </p:attrNameLst>
                                      </p:cBhvr>
                                    </p:animRot>
                                    <p:animRot by="120000">
                                      <p:cBhvr>
                                        <p:cTn id="60" dur="200" fill="hold">
                                          <p:stCondLst>
                                            <p:cond delay="800"/>
                                          </p:stCondLst>
                                        </p:cTn>
                                        <p:tgtEl>
                                          <p:spTgt spid="38"/>
                                        </p:tgtEl>
                                        <p:attrNameLst>
                                          <p:attrName>r</p:attrName>
                                        </p:attrNameLst>
                                      </p:cBhvr>
                                    </p:animRot>
                                  </p:childTnLst>
                                </p:cTn>
                              </p:par>
                            </p:childTnLst>
                          </p:cTn>
                        </p:par>
                        <p:par>
                          <p:cTn id="61" fill="hold">
                            <p:stCondLst>
                              <p:cond delay="16000"/>
                            </p:stCondLst>
                            <p:childTnLst>
                              <p:par>
                                <p:cTn id="62" presetID="56" presetClass="path" presetSubtype="0" accel="50000" decel="50000" fill="hold" nodeType="afterEffect">
                                  <p:stCondLst>
                                    <p:cond delay="0"/>
                                  </p:stCondLst>
                                  <p:childTnLst>
                                    <p:animMotion origin="layout" path="M -2.70833E-6 -3.7037E-7 L 0.27097 0.33588 " pathEditMode="relative" rAng="0" ptsTypes="AA">
                                      <p:cBhvr>
                                        <p:cTn id="63" dur="2000" fill="hold"/>
                                        <p:tgtEl>
                                          <p:spTgt spid="38"/>
                                        </p:tgtEl>
                                        <p:attrNameLst>
                                          <p:attrName>ppt_x</p:attrName>
                                          <p:attrName>ppt_y</p:attrName>
                                        </p:attrNameLst>
                                      </p:cBhvr>
                                      <p:rCtr x="13542" y="1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 apples in a basket isolated on white Vector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9"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9BBB59"/>
                </a:solidFill>
                <a:effectLst/>
                <a:uLnTx/>
                <a:uFillTx/>
                <a:latin typeface="Calibri"/>
                <a:ea typeface="+mn-ea"/>
                <a:cs typeface="+mn-cs"/>
              </a:rPr>
              <a:t>Toán</a:t>
            </a:r>
            <a:endParaRPr kumimoji="0" lang="en-US" sz="5400" b="1" i="0" u="sng" strike="noStrike" kern="1200" cap="none" spc="0" normalizeH="0" baseline="0" noProof="0" dirty="0">
              <a:ln>
                <a:noFill/>
              </a:ln>
              <a:solidFill>
                <a:srgbClr val="9BBB59"/>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0482184F-DEAE-C620-09D4-3F63F0DEAAE3}"/>
              </a:ext>
            </a:extLst>
          </p:cNvPr>
          <p:cNvPicPr>
            <a:picLocks noChangeAspect="1"/>
          </p:cNvPicPr>
          <p:nvPr/>
        </p:nvPicPr>
        <p:blipFill>
          <a:blip r:embed="rId10"/>
          <a:stretch>
            <a:fillRect/>
          </a:stretch>
        </p:blipFill>
        <p:spPr>
          <a:xfrm>
            <a:off x="1895793" y="2985061"/>
            <a:ext cx="10248264" cy="1707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6104F5-8348-FAF4-6072-6A7A1E5C4AFF}"/>
              </a:ext>
            </a:extLst>
          </p:cNvPr>
          <p:cNvSpPr txBox="1"/>
          <p:nvPr/>
        </p:nvSpPr>
        <p:spPr>
          <a:xfrm>
            <a:off x="1408471" y="2835930"/>
            <a:ext cx="9154754" cy="2308324"/>
          </a:xfrm>
          <a:prstGeom prst="rect">
            <a:avLst/>
          </a:prstGeom>
          <a:noFill/>
        </p:spPr>
        <p:txBody>
          <a:bodyPr wrap="square" rtlCol="0">
            <a:spAutoFit/>
          </a:bodyPr>
          <a:lstStyle/>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Nhận biết được các đơn vị đo khối lượng: yến, tạ, tấn và quan hệ giữa các đơn vị đó với ki-lô-gam.</a:t>
            </a:r>
          </a:p>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Thực hiện được việc ước lượng các kết quả đo lường trong một số trường hợp đơn giản.</a:t>
            </a:r>
          </a:p>
          <a:p>
            <a:pPr marL="571500" lvl="0" indent="-571500" algn="just">
              <a:buClr>
                <a:srgbClr val="000000"/>
              </a:buClr>
              <a:buFont typeface="Arial" panose="020B0604020202020204" pitchFamily="34" charset="0"/>
              <a:buChar char="•"/>
            </a:pPr>
            <a:r>
              <a:rPr lang="vi-VN" sz="2400" b="1" kern="0" dirty="0">
                <a:solidFill>
                  <a:srgbClr val="002060"/>
                </a:solidFill>
                <a:latin typeface="Tahoma" panose="020B0604030504040204" pitchFamily="34" charset="0"/>
                <a:ea typeface="Tahoma" panose="020B0604030504040204" pitchFamily="34" charset="0"/>
                <a:cs typeface="Tahoma" panose="020B0604030504040204" pitchFamily="34" charset="0"/>
                <a:sym typeface="Arial"/>
              </a:rPr>
              <a:t>Giải quyết được một số vấn đề thực tế liên quan đến đo khối lượng.</a:t>
            </a:r>
          </a:p>
        </p:txBody>
      </p:sp>
      <p:pic>
        <p:nvPicPr>
          <p:cNvPr id="4" name="Picture 3">
            <a:extLst>
              <a:ext uri="{FF2B5EF4-FFF2-40B4-BE49-F238E27FC236}">
                <a16:creationId xmlns:a16="http://schemas.microsoft.com/office/drawing/2014/main" id="{EFBB952D-A686-0475-5A21-B07F0A370F11}"/>
              </a:ext>
            </a:extLst>
          </p:cNvPr>
          <p:cNvPicPr>
            <a:picLocks noChangeAspect="1"/>
          </p:cNvPicPr>
          <p:nvPr/>
        </p:nvPicPr>
        <p:blipFill>
          <a:blip r:embed="rId2"/>
          <a:stretch>
            <a:fillRect/>
          </a:stretch>
        </p:blipFill>
        <p:spPr>
          <a:xfrm>
            <a:off x="1779651" y="1120442"/>
            <a:ext cx="8785097" cy="1816765"/>
          </a:xfrm>
          <a:prstGeom prst="rect">
            <a:avLst/>
          </a:prstGeom>
        </p:spPr>
      </p:pic>
    </p:spTree>
    <p:extLst>
      <p:ext uri="{BB962C8B-B14F-4D97-AF65-F5344CB8AC3E}">
        <p14:creationId xmlns:p14="http://schemas.microsoft.com/office/powerpoint/2010/main" val="3993681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68</TotalTime>
  <Words>569</Words>
  <Application>Microsoft Office PowerPoint</Application>
  <PresentationFormat>Widescreen</PresentationFormat>
  <Paragraphs>128</Paragraphs>
  <Slides>25</Slides>
  <Notes>12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等线</vt:lpstr>
      <vt:lpstr>Arial</vt:lpstr>
      <vt:lpstr>Calibri</vt:lpstr>
      <vt:lpstr>Cambria</vt:lpstr>
      <vt:lpstr>Tahoma</vt:lpstr>
      <vt:lpstr>Times New Roman</vt:lpstr>
      <vt:lpstr>UTM Aristote</vt:lpstr>
      <vt:lpstr>UTM Loko</vt:lpstr>
      <vt:lpstr>字体视界-狮子座体</vt: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32</cp:revision>
  <dcterms:created xsi:type="dcterms:W3CDTF">2023-08-10T04:53:54Z</dcterms:created>
  <dcterms:modified xsi:type="dcterms:W3CDTF">2025-04-07T00:21:55Z</dcterms:modified>
  <cp:category>9Slide.vn</cp:category>
</cp:coreProperties>
</file>