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9" r:id="rId2"/>
    <p:sldId id="336" r:id="rId3"/>
    <p:sldId id="258" r:id="rId4"/>
    <p:sldId id="312" r:id="rId5"/>
    <p:sldId id="332" r:id="rId6"/>
    <p:sldId id="307" r:id="rId7"/>
    <p:sldId id="338" r:id="rId8"/>
    <p:sldId id="339" r:id="rId9"/>
    <p:sldId id="340" r:id="rId10"/>
    <p:sldId id="341" r:id="rId11"/>
    <p:sldId id="313" r:id="rId12"/>
    <p:sldId id="342" r:id="rId13"/>
    <p:sldId id="334" r:id="rId14"/>
    <p:sldId id="335" r:id="rId15"/>
    <p:sldId id="291" r:id="rId16"/>
    <p:sldId id="293" r:id="rId17"/>
    <p:sldId id="294" r:id="rId18"/>
    <p:sldId id="343" r:id="rId19"/>
    <p:sldId id="314" r:id="rId20"/>
    <p:sldId id="303" r:id="rId21"/>
    <p:sldId id="275" r:id="rId22"/>
    <p:sldId id="274" r:id="rId23"/>
    <p:sldId id="262" r:id="rId24"/>
    <p:sldId id="323" r:id="rId25"/>
    <p:sldId id="3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1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65B5-0C85-1B1A-40DA-B5029C29F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B952A-7D3D-3908-0136-78E528ED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45DAF-AC74-87F2-3A35-44E0CB29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7D1C0-9289-6093-681A-9D24B981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843E-7200-8ECC-5AA2-5460E5B6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4A9B6B-7213-D831-1BAA-D9C4B45ED450}"/>
              </a:ext>
            </a:extLst>
          </p:cNvPr>
          <p:cNvGrpSpPr/>
          <p:nvPr userDrawn="1"/>
        </p:nvGrpSpPr>
        <p:grpSpPr>
          <a:xfrm>
            <a:off x="4038600" y="7803560"/>
            <a:ext cx="3350342" cy="2374490"/>
            <a:chOff x="6278216" y="1917262"/>
            <a:chExt cx="4339742" cy="2928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D8EF15-F95C-539B-C036-DA4A8B27C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845AFAF-B6BE-93C1-BA50-07D2F8285FF7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1600C1-851B-3D79-630C-C1FDB7050652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C2275A-95FA-C4A7-D0C9-C48BC044AF57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36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05A4-FBFA-C02D-D0C5-63969C27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955B5-F212-CAD2-FDCE-122A0029A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C762-7836-709F-016E-04E7E6B9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6D73-0E88-17FD-6108-1850E801B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7D87-3008-DEA4-D725-6CC1D090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4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B5EA9-C29E-4CEA-BC93-ACF831D11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636E0-2DC1-0F37-69DF-9763A6B9A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49E0-168F-5831-BD5F-F56FD622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B15F8-B3B0-3766-E4A5-F10C8D56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6410-0689-88A5-6DC2-42FC5AF7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CA07-0AFA-B363-B2AD-644C9418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AAC9-F1D6-BFEA-D854-F0CDB3D26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04DF-BE53-8D74-C635-6C8CE7A1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837E5-995E-408E-7E18-8376C1A9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C4E04-1292-B186-E2C4-43D37F45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4EAE-26F8-B3F4-A68F-B0F3621F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0D681-52B8-A39C-F957-FD1A84FA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5DA23-ABF0-A81B-B158-9A55F98D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82D3-BBE1-A6C8-18D9-1A2077A9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C0778-93B3-0A4D-89F6-201C7AC3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5626-7292-A7D0-6A89-D846F9FD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F95-5591-E71A-CA21-C52901958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6BAF-22A4-8C73-4AA8-C65814D80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6E264-A7E6-5D0E-AB82-0CF19111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7E52C-4045-1EBD-C8DD-FBA00A48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EDBC1-EC71-54FA-C35F-A3CEF00C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73C0-71FA-1A1C-A452-3DBF592F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65815-67A6-D804-E122-D8702BDB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7C3E-3BC6-7440-2B59-E77B01A0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55C6-0B40-1504-26B5-292AEE063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55C02-936A-43C6-6784-AEA7AF23B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BF31A-66DE-91D5-D386-8489240D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2ADE26-85CF-FE2D-F4A5-F684149B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397E6-C6DB-DB57-8046-96F0C2E4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4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EFFD-4AA6-2DF4-87BC-38CC1F62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968443-4C65-4991-359B-2772B530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FBCFB-CE21-EE49-C7D0-6AF11888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F093E-2781-B9C8-BAC1-842D08AB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0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7CDE9-5473-4BF4-7C19-A5C972D1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83F93-479B-2432-9679-8AFD0073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129DA-7A0E-F58A-7E6C-B46A1CBC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4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AE82-CF85-E647-60B3-2E5FEE8B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CC09-BFBD-25B0-94B9-512CB353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E8F90-3747-E4BD-98BB-437FC5BC6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ABF37-B047-7F1E-7CE4-FBED557D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0AF4-017F-866D-63FD-BC1A4163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574-B770-8A40-4F63-198F2484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C5E0-140F-2A39-8B8E-BE16F5F5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A5695-3DDA-825A-7E84-5C1FE5736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74CE6-37BF-EF00-3B61-65E3A8940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0877F-E0B2-85F7-842B-5B90B801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0A5CF-F7D1-86F2-5B42-95631955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431D8-A032-5F78-783D-CE33301E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71C4444-3711-2188-99F7-CBDDEC004C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A8B9A1-8849-5B14-2DDD-92B4E7C9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5EF69-E27B-192B-FEA5-5A1EE4C5B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4D4D8-0B1C-3B04-1750-B5718EEBE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DAE4-B29A-4090-9E27-4F68CB89346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41486-02C2-F8E1-EE60-5FFC4248E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D1A57-DBD4-0E39-41CC-182F8164B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1FCB-6399-4EAC-875D-CB4BE6B22F0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FD3EC5-C78E-3546-285D-2541888FFDB6}"/>
              </a:ext>
            </a:extLst>
          </p:cNvPr>
          <p:cNvGrpSpPr/>
          <p:nvPr userDrawn="1"/>
        </p:nvGrpSpPr>
        <p:grpSpPr>
          <a:xfrm>
            <a:off x="-3759946" y="1303112"/>
            <a:ext cx="4326052" cy="2928084"/>
            <a:chOff x="6278216" y="1917262"/>
            <a:chExt cx="4339742" cy="29280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C65FB1-0A03-777A-4530-7832ABDB0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113AB-4479-803C-6799-E58B93C8FB0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C2219-796D-E613-4C43-5F841022AD1B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70F17D-CC1B-F512-1116-CECB2E4E3B9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3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18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4.svg"/><Relationship Id="rId1" Type="http://schemas.microsoft.com/office/2007/relationships/media" Target="../media/media2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audio" Target="../media/media3.mp3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18" Type="http://schemas.microsoft.com/office/2007/relationships/hdphoto" Target="../media/hdphoto3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37.svg"/><Relationship Id="rId17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image" Target="../media/image39.svg"/><Relationship Id="rId1" Type="http://schemas.microsoft.com/office/2007/relationships/media" Target="../media/media2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3.png"/><Relationship Id="rId10" Type="http://schemas.openxmlformats.org/officeDocument/2006/relationships/image" Target="../media/image36.svg"/><Relationship Id="rId4" Type="http://schemas.openxmlformats.org/officeDocument/2006/relationships/audio" Target="../media/media3.mp3"/><Relationship Id="rId9" Type="http://schemas.openxmlformats.org/officeDocument/2006/relationships/image" Target="../media/image27.png"/><Relationship Id="rId14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18" Type="http://schemas.openxmlformats.org/officeDocument/2006/relationships/image" Target="../media/image34.svg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30.svg"/><Relationship Id="rId17" Type="http://schemas.openxmlformats.org/officeDocument/2006/relationships/image" Target="../media/image33.png"/><Relationship Id="rId2" Type="http://schemas.openxmlformats.org/officeDocument/2006/relationships/audio" Target="../media/media2.mp3"/><Relationship Id="rId16" Type="http://schemas.openxmlformats.org/officeDocument/2006/relationships/image" Target="../media/image32.svg"/><Relationship Id="rId1" Type="http://schemas.microsoft.com/office/2007/relationships/media" Target="../media/media2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1.png"/><Relationship Id="rId10" Type="http://schemas.openxmlformats.org/officeDocument/2006/relationships/image" Target="../media/image28.svg"/><Relationship Id="rId4" Type="http://schemas.openxmlformats.org/officeDocument/2006/relationships/audio" Target="../media/media3.mp3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305051" y="1575728"/>
            <a:ext cx="8220074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D8F46-41DC-F3A6-DAEE-4A79AFAF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036" y="2449026"/>
            <a:ext cx="6096528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F6B0E-8F75-C570-A2A1-671529968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228" y="3348551"/>
            <a:ext cx="7651143" cy="1322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E2F19-DB60-2FFC-0DA9-C38DDCF2E0A8}"/>
              </a:ext>
            </a:extLst>
          </p:cNvPr>
          <p:cNvSpPr txBox="1"/>
          <p:nvPr/>
        </p:nvSpPr>
        <p:spPr>
          <a:xfrm>
            <a:off x="3742478" y="4788130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9B9A2-7939-0A03-CB7F-05B9B430F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5200"/>
            <a:ext cx="2682729" cy="3286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64AC79-5794-10EF-2D8D-61579ABCE263}"/>
              </a:ext>
            </a:extLst>
          </p:cNvPr>
          <p:cNvSpPr txBox="1"/>
          <p:nvPr/>
        </p:nvSpPr>
        <p:spPr>
          <a:xfrm>
            <a:off x="2482651" y="1875696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B672925-2671-652D-A722-91EC1D36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47298"/>
              </p:ext>
            </p:extLst>
          </p:nvPr>
        </p:nvGraphicFramePr>
        <p:xfrm>
          <a:off x="1428750" y="1352550"/>
          <a:ext cx="9458326" cy="5097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91325">
                  <a:extLst>
                    <a:ext uri="{9D8B030D-6E8A-4147-A177-3AD203B41FA5}">
                      <a16:colId xmlns:a16="http://schemas.microsoft.com/office/drawing/2014/main" val="313173441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27308122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6871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8537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bốn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340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5208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nghìn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trăm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linh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-xi-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mét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vuông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1 005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5321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nghìn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5 000 dm²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71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3A83B-50A9-E92D-1545-E86D4E7A9F3B}"/>
              </a:ext>
            </a:extLst>
          </p:cNvPr>
          <p:cNvGrpSpPr/>
          <p:nvPr/>
        </p:nvGrpSpPr>
        <p:grpSpPr>
          <a:xfrm>
            <a:off x="8667750" y="2606455"/>
            <a:ext cx="1905000" cy="1670320"/>
            <a:chOff x="219075" y="2911255"/>
            <a:chExt cx="1666876" cy="16703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0D62EA-21BB-CB82-CFA6-2EC458298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1" t="6356" r="25862" b="57274"/>
            <a:stretch/>
          </p:blipFill>
          <p:spPr>
            <a:xfrm>
              <a:off x="219075" y="2911255"/>
              <a:ext cx="1666876" cy="167032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FA330A-7DE8-223C-3560-DAB8315BD3D9}"/>
                </a:ext>
              </a:extLst>
            </p:cNvPr>
            <p:cNvSpPr/>
            <p:nvPr/>
          </p:nvSpPr>
          <p:spPr>
            <a:xfrm>
              <a:off x="733425" y="3371850"/>
              <a:ext cx="695325" cy="666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12689D-6867-1287-75C7-8EF9E6054535}"/>
              </a:ext>
            </a:extLst>
          </p:cNvPr>
          <p:cNvSpPr/>
          <p:nvPr/>
        </p:nvSpPr>
        <p:spPr>
          <a:xfrm>
            <a:off x="1685925" y="4333875"/>
            <a:ext cx="63722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18673-028B-FD36-3894-415D85CB26CA}"/>
              </a:ext>
            </a:extLst>
          </p:cNvPr>
          <p:cNvGrpSpPr/>
          <p:nvPr/>
        </p:nvGrpSpPr>
        <p:grpSpPr>
          <a:xfrm>
            <a:off x="3962400" y="3867150"/>
            <a:ext cx="1809692" cy="1737112"/>
            <a:chOff x="3324225" y="3570934"/>
            <a:chExt cx="2095442" cy="21000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B8407E-0366-5594-0132-E4998A98A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3" t="55774" r="48066" b="3732"/>
            <a:stretch/>
          </p:blipFill>
          <p:spPr>
            <a:xfrm>
              <a:off x="3324225" y="3570934"/>
              <a:ext cx="2095442" cy="210000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765087-35E4-86B1-234D-3A95F715EE01}"/>
                </a:ext>
              </a:extLst>
            </p:cNvPr>
            <p:cNvSpPr/>
            <p:nvPr/>
          </p:nvSpPr>
          <p:spPr>
            <a:xfrm>
              <a:off x="3969203" y="4229100"/>
              <a:ext cx="840922" cy="7905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CA3A3B-5341-8C37-B05C-1CCD260A7CDC}"/>
              </a:ext>
            </a:extLst>
          </p:cNvPr>
          <p:cNvGrpSpPr/>
          <p:nvPr/>
        </p:nvGrpSpPr>
        <p:grpSpPr>
          <a:xfrm>
            <a:off x="8362950" y="4933950"/>
            <a:ext cx="2381250" cy="1786075"/>
            <a:chOff x="9756103" y="4086224"/>
            <a:chExt cx="2241646" cy="24052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0B0508-E30D-56E9-0825-06081128D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4" t="58774" r="28649" b="3731"/>
            <a:stretch/>
          </p:blipFill>
          <p:spPr>
            <a:xfrm>
              <a:off x="9756103" y="4086224"/>
              <a:ext cx="2241646" cy="240520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7F8FDB-030E-4BDD-ACE6-A89AAD08CE40}"/>
                </a:ext>
              </a:extLst>
            </p:cNvPr>
            <p:cNvSpPr/>
            <p:nvPr/>
          </p:nvSpPr>
          <p:spPr>
            <a:xfrm>
              <a:off x="10389053" y="4752975"/>
              <a:ext cx="831397" cy="904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13511-62FB-C5E2-BDB4-7EF18368A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5774" r="48066" b="3732"/>
          <a:stretch/>
        </p:blipFill>
        <p:spPr>
          <a:xfrm>
            <a:off x="4381500" y="4171009"/>
            <a:ext cx="2095442" cy="21000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F0E6C8-2ED3-43B6-9D0D-5B6D0C6684BA}"/>
              </a:ext>
            </a:extLst>
          </p:cNvPr>
          <p:cNvGrpSpPr/>
          <p:nvPr/>
        </p:nvGrpSpPr>
        <p:grpSpPr>
          <a:xfrm>
            <a:off x="5295081" y="1000125"/>
            <a:ext cx="6200233" cy="2142181"/>
            <a:chOff x="3838823" y="1037084"/>
            <a:chExt cx="5882983" cy="251909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45BF161-6564-F34B-F42D-5A7CD604F541}"/>
                </a:ext>
              </a:extLst>
            </p:cNvPr>
            <p:cNvSpPr/>
            <p:nvPr/>
          </p:nvSpPr>
          <p:spPr>
            <a:xfrm>
              <a:off x="3838823" y="1037084"/>
              <a:ext cx="5882983" cy="2519096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lựa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phù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rất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nhiều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.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Giờ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thì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hoàn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thành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BT2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giúp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chọn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đồ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bơi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nhé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17D251-FF29-677F-FDF3-EB3FC001A78F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78FDD8A2-FB08-E8D3-BC82-20E860115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060" y="5889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53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41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41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726260" cy="1024896"/>
            <a:chOff x="759165" y="645780"/>
            <a:chExt cx="587224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8F0395-B969-240F-BF80-B98141A91EA4}"/>
              </a:ext>
            </a:extLst>
          </p:cNvPr>
          <p:cNvGrpSpPr/>
          <p:nvPr/>
        </p:nvGrpSpPr>
        <p:grpSpPr>
          <a:xfrm>
            <a:off x="695324" y="1543050"/>
            <a:ext cx="6429375" cy="847725"/>
            <a:chOff x="695324" y="1543050"/>
            <a:chExt cx="6429375" cy="84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067E0-E2C4-D5C9-D636-C27FD529611F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3 dm² =           cm²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08CB39-50A8-0AEC-96B2-118B16DB65B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B776C-2365-F32E-9824-B6E3C8D4808D}"/>
              </a:ext>
            </a:extLst>
          </p:cNvPr>
          <p:cNvGrpSpPr/>
          <p:nvPr/>
        </p:nvGrpSpPr>
        <p:grpSpPr>
          <a:xfrm>
            <a:off x="6505574" y="1504950"/>
            <a:ext cx="6429375" cy="830997"/>
            <a:chOff x="695324" y="1543050"/>
            <a:chExt cx="642937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E1DAA-B88C-38DD-8809-BE01D2CF50A3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300 cm²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4B38B5-FB2C-9966-1E30-3DD084C9344F}"/>
                </a:ext>
              </a:extLst>
            </p:cNvPr>
            <p:cNvSpPr/>
            <p:nvPr/>
          </p:nvSpPr>
          <p:spPr>
            <a:xfrm>
              <a:off x="3390900" y="155257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36B44-5DBA-3116-12F9-E97F4D9851D0}"/>
              </a:ext>
            </a:extLst>
          </p:cNvPr>
          <p:cNvGrpSpPr/>
          <p:nvPr/>
        </p:nvGrpSpPr>
        <p:grpSpPr>
          <a:xfrm>
            <a:off x="704849" y="2914650"/>
            <a:ext cx="6429375" cy="847725"/>
            <a:chOff x="695324" y="1543050"/>
            <a:chExt cx="6429375" cy="847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BA169B-0E5B-400E-82B5-1BA8078BCDC4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b) 6 dm² =           cm²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7DFCA-7596-519F-9B2F-64522BAFC80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56FC0-D732-2E79-8BF2-9102F3030467}"/>
              </a:ext>
            </a:extLst>
          </p:cNvPr>
          <p:cNvGrpSpPr/>
          <p:nvPr/>
        </p:nvGrpSpPr>
        <p:grpSpPr>
          <a:xfrm>
            <a:off x="6457949" y="2867025"/>
            <a:ext cx="6429375" cy="847725"/>
            <a:chOff x="695324" y="1543050"/>
            <a:chExt cx="6429375" cy="8477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3E6A-233A-E5D7-E9CD-901071D05D4A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600 cm² =           dm²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1C268D7-A493-C277-9242-B656337B10BB}"/>
                </a:ext>
              </a:extLst>
            </p:cNvPr>
            <p:cNvSpPr/>
            <p:nvPr/>
          </p:nvSpPr>
          <p:spPr>
            <a:xfrm>
              <a:off x="3381375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11FACF-A00A-0F1C-3D05-C9A503285826}"/>
              </a:ext>
            </a:extLst>
          </p:cNvPr>
          <p:cNvGrpSpPr/>
          <p:nvPr/>
        </p:nvGrpSpPr>
        <p:grpSpPr>
          <a:xfrm>
            <a:off x="2571751" y="4333875"/>
            <a:ext cx="7743824" cy="850047"/>
            <a:chOff x="695324" y="1524000"/>
            <a:chExt cx="6429375" cy="850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ED2E5A-3650-41ED-0AC9-706072CBAD6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dm² 50 cm² =            cm²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415F0-ABB3-AD52-D92C-91DCE8DE4639}"/>
                </a:ext>
              </a:extLst>
            </p:cNvPr>
            <p:cNvSpPr/>
            <p:nvPr/>
          </p:nvSpPr>
          <p:spPr>
            <a:xfrm>
              <a:off x="4016774" y="15240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/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solidFill>
                <a:srgbClr val="FFFF00"/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chuyển đổi: </a:t>
                </a:r>
                <a:r>
                  <a:rPr lang="en-GB" sz="3600" b="1" i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b="1" i="1" dirty="0">
                        <a:solidFill>
                          <a:srgbClr val="FF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3600" b="1" i="1" dirty="0" smtClean="0">
                        <a:solidFill>
                          <a:srgbClr val="FF0000"/>
                        </a:solidFill>
                      </a:rPr>
                      <m:t>00</m:t>
                    </m:r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blipFill>
                <a:blip r:embed="rId4"/>
                <a:stretch>
                  <a:fillRect t="-3906" b="-22656"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E9CC0A22-C596-E84F-B884-B3EEE702B3BA}"/>
              </a:ext>
            </a:extLst>
          </p:cNvPr>
          <p:cNvSpPr/>
          <p:nvPr/>
        </p:nvSpPr>
        <p:spPr>
          <a:xfrm>
            <a:off x="3073320" y="5421914"/>
            <a:ext cx="7442729" cy="1078993"/>
          </a:xfrm>
          <a:custGeom>
            <a:avLst/>
            <a:gdLst>
              <a:gd name="connsiteX0" fmla="*/ 0 w 7442729"/>
              <a:gd name="connsiteY0" fmla="*/ 179836 h 1078993"/>
              <a:gd name="connsiteX1" fmla="*/ 179836 w 7442729"/>
              <a:gd name="connsiteY1" fmla="*/ 0 h 1078993"/>
              <a:gd name="connsiteX2" fmla="*/ 911752 w 7442729"/>
              <a:gd name="connsiteY2" fmla="*/ 0 h 1078993"/>
              <a:gd name="connsiteX3" fmla="*/ 1643668 w 7442729"/>
              <a:gd name="connsiteY3" fmla="*/ 0 h 1078993"/>
              <a:gd name="connsiteX4" fmla="*/ 2304753 w 7442729"/>
              <a:gd name="connsiteY4" fmla="*/ 0 h 1078993"/>
              <a:gd name="connsiteX5" fmla="*/ 2682516 w 7442729"/>
              <a:gd name="connsiteY5" fmla="*/ 0 h 1078993"/>
              <a:gd name="connsiteX6" fmla="*/ 3201940 w 7442729"/>
              <a:gd name="connsiteY6" fmla="*/ 0 h 1078993"/>
              <a:gd name="connsiteX7" fmla="*/ 3863026 w 7442729"/>
              <a:gd name="connsiteY7" fmla="*/ 0 h 1078993"/>
              <a:gd name="connsiteX8" fmla="*/ 4524111 w 7442729"/>
              <a:gd name="connsiteY8" fmla="*/ 0 h 1078993"/>
              <a:gd name="connsiteX9" fmla="*/ 4901874 w 7442729"/>
              <a:gd name="connsiteY9" fmla="*/ 0 h 1078993"/>
              <a:gd name="connsiteX10" fmla="*/ 5279637 w 7442729"/>
              <a:gd name="connsiteY10" fmla="*/ 0 h 1078993"/>
              <a:gd name="connsiteX11" fmla="*/ 5657400 w 7442729"/>
              <a:gd name="connsiteY11" fmla="*/ 0 h 1078993"/>
              <a:gd name="connsiteX12" fmla="*/ 6105994 w 7442729"/>
              <a:gd name="connsiteY12" fmla="*/ 0 h 1078993"/>
              <a:gd name="connsiteX13" fmla="*/ 7262893 w 7442729"/>
              <a:gd name="connsiteY13" fmla="*/ 0 h 1078993"/>
              <a:gd name="connsiteX14" fmla="*/ 7442729 w 7442729"/>
              <a:gd name="connsiteY14" fmla="*/ 179836 h 1078993"/>
              <a:gd name="connsiteX15" fmla="*/ 7442729 w 7442729"/>
              <a:gd name="connsiteY15" fmla="*/ 517917 h 1078993"/>
              <a:gd name="connsiteX16" fmla="*/ 7442729 w 7442729"/>
              <a:gd name="connsiteY16" fmla="*/ 899157 h 1078993"/>
              <a:gd name="connsiteX17" fmla="*/ 7262893 w 7442729"/>
              <a:gd name="connsiteY17" fmla="*/ 1078993 h 1078993"/>
              <a:gd name="connsiteX18" fmla="*/ 6530977 w 7442729"/>
              <a:gd name="connsiteY18" fmla="*/ 1078993 h 1078993"/>
              <a:gd name="connsiteX19" fmla="*/ 6011553 w 7442729"/>
              <a:gd name="connsiteY19" fmla="*/ 1078993 h 1078993"/>
              <a:gd name="connsiteX20" fmla="*/ 5421298 w 7442729"/>
              <a:gd name="connsiteY20" fmla="*/ 1078993 h 1078993"/>
              <a:gd name="connsiteX21" fmla="*/ 4831043 w 7442729"/>
              <a:gd name="connsiteY21" fmla="*/ 1078993 h 1078993"/>
              <a:gd name="connsiteX22" fmla="*/ 4099128 w 7442729"/>
              <a:gd name="connsiteY22" fmla="*/ 1078993 h 1078993"/>
              <a:gd name="connsiteX23" fmla="*/ 3438042 w 7442729"/>
              <a:gd name="connsiteY23" fmla="*/ 1078993 h 1078993"/>
              <a:gd name="connsiteX24" fmla="*/ 3060279 w 7442729"/>
              <a:gd name="connsiteY24" fmla="*/ 1078993 h 1078993"/>
              <a:gd name="connsiteX25" fmla="*/ 2328363 w 7442729"/>
              <a:gd name="connsiteY25" fmla="*/ 1078993 h 1078993"/>
              <a:gd name="connsiteX26" fmla="*/ 1596447 w 7442729"/>
              <a:gd name="connsiteY26" fmla="*/ 1078993 h 1078993"/>
              <a:gd name="connsiteX27" fmla="*/ 1147854 w 7442729"/>
              <a:gd name="connsiteY27" fmla="*/ 1078993 h 1078993"/>
              <a:gd name="connsiteX28" fmla="*/ 179836 w 7442729"/>
              <a:gd name="connsiteY28" fmla="*/ 1078993 h 1078993"/>
              <a:gd name="connsiteX29" fmla="*/ 0 w 7442729"/>
              <a:gd name="connsiteY29" fmla="*/ 899157 h 1078993"/>
              <a:gd name="connsiteX30" fmla="*/ 0 w 7442729"/>
              <a:gd name="connsiteY30" fmla="*/ 532303 h 1078993"/>
              <a:gd name="connsiteX31" fmla="*/ 0 w 7442729"/>
              <a:gd name="connsiteY31" fmla="*/ 179836 h 10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78993" fill="none" extrusionOk="0">
                <a:moveTo>
                  <a:pt x="0" y="179836"/>
                </a:moveTo>
                <a:cubicBezTo>
                  <a:pt x="-7848" y="84260"/>
                  <a:pt x="79153" y="-11203"/>
                  <a:pt x="179836" y="0"/>
                </a:cubicBezTo>
                <a:cubicBezTo>
                  <a:pt x="542783" y="-23375"/>
                  <a:pt x="673355" y="17703"/>
                  <a:pt x="911752" y="0"/>
                </a:cubicBezTo>
                <a:cubicBezTo>
                  <a:pt x="1150149" y="-17703"/>
                  <a:pt x="1314795" y="43465"/>
                  <a:pt x="1643668" y="0"/>
                </a:cubicBezTo>
                <a:cubicBezTo>
                  <a:pt x="1972541" y="-43465"/>
                  <a:pt x="2116693" y="11965"/>
                  <a:pt x="2304753" y="0"/>
                </a:cubicBezTo>
                <a:cubicBezTo>
                  <a:pt x="2492814" y="-11965"/>
                  <a:pt x="2563522" y="2292"/>
                  <a:pt x="2682516" y="0"/>
                </a:cubicBezTo>
                <a:cubicBezTo>
                  <a:pt x="2801510" y="-2292"/>
                  <a:pt x="3096992" y="14476"/>
                  <a:pt x="3201940" y="0"/>
                </a:cubicBezTo>
                <a:cubicBezTo>
                  <a:pt x="3306888" y="-14476"/>
                  <a:pt x="3655134" y="1443"/>
                  <a:pt x="3863026" y="0"/>
                </a:cubicBezTo>
                <a:cubicBezTo>
                  <a:pt x="4070918" y="-1443"/>
                  <a:pt x="4270972" y="10648"/>
                  <a:pt x="4524111" y="0"/>
                </a:cubicBezTo>
                <a:cubicBezTo>
                  <a:pt x="4777251" y="-10648"/>
                  <a:pt x="4781793" y="35658"/>
                  <a:pt x="4901874" y="0"/>
                </a:cubicBezTo>
                <a:cubicBezTo>
                  <a:pt x="5021955" y="-35658"/>
                  <a:pt x="5146075" y="14318"/>
                  <a:pt x="5279637" y="0"/>
                </a:cubicBezTo>
                <a:cubicBezTo>
                  <a:pt x="5413199" y="-14318"/>
                  <a:pt x="5558726" y="40299"/>
                  <a:pt x="5657400" y="0"/>
                </a:cubicBezTo>
                <a:cubicBezTo>
                  <a:pt x="5756074" y="-40299"/>
                  <a:pt x="5954269" y="14870"/>
                  <a:pt x="6105994" y="0"/>
                </a:cubicBezTo>
                <a:cubicBezTo>
                  <a:pt x="6257719" y="-14870"/>
                  <a:pt x="6778656" y="51123"/>
                  <a:pt x="7262893" y="0"/>
                </a:cubicBezTo>
                <a:cubicBezTo>
                  <a:pt x="7369663" y="-8980"/>
                  <a:pt x="7423039" y="72771"/>
                  <a:pt x="7442729" y="179836"/>
                </a:cubicBezTo>
                <a:cubicBezTo>
                  <a:pt x="7465733" y="306590"/>
                  <a:pt x="7421901" y="435471"/>
                  <a:pt x="7442729" y="517917"/>
                </a:cubicBezTo>
                <a:cubicBezTo>
                  <a:pt x="7463557" y="600363"/>
                  <a:pt x="7399708" y="797483"/>
                  <a:pt x="7442729" y="899157"/>
                </a:cubicBezTo>
                <a:cubicBezTo>
                  <a:pt x="7434084" y="976515"/>
                  <a:pt x="7376474" y="1081313"/>
                  <a:pt x="7262893" y="1078993"/>
                </a:cubicBezTo>
                <a:cubicBezTo>
                  <a:pt x="6995221" y="1149753"/>
                  <a:pt x="6842754" y="1012284"/>
                  <a:pt x="6530977" y="1078993"/>
                </a:cubicBezTo>
                <a:cubicBezTo>
                  <a:pt x="6219200" y="1145702"/>
                  <a:pt x="6136677" y="1075205"/>
                  <a:pt x="6011553" y="1078993"/>
                </a:cubicBezTo>
                <a:cubicBezTo>
                  <a:pt x="5886429" y="1082781"/>
                  <a:pt x="5656242" y="1070893"/>
                  <a:pt x="5421298" y="1078993"/>
                </a:cubicBezTo>
                <a:cubicBezTo>
                  <a:pt x="5186354" y="1087093"/>
                  <a:pt x="5057501" y="1023803"/>
                  <a:pt x="4831043" y="1078993"/>
                </a:cubicBezTo>
                <a:cubicBezTo>
                  <a:pt x="4604585" y="1134183"/>
                  <a:pt x="4275998" y="1051272"/>
                  <a:pt x="4099128" y="1078993"/>
                </a:cubicBezTo>
                <a:cubicBezTo>
                  <a:pt x="3922259" y="1106714"/>
                  <a:pt x="3710344" y="1051101"/>
                  <a:pt x="3438042" y="1078993"/>
                </a:cubicBezTo>
                <a:cubicBezTo>
                  <a:pt x="3165740" y="1106885"/>
                  <a:pt x="3238162" y="1071836"/>
                  <a:pt x="3060279" y="1078993"/>
                </a:cubicBezTo>
                <a:cubicBezTo>
                  <a:pt x="2882396" y="1086150"/>
                  <a:pt x="2617004" y="1038350"/>
                  <a:pt x="2328363" y="1078993"/>
                </a:cubicBezTo>
                <a:cubicBezTo>
                  <a:pt x="2039722" y="1119636"/>
                  <a:pt x="1851514" y="1046241"/>
                  <a:pt x="1596447" y="1078993"/>
                </a:cubicBezTo>
                <a:cubicBezTo>
                  <a:pt x="1341380" y="1111745"/>
                  <a:pt x="1358849" y="1064413"/>
                  <a:pt x="1147854" y="1078993"/>
                </a:cubicBezTo>
                <a:cubicBezTo>
                  <a:pt x="936859" y="1093573"/>
                  <a:pt x="621005" y="1048469"/>
                  <a:pt x="179836" y="1078993"/>
                </a:cubicBezTo>
                <a:cubicBezTo>
                  <a:pt x="82201" y="1082689"/>
                  <a:pt x="-2569" y="1000182"/>
                  <a:pt x="0" y="899157"/>
                </a:cubicBezTo>
                <a:cubicBezTo>
                  <a:pt x="-28273" y="808594"/>
                  <a:pt x="8123" y="649734"/>
                  <a:pt x="0" y="532303"/>
                </a:cubicBezTo>
                <a:cubicBezTo>
                  <a:pt x="-8123" y="414872"/>
                  <a:pt x="5412" y="355271"/>
                  <a:pt x="0" y="179836"/>
                </a:cubicBezTo>
                <a:close/>
              </a:path>
              <a:path w="7442729" h="1078993" stroke="0" extrusionOk="0">
                <a:moveTo>
                  <a:pt x="0" y="179836"/>
                </a:moveTo>
                <a:cubicBezTo>
                  <a:pt x="-19898" y="74637"/>
                  <a:pt x="94438" y="10599"/>
                  <a:pt x="179836" y="0"/>
                </a:cubicBezTo>
                <a:cubicBezTo>
                  <a:pt x="383758" y="-33299"/>
                  <a:pt x="701694" y="29209"/>
                  <a:pt x="840921" y="0"/>
                </a:cubicBezTo>
                <a:cubicBezTo>
                  <a:pt x="980148" y="-29209"/>
                  <a:pt x="1192091" y="65149"/>
                  <a:pt x="1502007" y="0"/>
                </a:cubicBezTo>
                <a:cubicBezTo>
                  <a:pt x="1811923" y="-65149"/>
                  <a:pt x="1948977" y="24439"/>
                  <a:pt x="2163092" y="0"/>
                </a:cubicBezTo>
                <a:cubicBezTo>
                  <a:pt x="2377208" y="-24439"/>
                  <a:pt x="2572602" y="15803"/>
                  <a:pt x="2895008" y="0"/>
                </a:cubicBezTo>
                <a:cubicBezTo>
                  <a:pt x="3217414" y="-15803"/>
                  <a:pt x="3243762" y="442"/>
                  <a:pt x="3343601" y="0"/>
                </a:cubicBezTo>
                <a:cubicBezTo>
                  <a:pt x="3443440" y="-442"/>
                  <a:pt x="3702272" y="68254"/>
                  <a:pt x="3933856" y="0"/>
                </a:cubicBezTo>
                <a:cubicBezTo>
                  <a:pt x="4165440" y="-68254"/>
                  <a:pt x="4270500" y="55564"/>
                  <a:pt x="4453280" y="0"/>
                </a:cubicBezTo>
                <a:cubicBezTo>
                  <a:pt x="4636060" y="-55564"/>
                  <a:pt x="4760398" y="6978"/>
                  <a:pt x="4901874" y="0"/>
                </a:cubicBezTo>
                <a:cubicBezTo>
                  <a:pt x="5043350" y="-6978"/>
                  <a:pt x="5362394" y="5710"/>
                  <a:pt x="5562959" y="0"/>
                </a:cubicBezTo>
                <a:cubicBezTo>
                  <a:pt x="5763525" y="-5710"/>
                  <a:pt x="5759026" y="41583"/>
                  <a:pt x="5940722" y="0"/>
                </a:cubicBezTo>
                <a:cubicBezTo>
                  <a:pt x="6122418" y="-41583"/>
                  <a:pt x="6240274" y="43552"/>
                  <a:pt x="6318485" y="0"/>
                </a:cubicBezTo>
                <a:cubicBezTo>
                  <a:pt x="6396696" y="-43552"/>
                  <a:pt x="6852625" y="92369"/>
                  <a:pt x="7262893" y="0"/>
                </a:cubicBezTo>
                <a:cubicBezTo>
                  <a:pt x="7377890" y="-18274"/>
                  <a:pt x="7453967" y="82820"/>
                  <a:pt x="7442729" y="179836"/>
                </a:cubicBezTo>
                <a:cubicBezTo>
                  <a:pt x="7473288" y="312463"/>
                  <a:pt x="7439824" y="354647"/>
                  <a:pt x="7442729" y="525110"/>
                </a:cubicBezTo>
                <a:cubicBezTo>
                  <a:pt x="7445634" y="695573"/>
                  <a:pt x="7442382" y="823538"/>
                  <a:pt x="7442729" y="899157"/>
                </a:cubicBezTo>
                <a:cubicBezTo>
                  <a:pt x="7450800" y="1015057"/>
                  <a:pt x="7360470" y="1077789"/>
                  <a:pt x="7262893" y="1078993"/>
                </a:cubicBezTo>
                <a:cubicBezTo>
                  <a:pt x="7100233" y="1091312"/>
                  <a:pt x="6867411" y="1029387"/>
                  <a:pt x="6743469" y="1078993"/>
                </a:cubicBezTo>
                <a:cubicBezTo>
                  <a:pt x="6619527" y="1128599"/>
                  <a:pt x="6284211" y="1078071"/>
                  <a:pt x="6082384" y="1078993"/>
                </a:cubicBezTo>
                <a:cubicBezTo>
                  <a:pt x="5880558" y="1079915"/>
                  <a:pt x="5780016" y="1032877"/>
                  <a:pt x="5633790" y="1078993"/>
                </a:cubicBezTo>
                <a:cubicBezTo>
                  <a:pt x="5487564" y="1125109"/>
                  <a:pt x="5352710" y="1068098"/>
                  <a:pt x="5185196" y="1078993"/>
                </a:cubicBezTo>
                <a:cubicBezTo>
                  <a:pt x="5017682" y="1089888"/>
                  <a:pt x="4758760" y="1029449"/>
                  <a:pt x="4594942" y="1078993"/>
                </a:cubicBezTo>
                <a:cubicBezTo>
                  <a:pt x="4431124" y="1128537"/>
                  <a:pt x="4256755" y="1024084"/>
                  <a:pt x="4004687" y="1078993"/>
                </a:cubicBezTo>
                <a:cubicBezTo>
                  <a:pt x="3752620" y="1133902"/>
                  <a:pt x="3771130" y="1040926"/>
                  <a:pt x="3626924" y="1078993"/>
                </a:cubicBezTo>
                <a:cubicBezTo>
                  <a:pt x="3482718" y="1117060"/>
                  <a:pt x="3285342" y="1036308"/>
                  <a:pt x="3178330" y="1078993"/>
                </a:cubicBezTo>
                <a:cubicBezTo>
                  <a:pt x="3071318" y="1121678"/>
                  <a:pt x="2988593" y="1046470"/>
                  <a:pt x="2800567" y="1078993"/>
                </a:cubicBezTo>
                <a:cubicBezTo>
                  <a:pt x="2612541" y="1111516"/>
                  <a:pt x="2518770" y="1031805"/>
                  <a:pt x="2351973" y="1078993"/>
                </a:cubicBezTo>
                <a:cubicBezTo>
                  <a:pt x="2185176" y="1126181"/>
                  <a:pt x="1935780" y="1002752"/>
                  <a:pt x="1690888" y="1078993"/>
                </a:cubicBezTo>
                <a:cubicBezTo>
                  <a:pt x="1445996" y="1155234"/>
                  <a:pt x="1374399" y="1047295"/>
                  <a:pt x="1242295" y="1078993"/>
                </a:cubicBezTo>
                <a:cubicBezTo>
                  <a:pt x="1110191" y="1110691"/>
                  <a:pt x="597653" y="1017923"/>
                  <a:pt x="179836" y="1078993"/>
                </a:cubicBezTo>
                <a:cubicBezTo>
                  <a:pt x="58355" y="1072687"/>
                  <a:pt x="2683" y="995068"/>
                  <a:pt x="0" y="899157"/>
                </a:cubicBezTo>
                <a:cubicBezTo>
                  <a:pt x="-30406" y="774342"/>
                  <a:pt x="32780" y="645276"/>
                  <a:pt x="0" y="525110"/>
                </a:cubicBezTo>
                <a:cubicBezTo>
                  <a:pt x="-32780" y="404944"/>
                  <a:pt x="7313" y="257445"/>
                  <a:pt x="0" y="17983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hoàn thành trong 5 phút nhé!</a:t>
            </a:r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619E1FAC-DB93-A10D-2ED1-BF7E3E64FD80}"/>
              </a:ext>
            </a:extLst>
          </p:cNvPr>
          <p:cNvSpPr/>
          <p:nvPr/>
        </p:nvSpPr>
        <p:spPr>
          <a:xfrm>
            <a:off x="3073320" y="5450585"/>
            <a:ext cx="7442729" cy="1055839"/>
          </a:xfrm>
          <a:custGeom>
            <a:avLst/>
            <a:gdLst>
              <a:gd name="connsiteX0" fmla="*/ 0 w 7442729"/>
              <a:gd name="connsiteY0" fmla="*/ 175977 h 1055839"/>
              <a:gd name="connsiteX1" fmla="*/ 175977 w 7442729"/>
              <a:gd name="connsiteY1" fmla="*/ 0 h 1055839"/>
              <a:gd name="connsiteX2" fmla="*/ 908690 w 7442729"/>
              <a:gd name="connsiteY2" fmla="*/ 0 h 1055839"/>
              <a:gd name="connsiteX3" fmla="*/ 1641404 w 7442729"/>
              <a:gd name="connsiteY3" fmla="*/ 0 h 1055839"/>
              <a:gd name="connsiteX4" fmla="*/ 2303210 w 7442729"/>
              <a:gd name="connsiteY4" fmla="*/ 0 h 1055839"/>
              <a:gd name="connsiteX5" fmla="*/ 2681384 w 7442729"/>
              <a:gd name="connsiteY5" fmla="*/ 0 h 1055839"/>
              <a:gd name="connsiteX6" fmla="*/ 3201374 w 7442729"/>
              <a:gd name="connsiteY6" fmla="*/ 0 h 1055839"/>
              <a:gd name="connsiteX7" fmla="*/ 3863180 w 7442729"/>
              <a:gd name="connsiteY7" fmla="*/ 0 h 1055839"/>
              <a:gd name="connsiteX8" fmla="*/ 4524986 w 7442729"/>
              <a:gd name="connsiteY8" fmla="*/ 0 h 1055839"/>
              <a:gd name="connsiteX9" fmla="*/ 4903160 w 7442729"/>
              <a:gd name="connsiteY9" fmla="*/ 0 h 1055839"/>
              <a:gd name="connsiteX10" fmla="*/ 5281335 w 7442729"/>
              <a:gd name="connsiteY10" fmla="*/ 0 h 1055839"/>
              <a:gd name="connsiteX11" fmla="*/ 5659510 w 7442729"/>
              <a:gd name="connsiteY11" fmla="*/ 0 h 1055839"/>
              <a:gd name="connsiteX12" fmla="*/ 6108592 w 7442729"/>
              <a:gd name="connsiteY12" fmla="*/ 0 h 1055839"/>
              <a:gd name="connsiteX13" fmla="*/ 7266752 w 7442729"/>
              <a:gd name="connsiteY13" fmla="*/ 0 h 1055839"/>
              <a:gd name="connsiteX14" fmla="*/ 7442729 w 7442729"/>
              <a:gd name="connsiteY14" fmla="*/ 175977 h 1055839"/>
              <a:gd name="connsiteX15" fmla="*/ 7442729 w 7442729"/>
              <a:gd name="connsiteY15" fmla="*/ 506803 h 1055839"/>
              <a:gd name="connsiteX16" fmla="*/ 7442729 w 7442729"/>
              <a:gd name="connsiteY16" fmla="*/ 879862 h 1055839"/>
              <a:gd name="connsiteX17" fmla="*/ 7266752 w 7442729"/>
              <a:gd name="connsiteY17" fmla="*/ 1055839 h 1055839"/>
              <a:gd name="connsiteX18" fmla="*/ 6534039 w 7442729"/>
              <a:gd name="connsiteY18" fmla="*/ 1055839 h 1055839"/>
              <a:gd name="connsiteX19" fmla="*/ 6014048 w 7442729"/>
              <a:gd name="connsiteY19" fmla="*/ 1055839 h 1055839"/>
              <a:gd name="connsiteX20" fmla="*/ 5423150 w 7442729"/>
              <a:gd name="connsiteY20" fmla="*/ 1055839 h 1055839"/>
              <a:gd name="connsiteX21" fmla="*/ 4832253 w 7442729"/>
              <a:gd name="connsiteY21" fmla="*/ 1055839 h 1055839"/>
              <a:gd name="connsiteX22" fmla="*/ 4099539 w 7442729"/>
              <a:gd name="connsiteY22" fmla="*/ 1055839 h 1055839"/>
              <a:gd name="connsiteX23" fmla="*/ 3437734 w 7442729"/>
              <a:gd name="connsiteY23" fmla="*/ 1055839 h 1055839"/>
              <a:gd name="connsiteX24" fmla="*/ 3059559 w 7442729"/>
              <a:gd name="connsiteY24" fmla="*/ 1055839 h 1055839"/>
              <a:gd name="connsiteX25" fmla="*/ 2326845 w 7442729"/>
              <a:gd name="connsiteY25" fmla="*/ 1055839 h 1055839"/>
              <a:gd name="connsiteX26" fmla="*/ 1594132 w 7442729"/>
              <a:gd name="connsiteY26" fmla="*/ 1055839 h 1055839"/>
              <a:gd name="connsiteX27" fmla="*/ 1145050 w 7442729"/>
              <a:gd name="connsiteY27" fmla="*/ 1055839 h 1055839"/>
              <a:gd name="connsiteX28" fmla="*/ 175977 w 7442729"/>
              <a:gd name="connsiteY28" fmla="*/ 1055839 h 1055839"/>
              <a:gd name="connsiteX29" fmla="*/ 0 w 7442729"/>
              <a:gd name="connsiteY29" fmla="*/ 879862 h 1055839"/>
              <a:gd name="connsiteX30" fmla="*/ 0 w 7442729"/>
              <a:gd name="connsiteY30" fmla="*/ 520881 h 1055839"/>
              <a:gd name="connsiteX31" fmla="*/ 0 w 7442729"/>
              <a:gd name="connsiteY31" fmla="*/ 175977 h 10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55839" fill="none" extrusionOk="0">
                <a:moveTo>
                  <a:pt x="0" y="175977"/>
                </a:moveTo>
                <a:cubicBezTo>
                  <a:pt x="-7315" y="82278"/>
                  <a:pt x="76642" y="-17648"/>
                  <a:pt x="175977" y="0"/>
                </a:cubicBezTo>
                <a:cubicBezTo>
                  <a:pt x="334052" y="-12503"/>
                  <a:pt x="567826" y="7700"/>
                  <a:pt x="908690" y="0"/>
                </a:cubicBezTo>
                <a:cubicBezTo>
                  <a:pt x="1249554" y="-7700"/>
                  <a:pt x="1371301" y="84542"/>
                  <a:pt x="1641404" y="0"/>
                </a:cubicBezTo>
                <a:cubicBezTo>
                  <a:pt x="1911507" y="-84542"/>
                  <a:pt x="1997534" y="54136"/>
                  <a:pt x="2303210" y="0"/>
                </a:cubicBezTo>
                <a:cubicBezTo>
                  <a:pt x="2608886" y="-54136"/>
                  <a:pt x="2537931" y="44227"/>
                  <a:pt x="2681384" y="0"/>
                </a:cubicBezTo>
                <a:cubicBezTo>
                  <a:pt x="2824837" y="-44227"/>
                  <a:pt x="2973435" y="62032"/>
                  <a:pt x="3201374" y="0"/>
                </a:cubicBezTo>
                <a:cubicBezTo>
                  <a:pt x="3429313" y="-62032"/>
                  <a:pt x="3616575" y="68505"/>
                  <a:pt x="3863180" y="0"/>
                </a:cubicBezTo>
                <a:cubicBezTo>
                  <a:pt x="4109785" y="-68505"/>
                  <a:pt x="4355802" y="5630"/>
                  <a:pt x="4524986" y="0"/>
                </a:cubicBezTo>
                <a:cubicBezTo>
                  <a:pt x="4694170" y="-5630"/>
                  <a:pt x="4811020" y="29614"/>
                  <a:pt x="4903160" y="0"/>
                </a:cubicBezTo>
                <a:cubicBezTo>
                  <a:pt x="4995300" y="-29614"/>
                  <a:pt x="5181556" y="15452"/>
                  <a:pt x="5281335" y="0"/>
                </a:cubicBezTo>
                <a:cubicBezTo>
                  <a:pt x="5381114" y="-15452"/>
                  <a:pt x="5569135" y="36944"/>
                  <a:pt x="5659510" y="0"/>
                </a:cubicBezTo>
                <a:cubicBezTo>
                  <a:pt x="5749885" y="-36944"/>
                  <a:pt x="5995196" y="44048"/>
                  <a:pt x="6108592" y="0"/>
                </a:cubicBezTo>
                <a:cubicBezTo>
                  <a:pt x="6221988" y="-44048"/>
                  <a:pt x="6723509" y="70581"/>
                  <a:pt x="7266752" y="0"/>
                </a:cubicBezTo>
                <a:cubicBezTo>
                  <a:pt x="7370121" y="-7450"/>
                  <a:pt x="7420758" y="70147"/>
                  <a:pt x="7442729" y="175977"/>
                </a:cubicBezTo>
                <a:cubicBezTo>
                  <a:pt x="7480744" y="301928"/>
                  <a:pt x="7405471" y="368623"/>
                  <a:pt x="7442729" y="506803"/>
                </a:cubicBezTo>
                <a:cubicBezTo>
                  <a:pt x="7479987" y="644983"/>
                  <a:pt x="7425320" y="719978"/>
                  <a:pt x="7442729" y="879862"/>
                </a:cubicBezTo>
                <a:cubicBezTo>
                  <a:pt x="7432817" y="951870"/>
                  <a:pt x="7386655" y="1059535"/>
                  <a:pt x="7266752" y="1055839"/>
                </a:cubicBezTo>
                <a:cubicBezTo>
                  <a:pt x="7018916" y="1112149"/>
                  <a:pt x="6710931" y="1028884"/>
                  <a:pt x="6534039" y="1055839"/>
                </a:cubicBezTo>
                <a:cubicBezTo>
                  <a:pt x="6357147" y="1082794"/>
                  <a:pt x="6272802" y="1014762"/>
                  <a:pt x="6014048" y="1055839"/>
                </a:cubicBezTo>
                <a:cubicBezTo>
                  <a:pt x="5755294" y="1096916"/>
                  <a:pt x="5685690" y="1046779"/>
                  <a:pt x="5423150" y="1055839"/>
                </a:cubicBezTo>
                <a:cubicBezTo>
                  <a:pt x="5160610" y="1064899"/>
                  <a:pt x="5024301" y="1019293"/>
                  <a:pt x="4832253" y="1055839"/>
                </a:cubicBezTo>
                <a:cubicBezTo>
                  <a:pt x="4640205" y="1092385"/>
                  <a:pt x="4263470" y="987855"/>
                  <a:pt x="4099539" y="1055839"/>
                </a:cubicBezTo>
                <a:cubicBezTo>
                  <a:pt x="3935608" y="1123823"/>
                  <a:pt x="3703033" y="1010072"/>
                  <a:pt x="3437734" y="1055839"/>
                </a:cubicBezTo>
                <a:cubicBezTo>
                  <a:pt x="3172435" y="1101606"/>
                  <a:pt x="3233143" y="1029321"/>
                  <a:pt x="3059559" y="1055839"/>
                </a:cubicBezTo>
                <a:cubicBezTo>
                  <a:pt x="2885975" y="1082357"/>
                  <a:pt x="2656234" y="1053480"/>
                  <a:pt x="2326845" y="1055839"/>
                </a:cubicBezTo>
                <a:cubicBezTo>
                  <a:pt x="1997456" y="1058198"/>
                  <a:pt x="1843182" y="988451"/>
                  <a:pt x="1594132" y="1055839"/>
                </a:cubicBezTo>
                <a:cubicBezTo>
                  <a:pt x="1345082" y="1123227"/>
                  <a:pt x="1326968" y="1035605"/>
                  <a:pt x="1145050" y="1055839"/>
                </a:cubicBezTo>
                <a:cubicBezTo>
                  <a:pt x="963132" y="1076073"/>
                  <a:pt x="529721" y="1023083"/>
                  <a:pt x="175977" y="1055839"/>
                </a:cubicBezTo>
                <a:cubicBezTo>
                  <a:pt x="86507" y="1072763"/>
                  <a:pt x="-6577" y="981413"/>
                  <a:pt x="0" y="879862"/>
                </a:cubicBezTo>
                <a:cubicBezTo>
                  <a:pt x="-20608" y="707212"/>
                  <a:pt x="35171" y="636552"/>
                  <a:pt x="0" y="520881"/>
                </a:cubicBezTo>
                <a:cubicBezTo>
                  <a:pt x="-35171" y="405210"/>
                  <a:pt x="29878" y="276443"/>
                  <a:pt x="0" y="175977"/>
                </a:cubicBezTo>
                <a:close/>
              </a:path>
              <a:path w="7442729" h="1055839" stroke="0" extrusionOk="0">
                <a:moveTo>
                  <a:pt x="0" y="175977"/>
                </a:moveTo>
                <a:cubicBezTo>
                  <a:pt x="-22882" y="72028"/>
                  <a:pt x="97187" y="14007"/>
                  <a:pt x="175977" y="0"/>
                </a:cubicBezTo>
                <a:cubicBezTo>
                  <a:pt x="489377" y="-1338"/>
                  <a:pt x="557446" y="7857"/>
                  <a:pt x="837783" y="0"/>
                </a:cubicBezTo>
                <a:cubicBezTo>
                  <a:pt x="1118120" y="-7857"/>
                  <a:pt x="1241493" y="40549"/>
                  <a:pt x="1499588" y="0"/>
                </a:cubicBezTo>
                <a:cubicBezTo>
                  <a:pt x="1757683" y="-40549"/>
                  <a:pt x="2024292" y="74699"/>
                  <a:pt x="2161394" y="0"/>
                </a:cubicBezTo>
                <a:cubicBezTo>
                  <a:pt x="2298496" y="-74699"/>
                  <a:pt x="2612865" y="228"/>
                  <a:pt x="2894107" y="0"/>
                </a:cubicBezTo>
                <a:cubicBezTo>
                  <a:pt x="3175349" y="-228"/>
                  <a:pt x="3144105" y="39617"/>
                  <a:pt x="3343190" y="0"/>
                </a:cubicBezTo>
                <a:cubicBezTo>
                  <a:pt x="3542275" y="-39617"/>
                  <a:pt x="3813843" y="746"/>
                  <a:pt x="3934088" y="0"/>
                </a:cubicBezTo>
                <a:cubicBezTo>
                  <a:pt x="4054333" y="-746"/>
                  <a:pt x="4208609" y="59547"/>
                  <a:pt x="4454078" y="0"/>
                </a:cubicBezTo>
                <a:cubicBezTo>
                  <a:pt x="4699547" y="-59547"/>
                  <a:pt x="4680906" y="8003"/>
                  <a:pt x="4903160" y="0"/>
                </a:cubicBezTo>
                <a:cubicBezTo>
                  <a:pt x="5125414" y="-8003"/>
                  <a:pt x="5241903" y="27895"/>
                  <a:pt x="5564966" y="0"/>
                </a:cubicBezTo>
                <a:cubicBezTo>
                  <a:pt x="5888029" y="-27895"/>
                  <a:pt x="5812353" y="37101"/>
                  <a:pt x="5943141" y="0"/>
                </a:cubicBezTo>
                <a:cubicBezTo>
                  <a:pt x="6073929" y="-37101"/>
                  <a:pt x="6171952" y="22882"/>
                  <a:pt x="6321315" y="0"/>
                </a:cubicBezTo>
                <a:cubicBezTo>
                  <a:pt x="6470678" y="-22882"/>
                  <a:pt x="6953694" y="12515"/>
                  <a:pt x="7266752" y="0"/>
                </a:cubicBezTo>
                <a:cubicBezTo>
                  <a:pt x="7382886" y="-22085"/>
                  <a:pt x="7457812" y="81882"/>
                  <a:pt x="7442729" y="175977"/>
                </a:cubicBezTo>
                <a:cubicBezTo>
                  <a:pt x="7477959" y="295828"/>
                  <a:pt x="7419446" y="403012"/>
                  <a:pt x="7442729" y="513842"/>
                </a:cubicBezTo>
                <a:cubicBezTo>
                  <a:pt x="7466012" y="624672"/>
                  <a:pt x="7406820" y="796799"/>
                  <a:pt x="7442729" y="879862"/>
                </a:cubicBezTo>
                <a:cubicBezTo>
                  <a:pt x="7450019" y="992024"/>
                  <a:pt x="7360611" y="1053540"/>
                  <a:pt x="7266752" y="1055839"/>
                </a:cubicBezTo>
                <a:cubicBezTo>
                  <a:pt x="7129371" y="1113417"/>
                  <a:pt x="6990517" y="1055821"/>
                  <a:pt x="6746762" y="1055839"/>
                </a:cubicBezTo>
                <a:cubicBezTo>
                  <a:pt x="6503007" y="1055857"/>
                  <a:pt x="6294209" y="1053627"/>
                  <a:pt x="6084956" y="1055839"/>
                </a:cubicBezTo>
                <a:cubicBezTo>
                  <a:pt x="5875703" y="1058051"/>
                  <a:pt x="5754771" y="1024407"/>
                  <a:pt x="5635874" y="1055839"/>
                </a:cubicBezTo>
                <a:cubicBezTo>
                  <a:pt x="5516977" y="1087271"/>
                  <a:pt x="5377103" y="1009920"/>
                  <a:pt x="5186791" y="1055839"/>
                </a:cubicBezTo>
                <a:cubicBezTo>
                  <a:pt x="4996479" y="1101758"/>
                  <a:pt x="4791188" y="994716"/>
                  <a:pt x="4595893" y="1055839"/>
                </a:cubicBezTo>
                <a:cubicBezTo>
                  <a:pt x="4400598" y="1116962"/>
                  <a:pt x="4296425" y="1022361"/>
                  <a:pt x="4004996" y="1055839"/>
                </a:cubicBezTo>
                <a:cubicBezTo>
                  <a:pt x="3713567" y="1089317"/>
                  <a:pt x="3809910" y="1026844"/>
                  <a:pt x="3626821" y="1055839"/>
                </a:cubicBezTo>
                <a:cubicBezTo>
                  <a:pt x="3443733" y="1084834"/>
                  <a:pt x="3320763" y="1015499"/>
                  <a:pt x="3177738" y="1055839"/>
                </a:cubicBezTo>
                <a:cubicBezTo>
                  <a:pt x="3034713" y="1096179"/>
                  <a:pt x="2876438" y="1022120"/>
                  <a:pt x="2799564" y="1055839"/>
                </a:cubicBezTo>
                <a:cubicBezTo>
                  <a:pt x="2722690" y="1089558"/>
                  <a:pt x="2461794" y="1002158"/>
                  <a:pt x="2350481" y="1055839"/>
                </a:cubicBezTo>
                <a:cubicBezTo>
                  <a:pt x="2239168" y="1109520"/>
                  <a:pt x="1952767" y="1034646"/>
                  <a:pt x="1688676" y="1055839"/>
                </a:cubicBezTo>
                <a:cubicBezTo>
                  <a:pt x="1424585" y="1077032"/>
                  <a:pt x="1376347" y="1004099"/>
                  <a:pt x="1239593" y="1055839"/>
                </a:cubicBezTo>
                <a:cubicBezTo>
                  <a:pt x="1102839" y="1107579"/>
                  <a:pt x="691157" y="1030148"/>
                  <a:pt x="175977" y="1055839"/>
                </a:cubicBezTo>
                <a:cubicBezTo>
                  <a:pt x="53783" y="1048724"/>
                  <a:pt x="13281" y="960172"/>
                  <a:pt x="0" y="879862"/>
                </a:cubicBezTo>
                <a:cubicBezTo>
                  <a:pt x="-16554" y="806524"/>
                  <a:pt x="27499" y="664967"/>
                  <a:pt x="0" y="513842"/>
                </a:cubicBezTo>
                <a:cubicBezTo>
                  <a:pt x="-27499" y="362717"/>
                  <a:pt x="38276" y="309884"/>
                  <a:pt x="0" y="17597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kiểm tra kết quả nhé!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A14F47-3DF4-D6FF-895C-91CA28FC909B}"/>
              </a:ext>
            </a:extLst>
          </p:cNvPr>
          <p:cNvSpPr/>
          <p:nvPr/>
        </p:nvSpPr>
        <p:spPr>
          <a:xfrm>
            <a:off x="3533775" y="15716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A05DB9A-EA75-C5BF-664A-9EA61889AD96}"/>
              </a:ext>
            </a:extLst>
          </p:cNvPr>
          <p:cNvSpPr/>
          <p:nvPr/>
        </p:nvSpPr>
        <p:spPr>
          <a:xfrm>
            <a:off x="9201150" y="15240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4EC15E-B820-B136-4A08-5B9D736C2860}"/>
              </a:ext>
            </a:extLst>
          </p:cNvPr>
          <p:cNvSpPr/>
          <p:nvPr/>
        </p:nvSpPr>
        <p:spPr>
          <a:xfrm>
            <a:off x="3543300" y="29432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16E5A3-06D8-EA80-7194-4AAA5D8069C7}"/>
              </a:ext>
            </a:extLst>
          </p:cNvPr>
          <p:cNvSpPr/>
          <p:nvPr/>
        </p:nvSpPr>
        <p:spPr>
          <a:xfrm>
            <a:off x="9134475" y="28860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EF9557-0020-3435-DAAF-BEACEAE55EB1}"/>
              </a:ext>
            </a:extLst>
          </p:cNvPr>
          <p:cNvSpPr/>
          <p:nvPr/>
        </p:nvSpPr>
        <p:spPr>
          <a:xfrm>
            <a:off x="6581775" y="4314825"/>
            <a:ext cx="1438275" cy="81915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650</a:t>
            </a:r>
          </a:p>
        </p:txBody>
      </p:sp>
    </p:spTree>
    <p:extLst>
      <p:ext uri="{BB962C8B-B14F-4D97-AF65-F5344CB8AC3E}">
        <p14:creationId xmlns:p14="http://schemas.microsoft.com/office/powerpoint/2010/main" val="389199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247775"/>
            <a:ext cx="6633768" cy="1477354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3902" y="3265980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70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60-44E5-9568-A101-52A04DD5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3" y="3530560"/>
            <a:ext cx="4423877" cy="29856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734816" y="1390650"/>
            <a:ext cx="6733284" cy="1590511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2864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14350" y="190500"/>
            <a:ext cx="11229975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95D36C9-3829-6093-3A80-1572D43C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0" y="3205818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E9BBB7-9968-065A-5198-E66DF59CB90D}"/>
              </a:ext>
            </a:extLst>
          </p:cNvPr>
          <p:cNvSpPr/>
          <p:nvPr/>
        </p:nvSpPr>
        <p:spPr>
          <a:xfrm>
            <a:off x="3483452" y="3304573"/>
            <a:ext cx="6477692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C80C84-7A03-0861-8739-77FB6A35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21" y="4951217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FBAD5C-5022-16C4-44C9-CB99904C4B36}"/>
              </a:ext>
            </a:extLst>
          </p:cNvPr>
          <p:cNvSpPr/>
          <p:nvPr/>
        </p:nvSpPr>
        <p:spPr>
          <a:xfrm>
            <a:off x="1762125" y="4605451"/>
            <a:ext cx="7598980" cy="1747723"/>
          </a:xfrm>
          <a:prstGeom prst="wedgeRoundRectCallout">
            <a:avLst>
              <a:gd name="adj1" fmla="val 54334"/>
              <a:gd name="adj2" fmla="val 24212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dụng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thức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nhật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dài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rộng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vuông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6B0569-A329-8E9D-E297-5F5E5B936B9E}"/>
              </a:ext>
            </a:extLst>
          </p:cNvPr>
          <p:cNvGrpSpPr/>
          <p:nvPr/>
        </p:nvGrpSpPr>
        <p:grpSpPr>
          <a:xfrm>
            <a:off x="927100" y="364369"/>
            <a:ext cx="587224" cy="646331"/>
            <a:chOff x="759165" y="645780"/>
            <a:chExt cx="587224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61D24-032C-2332-0AEE-5A80671784C9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B4486-FE93-37CF-194A-E7744FDD3597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EFC91E-1793-7452-9E17-E7465ABBB86A}"/>
              </a:ext>
            </a:extLst>
          </p:cNvPr>
          <p:cNvSpPr txBox="1"/>
          <p:nvPr/>
        </p:nvSpPr>
        <p:spPr>
          <a:xfrm>
            <a:off x="1562100" y="390525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C6A7E-01F5-EA34-A53B-84F5740D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147DA-A96B-007B-1114-DF1629667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11824-D3A2-B1AE-3E40-D9190E3A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A80AF-A778-0702-9F76-8D36F531C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6622AA0-EF6F-9B84-E827-4EA27AFB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52" y="2708890"/>
            <a:ext cx="8942773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Đáp án: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chữ nhật là: 80 x 5 = 400 cm²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vuông là: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 x 2 = 4 (dm²);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4 dm² = 400 cm².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54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679EE9-6F57-561E-2778-DB6AC6235958}"/>
              </a:ext>
            </a:extLst>
          </p:cNvPr>
          <p:cNvSpPr/>
          <p:nvPr/>
        </p:nvSpPr>
        <p:spPr>
          <a:xfrm>
            <a:off x="990600" y="4629150"/>
            <a:ext cx="638175" cy="63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2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 đài đẹp quá! Cảm ơn các bạn đã giúp mình xây lâu đài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74" y="2911416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065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235" y="3314700"/>
            <a:ext cx="2677611" cy="3279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F0DF-1B96-31AE-185C-FF63602B8073}"/>
              </a:ext>
            </a:extLst>
          </p:cNvPr>
          <p:cNvSpPr txBox="1"/>
          <p:nvPr/>
        </p:nvSpPr>
        <p:spPr>
          <a:xfrm>
            <a:off x="5645122" y="2939681"/>
            <a:ext cx="2965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 1</a:t>
            </a:r>
            <a:endParaRPr kumimoji="0" lang="vi-VN" sz="6000" b="1" i="0" u="none" strike="noStrike" kern="1200" cap="none" spc="0" normalizeH="0" baseline="0" noProof="0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  <a:uLnTx/>
              <a:uFillTx/>
              <a:latin typeface="#9Slide03 AmpleSoft 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0DFA0-9E90-D2A0-FC6E-82BC8BE05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10" y="4110565"/>
            <a:ext cx="72365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61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2430-BE02-7C89-5059-D657DBC377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871854" y="481759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dm² = …?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2 000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91FC8-C3F6-3203-B331-DECEF0B0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cm² = …? dm²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8 000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30D0-9E90-9E69-FE2D-E9D3B9DD8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dm² 40 cm² = …?...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404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879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4 400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7D956B-A8BC-283B-E86E-C0D9D45856F7}"/>
              </a:ext>
            </a:extLst>
          </p:cNvPr>
          <p:cNvSpPr/>
          <p:nvPr/>
        </p:nvSpPr>
        <p:spPr>
          <a:xfrm>
            <a:off x="2470709" y="2874392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9E3539-0FB8-48D2-BECC-968993FE6313}"/>
              </a:ext>
            </a:extLst>
          </p:cNvPr>
          <p:cNvSpPr/>
          <p:nvPr/>
        </p:nvSpPr>
        <p:spPr>
          <a:xfrm>
            <a:off x="2470709" y="1636141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4608D-BE19-6BE9-EC0E-C2782C6A23C3}"/>
              </a:ext>
            </a:extLst>
          </p:cNvPr>
          <p:cNvSpPr/>
          <p:nvPr/>
        </p:nvSpPr>
        <p:spPr>
          <a:xfrm>
            <a:off x="2470709" y="5459294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F269C4-E1C8-F310-88D0-49871B2BF574}"/>
              </a:ext>
            </a:extLst>
          </p:cNvPr>
          <p:cNvSpPr/>
          <p:nvPr/>
        </p:nvSpPr>
        <p:spPr>
          <a:xfrm>
            <a:off x="2470709" y="4112643"/>
            <a:ext cx="7306622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96448-51C4-6D87-008A-459096D1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34" y="281495"/>
            <a:ext cx="547468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00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4DB929-9007-128E-3D46-2D91FBC8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36" y="1810778"/>
            <a:ext cx="6011177" cy="2645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E083E-34F8-E4A0-FBB7-65E46E39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212" y="2896751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3DC403-B85B-7CB8-531A-658A5F65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C625CD-B79E-EDF8-93AA-A74C544C64BA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121B5-8342-9071-7D0D-DB05FC9F4E5F}"/>
              </a:ext>
            </a:extLst>
          </p:cNvPr>
          <p:cNvGrpSpPr/>
          <p:nvPr/>
        </p:nvGrpSpPr>
        <p:grpSpPr>
          <a:xfrm>
            <a:off x="1264697" y="1568558"/>
            <a:ext cx="9557831" cy="4013713"/>
            <a:chOff x="1537524" y="2492483"/>
            <a:chExt cx="9557831" cy="40137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88A6E7-04F5-19AD-A058-89525AB8B20B}"/>
                </a:ext>
              </a:extLst>
            </p:cNvPr>
            <p:cNvGrpSpPr/>
            <p:nvPr/>
          </p:nvGrpSpPr>
          <p:grpSpPr>
            <a:xfrm>
              <a:off x="2293026" y="2492483"/>
              <a:ext cx="8802329" cy="4013713"/>
              <a:chOff x="1538424" y="2182575"/>
              <a:chExt cx="8802329" cy="401371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C18BFB-F032-343E-0966-B4015E4161C3}"/>
                  </a:ext>
                </a:extLst>
              </p:cNvPr>
              <p:cNvSpPr txBox="1"/>
              <p:nvPr/>
            </p:nvSpPr>
            <p:spPr>
              <a:xfrm>
                <a:off x="1586459" y="2182575"/>
                <a:ext cx="8592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Nhận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vị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dm², m², mm² 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F7067A-A03D-5397-1B97-1477026B7F0B}"/>
                  </a:ext>
                </a:extLst>
              </p:cNvPr>
              <p:cNvSpPr txBox="1"/>
              <p:nvPr/>
            </p:nvSpPr>
            <p:spPr>
              <a:xfrm>
                <a:off x="1605509" y="2869778"/>
                <a:ext cx="87352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Thực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được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việc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chuyển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đổi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và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tính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toán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với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các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số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đo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diện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tích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mm², cm², dm²,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m²)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B0976-0508-A99E-7373-3E176A505FFA}"/>
                  </a:ext>
                </a:extLst>
              </p:cNvPr>
              <p:cNvSpPr txBox="1"/>
              <p:nvPr/>
            </p:nvSpPr>
            <p:spPr>
              <a:xfrm>
                <a:off x="1605099" y="3957020"/>
                <a:ext cx="85921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quyết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được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việc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ước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lượng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các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kết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quả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đo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lường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trong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một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số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trường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hợp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đơn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giản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95B454-A7B8-562B-E34F-AA8794B31B66}"/>
                  </a:ext>
                </a:extLst>
              </p:cNvPr>
              <p:cNvSpPr txBox="1"/>
              <p:nvPr/>
            </p:nvSpPr>
            <p:spPr>
              <a:xfrm>
                <a:off x="1538424" y="5119070"/>
                <a:ext cx="85921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quyết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được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một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số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vấn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đề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thực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tế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liên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quan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đến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đo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diện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tích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F3B9CBB-E075-3EF0-19C9-D0FA3862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24" y="2529263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FDEC3E6-25A1-A78B-64AB-9E98E4663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299" y="3425672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B053187-817E-F3F0-B870-C150DD956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199" y="4504946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17BF76C-F967-E949-EA7C-0CB4E02FF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524" y="5666996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81927F9-F5D5-5A74-B14F-FCD78E6D7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126" y="499836"/>
            <a:ext cx="579779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5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802DB-EBDC-3772-BD3F-64BAE056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61" y="253425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7AC7-39C3-A98E-E4D3-19BF9E8E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114425"/>
            <a:ext cx="828675" cy="495300"/>
          </a:xfrm>
          <a:prstGeom prst="rect">
            <a:avLst/>
          </a:prstGeom>
        </p:spPr>
      </p:pic>
      <p:pic>
        <p:nvPicPr>
          <p:cNvPr id="18" name="Picture 17" descr="A picture containing cartoon, clipart, animated cartoon, animation&#10;&#10;Description automatically generated">
            <a:extLst>
              <a:ext uri="{FF2B5EF4-FFF2-40B4-BE49-F238E27FC236}">
                <a16:creationId xmlns:a16="http://schemas.microsoft.com/office/drawing/2014/main" id="{B38732A9-C859-7AFF-1995-76771187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66887"/>
            <a:ext cx="62769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AAE5FF3-AD5F-9DD7-0741-F907F9860375}"/>
              </a:ext>
            </a:extLst>
          </p:cNvPr>
          <p:cNvSpPr/>
          <p:nvPr/>
        </p:nvSpPr>
        <p:spPr>
          <a:xfrm>
            <a:off x="752475" y="619125"/>
            <a:ext cx="3381376" cy="1143000"/>
          </a:xfrm>
          <a:prstGeom prst="wedgeRoundRectCallout">
            <a:avLst>
              <a:gd name="adj1" fmla="val 37270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lát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100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1 cm.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0171FE5-31D4-1904-A0D7-AD12B70DFEBC}"/>
              </a:ext>
            </a:extLst>
          </p:cNvPr>
          <p:cNvSpPr/>
          <p:nvPr/>
        </p:nvSpPr>
        <p:spPr>
          <a:xfrm>
            <a:off x="7239000" y="1257300"/>
            <a:ext cx="3695700" cy="1343025"/>
          </a:xfrm>
          <a:prstGeom prst="wedgeRoundRectCallout">
            <a:avLst>
              <a:gd name="adj1" fmla="val -34561"/>
              <a:gd name="adj2" fmla="val 750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100 </a:t>
            </a:r>
            <a:r>
              <a:rPr lang="en-US" sz="2400" dirty="0" err="1"/>
              <a:t>xăng-ti-mét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hay 1 </a:t>
            </a:r>
            <a:r>
              <a:rPr lang="en-US" sz="2400" dirty="0" err="1"/>
              <a:t>đề</a:t>
            </a:r>
            <a:r>
              <a:rPr lang="en-US" sz="2400" dirty="0"/>
              <a:t>-xi-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một đơn vị đo diện tích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0ADE7-F5EB-01C2-D0D3-F08911F3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38" y="1938507"/>
            <a:ext cx="3047889" cy="3047889"/>
          </a:xfrm>
          <a:prstGeom prst="rect">
            <a:avLst/>
          </a:prstGeom>
        </p:spPr>
      </p:pic>
      <p:sp>
        <p:nvSpPr>
          <p:cNvPr id="8" name="AutoShape 96">
            <a:extLst>
              <a:ext uri="{FF2B5EF4-FFF2-40B4-BE49-F238E27FC236}">
                <a16:creationId xmlns:a16="http://schemas.microsoft.com/office/drawing/2014/main" id="{4C9C8CD0-6DAA-29DB-B542-69ED3DAC7C37}"/>
              </a:ext>
            </a:extLst>
          </p:cNvPr>
          <p:cNvSpPr>
            <a:spLocks/>
          </p:cNvSpPr>
          <p:nvPr/>
        </p:nvSpPr>
        <p:spPr bwMode="auto">
          <a:xfrm>
            <a:off x="4829612" y="1938508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F8D371CE-D361-B1C4-74D5-4070576011F8}"/>
              </a:ext>
            </a:extLst>
          </p:cNvPr>
          <p:cNvSpPr txBox="1"/>
          <p:nvPr/>
        </p:nvSpPr>
        <p:spPr>
          <a:xfrm>
            <a:off x="3739192" y="2947017"/>
            <a:ext cx="1082348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/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750D257-8451-B422-519B-AC09E3B9458A}"/>
              </a:ext>
            </a:extLst>
          </p:cNvPr>
          <p:cNvSpPr/>
          <p:nvPr/>
        </p:nvSpPr>
        <p:spPr>
          <a:xfrm>
            <a:off x="1704975" y="5252136"/>
            <a:ext cx="9534525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diện tích của một hình vuông có cạnh 1 dm</a:t>
            </a:r>
            <a:r>
              <a:rPr lang="en-US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vi-VN" sz="3600" b="1" noProof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viết tắt là dm²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FE03F-7B3C-94AE-5816-D305191A0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327" y="2277638"/>
            <a:ext cx="2628690" cy="262869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E3F18A6D-E305-7B60-A95B-CECFC387346F}"/>
              </a:ext>
            </a:extLst>
          </p:cNvPr>
          <p:cNvSpPr/>
          <p:nvPr/>
        </p:nvSpPr>
        <p:spPr>
          <a:xfrm>
            <a:off x="4937121" y="2320541"/>
            <a:ext cx="267882" cy="258578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D0893-DDA5-A02A-6199-FEA8B7F3B46E}"/>
              </a:ext>
            </a:extLst>
          </p:cNvPr>
          <p:cNvSpPr txBox="1"/>
          <p:nvPr/>
        </p:nvSpPr>
        <p:spPr>
          <a:xfrm>
            <a:off x="3973592" y="333037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/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blipFill>
                <a:blip r:embed="rId7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8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8347-9B4B-A58B-3CD6-6E15BACBA594}"/>
              </a:ext>
            </a:extLst>
          </p:cNvPr>
          <p:cNvSpPr/>
          <p:nvPr/>
        </p:nvSpPr>
        <p:spPr>
          <a:xfrm>
            <a:off x="6655806" y="3997206"/>
            <a:ext cx="3883449" cy="1168216"/>
          </a:xfrm>
          <a:prstGeom prst="rect">
            <a:avLst/>
          </a:prstGeom>
          <a:solidFill>
            <a:srgbClr val="FFFF00"/>
          </a:solidFill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/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4000" b="1" u="sng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4000" b="1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cạnh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dm được xếp đầy bởi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blipFill>
                <a:blip r:embed="rId3"/>
                <a:stretch>
                  <a:fillRect l="-3629" t="-4286" r="-3427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0608DA8-F382-4ECD-C8DF-F329EA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19" y="856499"/>
            <a:ext cx="4010768" cy="3705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D1C9C-70E5-220E-7464-819718C779B1}"/>
              </a:ext>
            </a:extLst>
          </p:cNvPr>
          <p:cNvSpPr/>
          <p:nvPr/>
        </p:nvSpPr>
        <p:spPr>
          <a:xfrm>
            <a:off x="1293619" y="41914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/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blipFill>
                <a:blip r:embed="rId5"/>
                <a:stretch>
                  <a:fillRect l="-504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/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96">
            <a:extLst>
              <a:ext uri="{FF2B5EF4-FFF2-40B4-BE49-F238E27FC236}">
                <a16:creationId xmlns:a16="http://schemas.microsoft.com/office/drawing/2014/main" id="{5D303E11-B538-8A86-70E4-84511647C772}"/>
              </a:ext>
            </a:extLst>
          </p:cNvPr>
          <p:cNvSpPr>
            <a:spLocks/>
          </p:cNvSpPr>
          <p:nvPr/>
        </p:nvSpPr>
        <p:spPr bwMode="auto">
          <a:xfrm>
            <a:off x="1054512" y="8676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3FDB8-B218-CFD2-1911-E4B58DBDA059}"/>
              </a:ext>
            </a:extLst>
          </p:cNvPr>
          <p:cNvSpPr txBox="1"/>
          <p:nvPr/>
        </p:nvSpPr>
        <p:spPr>
          <a:xfrm>
            <a:off x="407422" y="2369369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1</a:t>
            </a:r>
            <a:r>
              <a:rPr lang="vi-VN" sz="3200" b="1" dirty="0">
                <a:solidFill>
                  <a:srgbClr val="002060"/>
                </a:solidFill>
              </a:rPr>
              <a:t>dm</a:t>
            </a:r>
            <a:endParaRPr lang="en-GB" sz="4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E3E48E-B995-0CDF-5360-BE13D860F007}"/>
              </a:ext>
            </a:extLst>
          </p:cNvPr>
          <p:cNvCxnSpPr>
            <a:stCxn id="11" idx="2"/>
          </p:cNvCxnSpPr>
          <p:nvPr/>
        </p:nvCxnSpPr>
        <p:spPr>
          <a:xfrm>
            <a:off x="1489271" y="4562264"/>
            <a:ext cx="0" cy="238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/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9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6" grpId="0" animBg="1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1204756"/>
            <a:ext cx="6200233" cy="1937550"/>
            <a:chOff x="3838823" y="1277720"/>
            <a:chExt cx="5882983" cy="227846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277720"/>
              <a:ext cx="5882983" cy="2278460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6DC229-65F2-41C6-EFDA-D689B49B7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6356" r="25862" b="57274"/>
          <a:stretch/>
        </p:blipFill>
        <p:spPr>
          <a:xfrm>
            <a:off x="5305425" y="4263511"/>
            <a:ext cx="2313437" cy="2318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E1F17-BE5C-E9F5-09D7-9EE66106B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5774" r="48066" b="3732"/>
          <a:stretch/>
        </p:blipFill>
        <p:spPr>
          <a:xfrm>
            <a:off x="7667625" y="4228159"/>
            <a:ext cx="2095442" cy="2100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D1ECA0-E010-B82A-4B78-9357CCC6E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4" t="58774" r="28649" b="3731"/>
          <a:stretch/>
        </p:blipFill>
        <p:spPr>
          <a:xfrm>
            <a:off x="9756103" y="4086224"/>
            <a:ext cx="2241646" cy="2405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B6BF1-D8A2-911F-F575-9943449872B0}"/>
              </a:ext>
            </a:extLst>
          </p:cNvPr>
          <p:cNvSpPr txBox="1"/>
          <p:nvPr/>
        </p:nvSpPr>
        <p:spPr>
          <a:xfrm>
            <a:off x="2568539" y="164857"/>
            <a:ext cx="6814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8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66638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272</TotalTime>
  <Words>681</Words>
  <Application>Microsoft Office PowerPoint</Application>
  <PresentationFormat>Widescreen</PresentationFormat>
  <Paragraphs>113</Paragraphs>
  <Slides>25</Slides>
  <Notes>11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#9Slide03 AmpleSoft Bold</vt:lpstr>
      <vt:lpstr>Arial</vt:lpstr>
      <vt:lpstr>Calibri</vt:lpstr>
      <vt:lpstr>Calibri Light</vt:lpstr>
      <vt:lpstr>Cambria</vt:lpstr>
      <vt:lpstr>Cambria Math</vt:lpstr>
      <vt:lpstr>Pattaya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50</cp:revision>
  <dcterms:created xsi:type="dcterms:W3CDTF">2023-06-05T13:41:49Z</dcterms:created>
  <dcterms:modified xsi:type="dcterms:W3CDTF">2025-04-07T00:24:55Z</dcterms:modified>
  <cp:category>9Slide.vn</cp:category>
</cp:coreProperties>
</file>