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3"/>
  </p:notesMasterIdLst>
  <p:sldIdLst>
    <p:sldId id="320" r:id="rId3"/>
    <p:sldId id="3213" r:id="rId4"/>
    <p:sldId id="3194" r:id="rId5"/>
    <p:sldId id="3212" r:id="rId6"/>
    <p:sldId id="3216" r:id="rId7"/>
    <p:sldId id="3227" r:id="rId8"/>
    <p:sldId id="321" r:id="rId9"/>
    <p:sldId id="311" r:id="rId10"/>
    <p:sldId id="3218" r:id="rId11"/>
    <p:sldId id="3229" r:id="rId12"/>
    <p:sldId id="3230" r:id="rId13"/>
    <p:sldId id="3231" r:id="rId14"/>
    <p:sldId id="3232" r:id="rId15"/>
    <p:sldId id="3228" r:id="rId16"/>
    <p:sldId id="3219" r:id="rId17"/>
    <p:sldId id="3221" r:id="rId18"/>
    <p:sldId id="3222" r:id="rId19"/>
    <p:sldId id="3224" r:id="rId20"/>
    <p:sldId id="3225" r:id="rId21"/>
    <p:sldId id="32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6BDF3-823C-41A9-8EC1-46FF054D4ACD}"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FB359-ADDB-4D5B-A93F-AA00628DF619}" type="slidenum">
              <a:rPr lang="en-US" smtClean="0"/>
              <a:t>‹#›</a:t>
            </a:fld>
            <a:endParaRPr lang="en-US"/>
          </a:p>
        </p:txBody>
      </p:sp>
    </p:spTree>
    <p:extLst>
      <p:ext uri="{BB962C8B-B14F-4D97-AF65-F5344CB8AC3E}">
        <p14:creationId xmlns:p14="http://schemas.microsoft.com/office/powerpoint/2010/main" val="148150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80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23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0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71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F41CB-F5EC-4613-A69F-E1C3D1462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01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8536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50267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15912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6659563" y="2632075"/>
            <a:ext cx="4295775" cy="2684463"/>
          </a:xfrm>
          <a:prstGeom prst="rect">
            <a:avLst/>
          </a:prstGeom>
        </p:spPr>
        <p:txBody>
          <a:bodyPr/>
          <a:lstStyle/>
          <a:p>
            <a:endParaRPr lang="id-ID"/>
          </a:p>
        </p:txBody>
      </p:sp>
      <p:sp>
        <p:nvSpPr>
          <p:cNvPr id="5" name="Picture Placeholder 4"/>
          <p:cNvSpPr>
            <a:spLocks noGrp="1"/>
          </p:cNvSpPr>
          <p:nvPr>
            <p:ph type="pic" sz="quarter" idx="10"/>
          </p:nvPr>
        </p:nvSpPr>
        <p:spPr>
          <a:xfrm>
            <a:off x="877887" y="4664885"/>
            <a:ext cx="827316" cy="827314"/>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Tree>
    <p:extLst>
      <p:ext uri="{BB962C8B-B14F-4D97-AF65-F5344CB8AC3E}">
        <p14:creationId xmlns:p14="http://schemas.microsoft.com/office/powerpoint/2010/main" val="414989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6667" b="13333"/>
          <a:stretch>
            <a:fillRect/>
          </a:stretch>
        </p:blipFill>
        <p:spPr>
          <a:xfrm>
            <a:off x="0" y="3429000"/>
            <a:ext cx="12192000" cy="3429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t="81009" r="44228"/>
          <a:stretch>
            <a:fillRect/>
          </a:stretch>
        </p:blipFill>
        <p:spPr>
          <a:xfrm>
            <a:off x="646954" y="5311908"/>
            <a:ext cx="6409166" cy="1546092"/>
          </a:xfrm>
          <a:prstGeom prst="rect">
            <a:avLst/>
          </a:prstGeom>
        </p:spPr>
      </p:pic>
    </p:spTree>
    <p:extLst>
      <p:ext uri="{BB962C8B-B14F-4D97-AF65-F5344CB8AC3E}">
        <p14:creationId xmlns:p14="http://schemas.microsoft.com/office/powerpoint/2010/main" val="1368442571"/>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25B2B0-692A-46A2-956F-D87A1A3CFB5B}" type="datetimeFigureOut">
              <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E584FB-8213-408C-973A-0BFE315A5B2C}" type="slidenum">
              <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24269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117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a:cs typeface="+mn-cs"/>
            </a:endParaRPr>
          </a:p>
        </p:txBody>
      </p:sp>
    </p:spTree>
    <p:extLst>
      <p:ext uri="{BB962C8B-B14F-4D97-AF65-F5344CB8AC3E}">
        <p14:creationId xmlns:p14="http://schemas.microsoft.com/office/powerpoint/2010/main" val="3425118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802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306570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241003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68203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2863320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275888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3005207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1451377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1989086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AA76A222-9043-40BF-ABE0-059EF62CF17A}"/>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a:extLst>
              <a:ext uri="{FF2B5EF4-FFF2-40B4-BE49-F238E27FC236}">
                <a16:creationId xmlns:a16="http://schemas.microsoft.com/office/drawing/2014/main" id="{B0DAFE62-5678-4C2A-A55A-A3EC96D42F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2025/4/7</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dirty="0"/>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教学背景</a:t>
            </a:r>
          </a:p>
        </p:txBody>
      </p:sp>
    </p:spTree>
    <p:extLst>
      <p:ext uri="{BB962C8B-B14F-4D97-AF65-F5344CB8AC3E}">
        <p14:creationId xmlns:p14="http://schemas.microsoft.com/office/powerpoint/2010/main" val="3191625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7BDB3FA-AAF2-4583-94C1-E53267F7967D}"/>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2025/4/7</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教学分析</a:t>
            </a:r>
          </a:p>
        </p:txBody>
      </p:sp>
      <p:pic>
        <p:nvPicPr>
          <p:cNvPr id="11" name="图片 10">
            <a:extLst>
              <a:ext uri="{FF2B5EF4-FFF2-40B4-BE49-F238E27FC236}">
                <a16:creationId xmlns:a16="http://schemas.microsoft.com/office/drawing/2014/main" id="{1346C4CC-9F7E-4F40-9B48-6DC8B9F147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4257561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20CA3A2-C3EA-455D-8036-034944F124D7}"/>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2025/4/7</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教学过程</a:t>
            </a:r>
          </a:p>
        </p:txBody>
      </p:sp>
      <p:pic>
        <p:nvPicPr>
          <p:cNvPr id="11" name="图片 10">
            <a:extLst>
              <a:ext uri="{FF2B5EF4-FFF2-40B4-BE49-F238E27FC236}">
                <a16:creationId xmlns:a16="http://schemas.microsoft.com/office/drawing/2014/main" id="{E19F7EC4-3177-4E80-AE0F-90362C237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947272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2025/4/7</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Tree>
    <p:extLst>
      <p:ext uri="{BB962C8B-B14F-4D97-AF65-F5344CB8AC3E}">
        <p14:creationId xmlns:p14="http://schemas.microsoft.com/office/powerpoint/2010/main" val="50841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C71DB3B-DBB3-44D6-BEDD-74C305BD9702}"/>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2025/4/7</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pic>
        <p:nvPicPr>
          <p:cNvPr id="11" name="图片 10">
            <a:extLst>
              <a:ext uri="{FF2B5EF4-FFF2-40B4-BE49-F238E27FC236}">
                <a16:creationId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216948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237466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C71DB3B-DBB3-44D6-BEDD-74C305BD9702}"/>
              </a:ext>
            </a:extLst>
          </p:cNvPr>
          <p:cNvSpPr/>
          <p:nvPr userDrawn="1"/>
        </p:nvSpPr>
        <p:spPr>
          <a:xfrm>
            <a:off x="1" y="0"/>
            <a:ext cx="12191999" cy="6858000"/>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2" name="日期占位符 1"/>
          <p:cNvSpPr>
            <a:spLocks noGrp="1"/>
          </p:cNvSpPr>
          <p:nvPr>
            <p:ph type="dt" sz="half" idx="10"/>
          </p:nvPr>
        </p:nvSpPr>
        <p:spPr>
          <a:xfrm>
            <a:off x="838200" y="6356351"/>
            <a:ext cx="2743200" cy="365125"/>
          </a:xfrm>
          <a:prstGeom prst="rect">
            <a:avLst/>
          </a:prstGeom>
        </p:spPr>
        <p:txBody>
          <a:bodyPr/>
          <a:lstStyle/>
          <a:p>
            <a:fld id="{B16CC50B-97C3-4EFD-966D-3952C8BC2459}" type="datetimeFigureOut">
              <a:rPr lang="zh-CN" altLang="en-US" smtClean="0"/>
              <a:pPr/>
              <a:t>2025/4/7</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244F14BB-5E8E-4CC8-BE8B-E1F7A3390155}" type="slidenum">
              <a:rPr lang="zh-CN" altLang="en-US" smtClean="0"/>
              <a:pPr/>
              <a:t>‹#›</a:t>
            </a:fld>
            <a:endParaRPr lang="zh-CN" altLang="en-US"/>
          </a:p>
        </p:txBody>
      </p:sp>
      <p:sp>
        <p:nvSpPr>
          <p:cNvPr id="7" name="矩形 6"/>
          <p:cNvSpPr/>
          <p:nvPr userDrawn="1"/>
        </p:nvSpPr>
        <p:spPr>
          <a:xfrm>
            <a:off x="353314"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108057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板书设计</a:t>
            </a:r>
          </a:p>
        </p:txBody>
      </p:sp>
      <p:pic>
        <p:nvPicPr>
          <p:cNvPr id="11" name="图片 10">
            <a:extLst>
              <a:ext uri="{FF2B5EF4-FFF2-40B4-BE49-F238E27FC236}">
                <a16:creationId xmlns:a16="http://schemas.microsoft.com/office/drawing/2014/main" id="{23751777-E3D7-4994-9D3F-90FE47C751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045" b="9390"/>
          <a:stretch/>
        </p:blipFill>
        <p:spPr>
          <a:xfrm>
            <a:off x="0" y="3667263"/>
            <a:ext cx="12192000" cy="3200368"/>
          </a:xfrm>
          <a:prstGeom prst="rect">
            <a:avLst/>
          </a:prstGeom>
        </p:spPr>
      </p:pic>
    </p:spTree>
    <p:extLst>
      <p:ext uri="{BB962C8B-B14F-4D97-AF65-F5344CB8AC3E}">
        <p14:creationId xmlns:p14="http://schemas.microsoft.com/office/powerpoint/2010/main" val="623404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1205848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627123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2196894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42FA9A7-6778-439B-82AA-661D63419A13}" type="datetimeFigureOut">
              <a:rPr lang="zh-CN" altLang="en-US" smtClean="0"/>
              <a:t>2025/4/7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37768AF-766E-4146-821C-177267214C6E}" type="slidenum">
              <a:rPr lang="zh-CN" altLang="en-US" smtClean="0"/>
              <a:t>‹#›</a:t>
            </a:fld>
            <a:endParaRPr lang="zh-CN" altLang="en-US"/>
          </a:p>
        </p:txBody>
      </p:sp>
    </p:spTree>
    <p:extLst>
      <p:ext uri="{BB962C8B-B14F-4D97-AF65-F5344CB8AC3E}">
        <p14:creationId xmlns:p14="http://schemas.microsoft.com/office/powerpoint/2010/main" val="3327067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13096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49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991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1"/>
            <a:ext cx="2743200" cy="365125"/>
          </a:xfrm>
          <a:prstGeom prst="rect">
            <a:avLst/>
          </a:prstGeom>
        </p:spPr>
        <p:txBody>
          <a:bodyPr/>
          <a:lstStyle/>
          <a:p>
            <a:fld id="{D26EB0D8-D049-4A31-8F2D-814DBCEBC8C0}" type="datetimeFigureOut">
              <a:rPr lang="zh-CN" altLang="en-US" smtClean="0"/>
              <a:pPr/>
              <a:t>2025/4/7</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3043234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853" y="246065"/>
            <a:ext cx="148378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 y="-82549"/>
            <a:ext cx="1344084"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48121" y="-26503"/>
            <a:ext cx="3365024" cy="1307494"/>
          </a:xfrm>
          <a:prstGeom prst="rect">
            <a:avLst/>
          </a:prstGeom>
        </p:spPr>
      </p:pic>
    </p:spTree>
    <p:extLst>
      <p:ext uri="{BB962C8B-B14F-4D97-AF65-F5344CB8AC3E}">
        <p14:creationId xmlns:p14="http://schemas.microsoft.com/office/powerpoint/2010/main" val="143921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427539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394153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76985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219866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71573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1456EF-EDA7-466D-90A9-97D47B7037CB}" type="datetimeFigureOut">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D73ED-7EBB-4E11-B60B-79773C5177D3}" type="slidenum">
              <a:rPr kumimoji="0" lang="zh-CN" altLang="en-US" sz="1200" b="0" i="0" u="none" strike="noStrike" kern="1200" cap="none" spc="0" normalizeH="0" baseline="0" noProof="0" smtClean="0">
                <a:ln>
                  <a:noFill/>
                </a:ln>
                <a:solidFill>
                  <a:prstClr val="black">
                    <a:tint val="75000"/>
                  </a:prstClr>
                </a:solidFill>
                <a:effectLst/>
                <a:uLnTx/>
                <a:uFillTx/>
                <a:latin typeface="庞门正道标题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庞门正道标题体"/>
              <a:cs typeface="+mn-cs"/>
            </a:endParaRPr>
          </a:p>
        </p:txBody>
      </p:sp>
    </p:spTree>
    <p:extLst>
      <p:ext uri="{BB962C8B-B14F-4D97-AF65-F5344CB8AC3E}">
        <p14:creationId xmlns:p14="http://schemas.microsoft.com/office/powerpoint/2010/main" val="131856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1.jp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6000" b="-16000"/>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96411581-E6A5-2599-F4A6-C10172A014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20858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2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t="-16000" b="-16000"/>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46CE2727-99A5-ADF9-587A-CB5313BA8DE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0312050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0.emf"/><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39.emf"/><Relationship Id="rId5" Type="http://schemas.openxmlformats.org/officeDocument/2006/relationships/image" Target="../media/image25.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1.png"/><Relationship Id="rId7" Type="http://schemas.openxmlformats.org/officeDocument/2006/relationships/image" Target="../media/image43.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png"/><Relationship Id="rId10" Type="http://schemas.openxmlformats.org/officeDocument/2006/relationships/image" Target="../media/image44.png"/><Relationship Id="rId4" Type="http://schemas.openxmlformats.org/officeDocument/2006/relationships/image" Target="../media/image22.png"/><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8.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9.gi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88DF940E-1755-4830-B8AF-C79046F3A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7487" y="-344066"/>
            <a:ext cx="2398278" cy="2398278"/>
          </a:xfrm>
          <a:prstGeom prst="rect">
            <a:avLst/>
          </a:prstGeom>
        </p:spPr>
      </p:pic>
      <p:pic>
        <p:nvPicPr>
          <p:cNvPr id="109" name="Picture 108">
            <a:extLst>
              <a:ext uri="{FF2B5EF4-FFF2-40B4-BE49-F238E27FC236}">
                <a16:creationId xmlns:a16="http://schemas.microsoft.com/office/drawing/2014/main" id="{13F4F6A0-AA98-44EE-95A4-4C69F46425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4909516"/>
            <a:ext cx="1790369" cy="2226366"/>
          </a:xfrm>
          <a:prstGeom prst="rect">
            <a:avLst/>
          </a:prstGeom>
        </p:spPr>
      </p:pic>
      <p:pic>
        <p:nvPicPr>
          <p:cNvPr id="112" name="Picture 111">
            <a:extLst>
              <a:ext uri="{FF2B5EF4-FFF2-40B4-BE49-F238E27FC236}">
                <a16:creationId xmlns:a16="http://schemas.microsoft.com/office/drawing/2014/main" id="{1D40495A-5BB1-FAA6-223E-D3C0A5A70006}"/>
              </a:ext>
            </a:extLst>
          </p:cNvPr>
          <p:cNvPicPr>
            <a:picLocks noChangeAspect="1"/>
          </p:cNvPicPr>
          <p:nvPr/>
        </p:nvPicPr>
        <p:blipFill>
          <a:blip r:embed="rId5"/>
          <a:stretch>
            <a:fillRect/>
          </a:stretch>
        </p:blipFill>
        <p:spPr>
          <a:xfrm>
            <a:off x="-123825" y="-71737"/>
            <a:ext cx="2920237" cy="2505673"/>
          </a:xfrm>
          <a:prstGeom prst="rect">
            <a:avLst/>
          </a:prstGeom>
        </p:spPr>
      </p:pic>
      <p:pic>
        <p:nvPicPr>
          <p:cNvPr id="2" name="Picture 1">
            <a:extLst>
              <a:ext uri="{FF2B5EF4-FFF2-40B4-BE49-F238E27FC236}">
                <a16:creationId xmlns:a16="http://schemas.microsoft.com/office/drawing/2014/main" id="{EED127F3-E8A6-E172-7336-A5ADEBE6A02A}"/>
              </a:ext>
            </a:extLst>
          </p:cNvPr>
          <p:cNvPicPr>
            <a:picLocks noChangeAspect="1"/>
          </p:cNvPicPr>
          <p:nvPr/>
        </p:nvPicPr>
        <p:blipFill>
          <a:blip r:embed="rId6"/>
          <a:stretch>
            <a:fillRect/>
          </a:stretch>
        </p:blipFill>
        <p:spPr>
          <a:xfrm>
            <a:off x="1479052" y="479998"/>
            <a:ext cx="9083827" cy="1402202"/>
          </a:xfrm>
          <a:prstGeom prst="rect">
            <a:avLst/>
          </a:prstGeom>
        </p:spPr>
      </p:pic>
      <p:sp>
        <p:nvSpPr>
          <p:cNvPr id="3" name="TextBox 2">
            <a:extLst>
              <a:ext uri="{FF2B5EF4-FFF2-40B4-BE49-F238E27FC236}">
                <a16:creationId xmlns:a16="http://schemas.microsoft.com/office/drawing/2014/main" id="{51B3E0F0-F4F7-2838-C51B-E1CDF2950EF8}"/>
              </a:ext>
            </a:extLst>
          </p:cNvPr>
          <p:cNvSpPr txBox="1"/>
          <p:nvPr/>
        </p:nvSpPr>
        <p:spPr>
          <a:xfrm>
            <a:off x="2169796" y="0"/>
            <a:ext cx="742250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891523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pic>
        <p:nvPicPr>
          <p:cNvPr id="2050" name="Picture 2" descr="SƠ LƯỢC TIỂU SỬ HƯNG ĐẠO VƯƠNG TRẦN QUỐC TUẤN | THCS Trần Hưng Đạo">
            <a:extLst>
              <a:ext uri="{FF2B5EF4-FFF2-40B4-BE49-F238E27FC236}">
                <a16:creationId xmlns:a16="http://schemas.microsoft.com/office/drawing/2014/main" id="{DF365DA4-863C-E967-60C1-F9B5D5662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4" y="795336"/>
            <a:ext cx="5324475" cy="39933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095376" y="4962524"/>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Trần Hưng Đạo là người tham gia ba lần kháng chiến chống quân Mông Nguyên và là vị tướng lãnh đạo trong kháng chiến chống quân Mông Nguyên lần 2 và lần 3</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870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295401" y="4952999"/>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002060"/>
                </a:solidFill>
                <a:latin typeface="Cambria" panose="02040503050406030204" pitchFamily="18" charset="0"/>
                <a:ea typeface="Cambria" panose="02040503050406030204" pitchFamily="18" charset="0"/>
              </a:rPr>
              <a:t>Nguyễn Trãi, hiệu là Ức Trai, là một nhà chính trị, nhà văn, người đã tham gia tích cực Khởi nghĩa Lam Sơn do Lê Lợi lãnh đạo chống lại sự xâm lược của nhà Minh với Đại Việt.</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074" name="Picture 2" descr="Trà với Nguyễn Trãi - Xuất bản thông tin">
            <a:extLst>
              <a:ext uri="{FF2B5EF4-FFF2-40B4-BE49-F238E27FC236}">
                <a16:creationId xmlns:a16="http://schemas.microsoft.com/office/drawing/2014/main" id="{531C0264-0F28-E29B-DD42-FD5B1C805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099" y="748189"/>
            <a:ext cx="6910277" cy="38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30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295401" y="4952999"/>
            <a:ext cx="96297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rPr>
              <a:t>Phan Bội Châu là một danh sĩ và là nhà cách mạng Việt Nam, hoạt động trong thời kỳ Pháp thuộc.</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098" name="Picture 2" descr="Ngày này năm xưa: Ngày 29-10-1940, chí sĩ yêu nước Phan Bội Châu qua">
            <a:extLst>
              <a:ext uri="{FF2B5EF4-FFF2-40B4-BE49-F238E27FC236}">
                <a16:creationId xmlns:a16="http://schemas.microsoft.com/office/drawing/2014/main" id="{4F907AB4-A732-1412-D024-B0AFAF104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49" y="558821"/>
            <a:ext cx="5715001" cy="416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42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sp>
        <p:nvSpPr>
          <p:cNvPr id="7" name="Rectangle: Rounded Corners 6">
            <a:extLst>
              <a:ext uri="{FF2B5EF4-FFF2-40B4-BE49-F238E27FC236}">
                <a16:creationId xmlns:a16="http://schemas.microsoft.com/office/drawing/2014/main" id="{F3CD55B0-323F-0146-7212-3E93F87D0C87}"/>
              </a:ext>
            </a:extLst>
          </p:cNvPr>
          <p:cNvSpPr/>
          <p:nvPr/>
        </p:nvSpPr>
        <p:spPr>
          <a:xfrm>
            <a:off x="1000126" y="4952999"/>
            <a:ext cx="104679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mbria" panose="02040503050406030204" pitchFamily="18" charset="0"/>
                <a:ea typeface="Cambria" panose="02040503050406030204" pitchFamily="18" charset="0"/>
              </a:rPr>
              <a:t>Đinh Bộ Lĩnh dẹp loạn 12 sứ quân và là người đầu tiên xưng danh hiệu Hoàng đế trong lịch sử dân tộc ta. </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122" name="Picture 2" descr="Đinh Bộ Lĩnh là ai? Tại sao Đinh Bộ Lĩnh thống nhất đất nước?">
            <a:extLst>
              <a:ext uri="{FF2B5EF4-FFF2-40B4-BE49-F238E27FC236}">
                <a16:creationId xmlns:a16="http://schemas.microsoft.com/office/drawing/2014/main" id="{CFE30BDC-F44D-3E0F-76F8-D9F4C5568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627252"/>
            <a:ext cx="7677150" cy="401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8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83112" y="223284"/>
            <a:ext cx="11914510" cy="6557388"/>
          </a:xfrm>
          <a:prstGeom prst="rect">
            <a:avLst/>
          </a:prstGeom>
        </p:spPr>
      </p:pic>
      <p:pic>
        <p:nvPicPr>
          <p:cNvPr id="3" name="Picture 2">
            <a:extLst>
              <a:ext uri="{FF2B5EF4-FFF2-40B4-BE49-F238E27FC236}">
                <a16:creationId xmlns:a16="http://schemas.microsoft.com/office/drawing/2014/main" id="{99872AA1-ADBB-93F5-38C0-6555F2F7AD24}"/>
              </a:ext>
            </a:extLst>
          </p:cNvPr>
          <p:cNvPicPr>
            <a:picLocks noChangeAspect="1"/>
          </p:cNvPicPr>
          <p:nvPr/>
        </p:nvPicPr>
        <p:blipFill>
          <a:blip r:embed="rId4"/>
          <a:stretch>
            <a:fillRect/>
          </a:stretch>
        </p:blipFill>
        <p:spPr>
          <a:xfrm>
            <a:off x="947184" y="791682"/>
            <a:ext cx="685800" cy="723900"/>
          </a:xfrm>
          <a:prstGeom prst="rect">
            <a:avLst/>
          </a:prstGeom>
        </p:spPr>
      </p:pic>
      <p:sp>
        <p:nvSpPr>
          <p:cNvPr id="4" name="TextBox 3">
            <a:extLst>
              <a:ext uri="{FF2B5EF4-FFF2-40B4-BE49-F238E27FC236}">
                <a16:creationId xmlns:a16="http://schemas.microsoft.com/office/drawing/2014/main" id="{BF6122BB-3F03-AF44-32C8-6142176072EE}"/>
              </a:ext>
            </a:extLst>
          </p:cNvPr>
          <p:cNvSpPr txBox="1"/>
          <p:nvPr/>
        </p:nvSpPr>
        <p:spPr>
          <a:xfrm>
            <a:off x="1881963" y="659219"/>
            <a:ext cx="9484242" cy="1754326"/>
          </a:xfrm>
          <a:prstGeom prst="rect">
            <a:avLst/>
          </a:prstGeom>
          <a:noFill/>
        </p:spPr>
        <p:txBody>
          <a:bodyPr wrap="square" rtlCol="0">
            <a:spAutoFit/>
          </a:bodyPr>
          <a:lstStyle/>
          <a:p>
            <a:pPr lvl="0" algn="just"/>
            <a:r>
              <a:rPr lang="vi-VN" sz="3600" b="1" dirty="0">
                <a:solidFill>
                  <a:prstClr val="black"/>
                </a:solidFill>
                <a:latin typeface="Cambria" panose="02040503050406030204" pitchFamily="18" charset="0"/>
                <a:ea typeface="Cambria" panose="02040503050406030204" pitchFamily="18" charset="0"/>
              </a:rPr>
              <a:t>Năm 1900 là năm Canh Tý. Cứ 60 năm thì lại có một năm Canh Tý. Hỏi năm Canh Tý tiếp theo thuộc thế kỉ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77197CC3-8851-3F65-F0B9-45258B77782C}"/>
              </a:ext>
            </a:extLst>
          </p:cNvPr>
          <p:cNvPicPr>
            <a:picLocks noChangeAspect="1"/>
          </p:cNvPicPr>
          <p:nvPr/>
        </p:nvPicPr>
        <p:blipFill>
          <a:blip r:embed="rId5"/>
          <a:stretch>
            <a:fillRect/>
          </a:stretch>
        </p:blipFill>
        <p:spPr>
          <a:xfrm>
            <a:off x="7591425" y="2628900"/>
            <a:ext cx="3943350" cy="2209800"/>
          </a:xfrm>
          <a:prstGeom prst="rect">
            <a:avLst/>
          </a:prstGeom>
        </p:spPr>
      </p:pic>
      <p:sp>
        <p:nvSpPr>
          <p:cNvPr id="15" name="TextBox 14">
            <a:extLst>
              <a:ext uri="{FF2B5EF4-FFF2-40B4-BE49-F238E27FC236}">
                <a16:creationId xmlns:a16="http://schemas.microsoft.com/office/drawing/2014/main" id="{01E7DBE9-B2F1-20A5-2941-77E2532FB669}"/>
              </a:ext>
            </a:extLst>
          </p:cNvPr>
          <p:cNvSpPr txBox="1"/>
          <p:nvPr/>
        </p:nvSpPr>
        <p:spPr>
          <a:xfrm>
            <a:off x="523874" y="2886075"/>
            <a:ext cx="7210425" cy="1815882"/>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Canh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tiếp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theo</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p>
          <a:p>
            <a:pPr algn="ctr"/>
            <a:r>
              <a:rPr lang="en-US" sz="2800" b="1" i="0" dirty="0">
                <a:solidFill>
                  <a:srgbClr val="FF0000"/>
                </a:solidFill>
                <a:effectLst/>
                <a:latin typeface="Cambria" panose="02040503050406030204" pitchFamily="18" charset="0"/>
                <a:ea typeface="Cambria" panose="02040503050406030204" pitchFamily="18" charset="0"/>
              </a:rPr>
              <a:t>1900 + 60 = 1960</a:t>
            </a:r>
          </a:p>
          <a:p>
            <a:pPr algn="just"/>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1960 </a:t>
            </a:r>
            <a:r>
              <a:rPr lang="en-US" sz="2800" b="1" i="0" dirty="0" err="1">
                <a:solidFill>
                  <a:srgbClr val="FF0000"/>
                </a:solidFill>
                <a:effectLst/>
                <a:latin typeface="Cambria" panose="02040503050406030204" pitchFamily="18" charset="0"/>
                <a:ea typeface="Cambria" panose="02040503050406030204" pitchFamily="18" charset="0"/>
              </a:rPr>
              <a:t>thuộc</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thế</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kỉ</a:t>
            </a:r>
            <a:r>
              <a:rPr lang="en-US" sz="2800" b="1" i="0" dirty="0">
                <a:solidFill>
                  <a:srgbClr val="FF0000"/>
                </a:solidFill>
                <a:effectLst/>
                <a:latin typeface="Cambria" panose="02040503050406030204" pitchFamily="18" charset="0"/>
                <a:ea typeface="Cambria" panose="02040503050406030204" pitchFamily="18" charset="0"/>
              </a:rPr>
              <a:t> XX</a:t>
            </a:r>
          </a:p>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Canh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Tý</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tiếp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theo</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thuộc</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thế</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kỉ</a:t>
            </a:r>
            <a:r>
              <a:rPr lang="en-US" sz="2800" b="1" i="0" dirty="0">
                <a:solidFill>
                  <a:srgbClr val="FF0000"/>
                </a:solidFill>
                <a:effectLst/>
                <a:latin typeface="Cambria" panose="02040503050406030204" pitchFamily="18" charset="0"/>
                <a:ea typeface="Cambria" panose="02040503050406030204" pitchFamily="18" charset="0"/>
              </a:rPr>
              <a:t> XX.</a:t>
            </a:r>
          </a:p>
        </p:txBody>
      </p:sp>
    </p:spTree>
    <p:extLst>
      <p:ext uri="{BB962C8B-B14F-4D97-AF65-F5344CB8AC3E}">
        <p14:creationId xmlns:p14="http://schemas.microsoft.com/office/powerpoint/2010/main" val="357253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14611639-6F3C-E92F-5773-37A9CA6EC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933" y="2625157"/>
            <a:ext cx="3657777" cy="3909125"/>
          </a:xfrm>
          <a:prstGeom prst="rect">
            <a:avLst/>
          </a:prstGeom>
        </p:spPr>
      </p:pic>
      <p:pic>
        <p:nvPicPr>
          <p:cNvPr id="6" name="Picture 5">
            <a:extLst>
              <a:ext uri="{FF2B5EF4-FFF2-40B4-BE49-F238E27FC236}">
                <a16:creationId xmlns:a16="http://schemas.microsoft.com/office/drawing/2014/main" id="{09F276B2-317A-EE33-21D4-8B665CEB47AC}"/>
              </a:ext>
            </a:extLst>
          </p:cNvPr>
          <p:cNvPicPr>
            <a:picLocks noChangeAspect="1"/>
          </p:cNvPicPr>
          <p:nvPr/>
        </p:nvPicPr>
        <p:blipFill>
          <a:blip r:embed="rId4"/>
          <a:stretch>
            <a:fillRect/>
          </a:stretch>
        </p:blipFill>
        <p:spPr>
          <a:xfrm>
            <a:off x="3817631" y="1512012"/>
            <a:ext cx="7108552" cy="1835055"/>
          </a:xfrm>
          <a:prstGeom prst="rect">
            <a:avLst/>
          </a:prstGeom>
        </p:spPr>
      </p:pic>
    </p:spTree>
    <p:extLst>
      <p:ext uri="{BB962C8B-B14F-4D97-AF65-F5344CB8AC3E}">
        <p14:creationId xmlns:p14="http://schemas.microsoft.com/office/powerpoint/2010/main" val="3004836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stretch>
            <a:fillRect/>
          </a:stretch>
        </p:blipFill>
        <p:spPr>
          <a:xfrm>
            <a:off x="183112" y="223284"/>
            <a:ext cx="11914510" cy="6557388"/>
          </a:xfrm>
          <a:prstGeom prst="rect">
            <a:avLst/>
          </a:prstGeom>
        </p:spPr>
      </p:pic>
      <p:grpSp>
        <p:nvGrpSpPr>
          <p:cNvPr id="2" name="Group 1">
            <a:extLst>
              <a:ext uri="{FF2B5EF4-FFF2-40B4-BE49-F238E27FC236}">
                <a16:creationId xmlns:a16="http://schemas.microsoft.com/office/drawing/2014/main" id="{8E24B145-B962-8CAF-2F07-7373D254B4D7}"/>
              </a:ext>
            </a:extLst>
          </p:cNvPr>
          <p:cNvGrpSpPr/>
          <p:nvPr/>
        </p:nvGrpSpPr>
        <p:grpSpPr>
          <a:xfrm>
            <a:off x="8142960" y="2782069"/>
            <a:ext cx="3614082" cy="3799866"/>
            <a:chOff x="8001897" y="2517912"/>
            <a:chExt cx="3807499" cy="4003226"/>
          </a:xfrm>
        </p:grpSpPr>
        <p:sp>
          <p:nvSpPr>
            <p:cNvPr id="3" name="Rectangle: Rounded Corners 2">
              <a:extLst>
                <a:ext uri="{FF2B5EF4-FFF2-40B4-BE49-F238E27FC236}">
                  <a16:creationId xmlns:a16="http://schemas.microsoft.com/office/drawing/2014/main" id="{CEFD9DE9-90D0-90D7-454B-56ED661F8C9B}"/>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UTM Cookies" panose="02040603050506020204" pitchFamily="18" charset="0"/>
                  <a:ea typeface="+mn-ea"/>
                  <a:cs typeface="Calibri" panose="020F0502020204030204" pitchFamily="34" charset="0"/>
                </a:rPr>
                <a:t>THẢO LUẬN NHÓM</a:t>
              </a:r>
            </a:p>
          </p:txBody>
        </p:sp>
        <p:grpSp>
          <p:nvGrpSpPr>
            <p:cNvPr id="4" name="Group 3">
              <a:extLst>
                <a:ext uri="{FF2B5EF4-FFF2-40B4-BE49-F238E27FC236}">
                  <a16:creationId xmlns:a16="http://schemas.microsoft.com/office/drawing/2014/main" id="{1C2245E4-3B68-34BD-7D52-766FC3825A5F}"/>
                </a:ext>
              </a:extLst>
            </p:cNvPr>
            <p:cNvGrpSpPr/>
            <p:nvPr/>
          </p:nvGrpSpPr>
          <p:grpSpPr>
            <a:xfrm>
              <a:off x="8001897" y="3789019"/>
              <a:ext cx="3807499" cy="2732119"/>
              <a:chOff x="1197026" y="4232126"/>
              <a:chExt cx="3751815" cy="2630711"/>
            </a:xfrm>
          </p:grpSpPr>
          <p:pic>
            <p:nvPicPr>
              <p:cNvPr id="7" name="Picture 6">
                <a:extLst>
                  <a:ext uri="{FF2B5EF4-FFF2-40B4-BE49-F238E27FC236}">
                    <a16:creationId xmlns:a16="http://schemas.microsoft.com/office/drawing/2014/main" id="{63CB2287-EF68-0530-BD2B-CCE06FCAF5E1}"/>
                  </a:ext>
                </a:extLst>
              </p:cNvPr>
              <p:cNvPicPr>
                <a:picLocks noChangeAspect="1"/>
              </p:cNvPicPr>
              <p:nvPr/>
            </p:nvPicPr>
            <p:blipFill>
              <a:blip r:embed="rId6"/>
              <a:stretch>
                <a:fillRect/>
              </a:stretch>
            </p:blipFill>
            <p:spPr>
              <a:xfrm>
                <a:off x="2901180" y="4246637"/>
                <a:ext cx="2047661" cy="2616200"/>
              </a:xfrm>
              <a:prstGeom prst="rect">
                <a:avLst/>
              </a:prstGeom>
            </p:spPr>
          </p:pic>
          <p:pic>
            <p:nvPicPr>
              <p:cNvPr id="8" name="Picture 7">
                <a:extLst>
                  <a:ext uri="{FF2B5EF4-FFF2-40B4-BE49-F238E27FC236}">
                    <a16:creationId xmlns:a16="http://schemas.microsoft.com/office/drawing/2014/main" id="{C7656F57-F7FD-8243-7967-E1AB9ED9B8CF}"/>
                  </a:ext>
                </a:extLst>
              </p:cNvPr>
              <p:cNvPicPr>
                <a:picLocks noChangeAspect="1"/>
              </p:cNvPicPr>
              <p:nvPr/>
            </p:nvPicPr>
            <p:blipFill>
              <a:blip r:embed="rId7"/>
              <a:stretch>
                <a:fillRect/>
              </a:stretch>
            </p:blipFill>
            <p:spPr>
              <a:xfrm>
                <a:off x="1197026" y="4232126"/>
                <a:ext cx="1811038" cy="2616200"/>
              </a:xfrm>
              <a:prstGeom prst="rect">
                <a:avLst/>
              </a:prstGeom>
            </p:spPr>
          </p:pic>
        </p:grpSp>
      </p:grpSp>
      <p:sp>
        <p:nvSpPr>
          <p:cNvPr id="10" name="TextBox 9">
            <a:extLst>
              <a:ext uri="{FF2B5EF4-FFF2-40B4-BE49-F238E27FC236}">
                <a16:creationId xmlns:a16="http://schemas.microsoft.com/office/drawing/2014/main" id="{F7F17DD4-5509-30BC-FEEE-EC903AF530D3}"/>
              </a:ext>
            </a:extLst>
          </p:cNvPr>
          <p:cNvSpPr txBox="1"/>
          <p:nvPr/>
        </p:nvSpPr>
        <p:spPr>
          <a:xfrm>
            <a:off x="1116420" y="2111338"/>
            <a:ext cx="7176976" cy="2032754"/>
          </a:xfrm>
          <a:custGeom>
            <a:avLst/>
            <a:gdLst>
              <a:gd name="connsiteX0" fmla="*/ 0 w 7176976"/>
              <a:gd name="connsiteY0" fmla="*/ 187705 h 2032754"/>
              <a:gd name="connsiteX1" fmla="*/ 187705 w 7176976"/>
              <a:gd name="connsiteY1" fmla="*/ 0 h 2032754"/>
              <a:gd name="connsiteX2" fmla="*/ 6989271 w 7176976"/>
              <a:gd name="connsiteY2" fmla="*/ 0 h 2032754"/>
              <a:gd name="connsiteX3" fmla="*/ 7176976 w 7176976"/>
              <a:gd name="connsiteY3" fmla="*/ 187705 h 2032754"/>
              <a:gd name="connsiteX4" fmla="*/ 7176976 w 7176976"/>
              <a:gd name="connsiteY4" fmla="*/ 1845049 h 2032754"/>
              <a:gd name="connsiteX5" fmla="*/ 6989271 w 7176976"/>
              <a:gd name="connsiteY5" fmla="*/ 2032754 h 2032754"/>
              <a:gd name="connsiteX6" fmla="*/ 187705 w 7176976"/>
              <a:gd name="connsiteY6" fmla="*/ 2032754 h 2032754"/>
              <a:gd name="connsiteX7" fmla="*/ 0 w 7176976"/>
              <a:gd name="connsiteY7" fmla="*/ 1845049 h 2032754"/>
              <a:gd name="connsiteX8" fmla="*/ 0 w 7176976"/>
              <a:gd name="connsiteY8" fmla="*/ 187705 h 203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6976" h="2032754" fill="none" extrusionOk="0">
                <a:moveTo>
                  <a:pt x="0" y="187705"/>
                </a:moveTo>
                <a:cubicBezTo>
                  <a:pt x="327" y="92899"/>
                  <a:pt x="90406" y="10688"/>
                  <a:pt x="187705" y="0"/>
                </a:cubicBezTo>
                <a:cubicBezTo>
                  <a:pt x="2143161" y="72427"/>
                  <a:pt x="3624394" y="61419"/>
                  <a:pt x="6989271" y="0"/>
                </a:cubicBezTo>
                <a:cubicBezTo>
                  <a:pt x="7091056" y="-12954"/>
                  <a:pt x="7160963" y="79194"/>
                  <a:pt x="7176976" y="187705"/>
                </a:cubicBezTo>
                <a:cubicBezTo>
                  <a:pt x="7162910" y="959727"/>
                  <a:pt x="7206606" y="1562180"/>
                  <a:pt x="7176976" y="1845049"/>
                </a:cubicBezTo>
                <a:cubicBezTo>
                  <a:pt x="7179429" y="1936267"/>
                  <a:pt x="7083888" y="2022609"/>
                  <a:pt x="6989271" y="2032754"/>
                </a:cubicBezTo>
                <a:cubicBezTo>
                  <a:pt x="5632867" y="2062581"/>
                  <a:pt x="2023625" y="1953448"/>
                  <a:pt x="187705" y="2032754"/>
                </a:cubicBezTo>
                <a:cubicBezTo>
                  <a:pt x="95514" y="2031457"/>
                  <a:pt x="-2973" y="1949304"/>
                  <a:pt x="0" y="1845049"/>
                </a:cubicBezTo>
                <a:cubicBezTo>
                  <a:pt x="-97550" y="1665317"/>
                  <a:pt x="-83494" y="438867"/>
                  <a:pt x="0" y="187705"/>
                </a:cubicBezTo>
                <a:close/>
              </a:path>
              <a:path w="7176976" h="2032754" stroke="0" extrusionOk="0">
                <a:moveTo>
                  <a:pt x="0" y="187705"/>
                </a:moveTo>
                <a:cubicBezTo>
                  <a:pt x="8514" y="86359"/>
                  <a:pt x="88276" y="8830"/>
                  <a:pt x="187705" y="0"/>
                </a:cubicBezTo>
                <a:cubicBezTo>
                  <a:pt x="1231420" y="123000"/>
                  <a:pt x="5861375" y="-96860"/>
                  <a:pt x="6989271" y="0"/>
                </a:cubicBezTo>
                <a:cubicBezTo>
                  <a:pt x="7081967" y="-8362"/>
                  <a:pt x="7180064" y="77813"/>
                  <a:pt x="7176976" y="187705"/>
                </a:cubicBezTo>
                <a:cubicBezTo>
                  <a:pt x="7167955" y="1013335"/>
                  <a:pt x="7279519" y="1398696"/>
                  <a:pt x="7176976" y="1845049"/>
                </a:cubicBezTo>
                <a:cubicBezTo>
                  <a:pt x="7160819" y="1954569"/>
                  <a:pt x="7088237" y="2031985"/>
                  <a:pt x="6989271" y="2032754"/>
                </a:cubicBezTo>
                <a:cubicBezTo>
                  <a:pt x="6004235" y="1872047"/>
                  <a:pt x="2287654" y="2072421"/>
                  <a:pt x="187705" y="2032754"/>
                </a:cubicBezTo>
                <a:cubicBezTo>
                  <a:pt x="79452" y="2031828"/>
                  <a:pt x="-4226" y="1946801"/>
                  <a:pt x="0" y="1845049"/>
                </a:cubicBezTo>
                <a:cubicBezTo>
                  <a:pt x="82687" y="1025132"/>
                  <a:pt x="18026" y="725420"/>
                  <a:pt x="0" y="187705"/>
                </a:cubicBezTo>
                <a:close/>
              </a:path>
            </a:pathLst>
          </a:custGeom>
          <a:solidFill>
            <a:srgbClr val="CCFFFF"/>
          </a:solidFill>
          <a:ln w="38100">
            <a:solidFill>
              <a:srgbClr val="002060"/>
            </a:solidFill>
            <a:extLst>
              <a:ext uri="{C807C97D-BFC1-408E-A445-0C87EB9F89A2}">
                <ask:lineSketchStyleProps xmlns:ask="http://schemas.microsoft.com/office/drawing/2018/sketchyshapes" sd="852854689">
                  <a:prstGeom prst="roundRect">
                    <a:avLst>
                      <a:gd name="adj" fmla="val 9234"/>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hi nhanh các hoạt động trong thực tế có sử dụng đơn vị đo là giây.</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47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8C8692-BF5C-BB61-7B7C-6EE4153AC72A}"/>
              </a:ext>
            </a:extLst>
          </p:cNvPr>
          <p:cNvSpPr/>
          <p:nvPr/>
        </p:nvSpPr>
        <p:spPr>
          <a:xfrm>
            <a:off x="3561906" y="255181"/>
            <a:ext cx="4922875" cy="1031358"/>
          </a:xfrm>
          <a:custGeom>
            <a:avLst/>
            <a:gdLst>
              <a:gd name="connsiteX0" fmla="*/ 0 w 4922875"/>
              <a:gd name="connsiteY0" fmla="*/ 171896 h 1031358"/>
              <a:gd name="connsiteX1" fmla="*/ 171896 w 4922875"/>
              <a:gd name="connsiteY1" fmla="*/ 0 h 1031358"/>
              <a:gd name="connsiteX2" fmla="*/ 4750979 w 4922875"/>
              <a:gd name="connsiteY2" fmla="*/ 0 h 1031358"/>
              <a:gd name="connsiteX3" fmla="*/ 4922875 w 4922875"/>
              <a:gd name="connsiteY3" fmla="*/ 171896 h 1031358"/>
              <a:gd name="connsiteX4" fmla="*/ 4922875 w 4922875"/>
              <a:gd name="connsiteY4" fmla="*/ 859462 h 1031358"/>
              <a:gd name="connsiteX5" fmla="*/ 4750979 w 4922875"/>
              <a:gd name="connsiteY5" fmla="*/ 1031358 h 1031358"/>
              <a:gd name="connsiteX6" fmla="*/ 171896 w 4922875"/>
              <a:gd name="connsiteY6" fmla="*/ 1031358 h 1031358"/>
              <a:gd name="connsiteX7" fmla="*/ 0 w 4922875"/>
              <a:gd name="connsiteY7" fmla="*/ 859462 h 1031358"/>
              <a:gd name="connsiteX8" fmla="*/ 0 w 4922875"/>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875" h="1031358" fill="none" extrusionOk="0">
                <a:moveTo>
                  <a:pt x="0" y="171896"/>
                </a:moveTo>
                <a:cubicBezTo>
                  <a:pt x="667" y="95003"/>
                  <a:pt x="79941" y="5004"/>
                  <a:pt x="171896" y="0"/>
                </a:cubicBezTo>
                <a:cubicBezTo>
                  <a:pt x="2326484" y="72427"/>
                  <a:pt x="3424189" y="61419"/>
                  <a:pt x="4750979" y="0"/>
                </a:cubicBezTo>
                <a:cubicBezTo>
                  <a:pt x="4844867" y="-7216"/>
                  <a:pt x="4905308" y="71647"/>
                  <a:pt x="4922875" y="171896"/>
                </a:cubicBezTo>
                <a:cubicBezTo>
                  <a:pt x="4892454" y="415321"/>
                  <a:pt x="4947945" y="703551"/>
                  <a:pt x="4922875" y="859462"/>
                </a:cubicBezTo>
                <a:cubicBezTo>
                  <a:pt x="4925330" y="941939"/>
                  <a:pt x="4835826" y="1020048"/>
                  <a:pt x="4750979" y="1031358"/>
                </a:cubicBezTo>
                <a:cubicBezTo>
                  <a:pt x="3242443" y="1061185"/>
                  <a:pt x="1831799" y="952052"/>
                  <a:pt x="171896" y="1031358"/>
                </a:cubicBezTo>
                <a:cubicBezTo>
                  <a:pt x="90487" y="1029829"/>
                  <a:pt x="-11888" y="956749"/>
                  <a:pt x="0" y="859462"/>
                </a:cubicBezTo>
                <a:cubicBezTo>
                  <a:pt x="32485" y="566231"/>
                  <a:pt x="23287" y="377518"/>
                  <a:pt x="0" y="171896"/>
                </a:cubicBezTo>
                <a:close/>
              </a:path>
              <a:path w="4922875" h="1031358" stroke="0" extrusionOk="0">
                <a:moveTo>
                  <a:pt x="0" y="171896"/>
                </a:moveTo>
                <a:cubicBezTo>
                  <a:pt x="6804" y="78815"/>
                  <a:pt x="78660" y="3541"/>
                  <a:pt x="171896" y="0"/>
                </a:cubicBezTo>
                <a:cubicBezTo>
                  <a:pt x="1560470" y="123000"/>
                  <a:pt x="3231224" y="-96860"/>
                  <a:pt x="4750979" y="0"/>
                </a:cubicBezTo>
                <a:cubicBezTo>
                  <a:pt x="4840834" y="-3873"/>
                  <a:pt x="4929322" y="63962"/>
                  <a:pt x="4922875" y="171896"/>
                </a:cubicBezTo>
                <a:cubicBezTo>
                  <a:pt x="4969949" y="423495"/>
                  <a:pt x="4959403" y="679571"/>
                  <a:pt x="4922875" y="859462"/>
                </a:cubicBezTo>
                <a:cubicBezTo>
                  <a:pt x="4906071" y="960486"/>
                  <a:pt x="4839612" y="1030326"/>
                  <a:pt x="4750979" y="1031358"/>
                </a:cubicBezTo>
                <a:cubicBezTo>
                  <a:pt x="2601535" y="870651"/>
                  <a:pt x="915384"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Cuộc</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chạy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ngắn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83721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50+ Kids Swimming Race Illustrations, Royalty-Free Vector Graphics &amp; Clip  Art - iStock">
            <a:extLst>
              <a:ext uri="{FF2B5EF4-FFF2-40B4-BE49-F238E27FC236}">
                <a16:creationId xmlns:a16="http://schemas.microsoft.com/office/drawing/2014/main" id="{B1292D38-1847-495D-905F-64E18F9C2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9DAE43-DABC-442D-3B2D-46E3B7527975}"/>
              </a:ext>
            </a:extLst>
          </p:cNvPr>
          <p:cNvSpPr/>
          <p:nvPr/>
        </p:nvSpPr>
        <p:spPr>
          <a:xfrm>
            <a:off x="4614529" y="340241"/>
            <a:ext cx="4922875" cy="1031358"/>
          </a:xfrm>
          <a:custGeom>
            <a:avLst/>
            <a:gdLst>
              <a:gd name="connsiteX0" fmla="*/ 0 w 4922875"/>
              <a:gd name="connsiteY0" fmla="*/ 171896 h 1031358"/>
              <a:gd name="connsiteX1" fmla="*/ 171896 w 4922875"/>
              <a:gd name="connsiteY1" fmla="*/ 0 h 1031358"/>
              <a:gd name="connsiteX2" fmla="*/ 4750979 w 4922875"/>
              <a:gd name="connsiteY2" fmla="*/ 0 h 1031358"/>
              <a:gd name="connsiteX3" fmla="*/ 4922875 w 4922875"/>
              <a:gd name="connsiteY3" fmla="*/ 171896 h 1031358"/>
              <a:gd name="connsiteX4" fmla="*/ 4922875 w 4922875"/>
              <a:gd name="connsiteY4" fmla="*/ 859462 h 1031358"/>
              <a:gd name="connsiteX5" fmla="*/ 4750979 w 4922875"/>
              <a:gd name="connsiteY5" fmla="*/ 1031358 h 1031358"/>
              <a:gd name="connsiteX6" fmla="*/ 171896 w 4922875"/>
              <a:gd name="connsiteY6" fmla="*/ 1031358 h 1031358"/>
              <a:gd name="connsiteX7" fmla="*/ 0 w 4922875"/>
              <a:gd name="connsiteY7" fmla="*/ 859462 h 1031358"/>
              <a:gd name="connsiteX8" fmla="*/ 0 w 4922875"/>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2875" h="1031358" fill="none" extrusionOk="0">
                <a:moveTo>
                  <a:pt x="0" y="171896"/>
                </a:moveTo>
                <a:cubicBezTo>
                  <a:pt x="667" y="95003"/>
                  <a:pt x="79941" y="5004"/>
                  <a:pt x="171896" y="0"/>
                </a:cubicBezTo>
                <a:cubicBezTo>
                  <a:pt x="2326484" y="72427"/>
                  <a:pt x="3424189" y="61419"/>
                  <a:pt x="4750979" y="0"/>
                </a:cubicBezTo>
                <a:cubicBezTo>
                  <a:pt x="4844867" y="-7216"/>
                  <a:pt x="4905308" y="71647"/>
                  <a:pt x="4922875" y="171896"/>
                </a:cubicBezTo>
                <a:cubicBezTo>
                  <a:pt x="4892454" y="415321"/>
                  <a:pt x="4947945" y="703551"/>
                  <a:pt x="4922875" y="859462"/>
                </a:cubicBezTo>
                <a:cubicBezTo>
                  <a:pt x="4925330" y="941939"/>
                  <a:pt x="4835826" y="1020048"/>
                  <a:pt x="4750979" y="1031358"/>
                </a:cubicBezTo>
                <a:cubicBezTo>
                  <a:pt x="3242443" y="1061185"/>
                  <a:pt x="1831799" y="952052"/>
                  <a:pt x="171896" y="1031358"/>
                </a:cubicBezTo>
                <a:cubicBezTo>
                  <a:pt x="90487" y="1029829"/>
                  <a:pt x="-11888" y="956749"/>
                  <a:pt x="0" y="859462"/>
                </a:cubicBezTo>
                <a:cubicBezTo>
                  <a:pt x="32485" y="566231"/>
                  <a:pt x="23287" y="377518"/>
                  <a:pt x="0" y="171896"/>
                </a:cubicBezTo>
                <a:close/>
              </a:path>
              <a:path w="4922875" h="1031358" stroke="0" extrusionOk="0">
                <a:moveTo>
                  <a:pt x="0" y="171896"/>
                </a:moveTo>
                <a:cubicBezTo>
                  <a:pt x="6804" y="78815"/>
                  <a:pt x="78660" y="3541"/>
                  <a:pt x="171896" y="0"/>
                </a:cubicBezTo>
                <a:cubicBezTo>
                  <a:pt x="1560470" y="123000"/>
                  <a:pt x="3231224" y="-96860"/>
                  <a:pt x="4750979" y="0"/>
                </a:cubicBezTo>
                <a:cubicBezTo>
                  <a:pt x="4840834" y="-3873"/>
                  <a:pt x="4929322" y="63962"/>
                  <a:pt x="4922875" y="171896"/>
                </a:cubicBezTo>
                <a:cubicBezTo>
                  <a:pt x="4969949" y="423495"/>
                  <a:pt x="4959403" y="679571"/>
                  <a:pt x="4922875" y="859462"/>
                </a:cubicBezTo>
                <a:cubicBezTo>
                  <a:pt x="4906071" y="960486"/>
                  <a:pt x="4839612" y="1030326"/>
                  <a:pt x="4750979" y="1031358"/>
                </a:cubicBezTo>
                <a:cubicBezTo>
                  <a:pt x="2601535" y="870651"/>
                  <a:pt x="915384"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Cuộc</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bơi</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ngắn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45988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ạnh kiên nhẫn khi chờ đèn tín hiệu giao thông">
            <a:extLst>
              <a:ext uri="{FF2B5EF4-FFF2-40B4-BE49-F238E27FC236}">
                <a16:creationId xmlns:a16="http://schemas.microsoft.com/office/drawing/2014/main" id="{E3B1E90E-5968-B7F2-DABF-23B143BAC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2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4074EB3-F31B-7B6E-4EBB-6D3CCDAFEDBE}"/>
              </a:ext>
            </a:extLst>
          </p:cNvPr>
          <p:cNvSpPr/>
          <p:nvPr/>
        </p:nvSpPr>
        <p:spPr>
          <a:xfrm>
            <a:off x="4752753" y="340241"/>
            <a:ext cx="5433237" cy="1031358"/>
          </a:xfrm>
          <a:custGeom>
            <a:avLst/>
            <a:gdLst>
              <a:gd name="connsiteX0" fmla="*/ 0 w 5433237"/>
              <a:gd name="connsiteY0" fmla="*/ 171896 h 1031358"/>
              <a:gd name="connsiteX1" fmla="*/ 171896 w 5433237"/>
              <a:gd name="connsiteY1" fmla="*/ 0 h 1031358"/>
              <a:gd name="connsiteX2" fmla="*/ 5261341 w 5433237"/>
              <a:gd name="connsiteY2" fmla="*/ 0 h 1031358"/>
              <a:gd name="connsiteX3" fmla="*/ 5433237 w 5433237"/>
              <a:gd name="connsiteY3" fmla="*/ 171896 h 1031358"/>
              <a:gd name="connsiteX4" fmla="*/ 5433237 w 5433237"/>
              <a:gd name="connsiteY4" fmla="*/ 859462 h 1031358"/>
              <a:gd name="connsiteX5" fmla="*/ 5261341 w 5433237"/>
              <a:gd name="connsiteY5" fmla="*/ 1031358 h 1031358"/>
              <a:gd name="connsiteX6" fmla="*/ 171896 w 5433237"/>
              <a:gd name="connsiteY6" fmla="*/ 1031358 h 1031358"/>
              <a:gd name="connsiteX7" fmla="*/ 0 w 5433237"/>
              <a:gd name="connsiteY7" fmla="*/ 859462 h 1031358"/>
              <a:gd name="connsiteX8" fmla="*/ 0 w 5433237"/>
              <a:gd name="connsiteY8" fmla="*/ 171896 h 10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3237" h="1031358" fill="none" extrusionOk="0">
                <a:moveTo>
                  <a:pt x="0" y="171896"/>
                </a:moveTo>
                <a:cubicBezTo>
                  <a:pt x="667" y="95003"/>
                  <a:pt x="79941" y="5004"/>
                  <a:pt x="171896" y="0"/>
                </a:cubicBezTo>
                <a:cubicBezTo>
                  <a:pt x="2247134" y="72427"/>
                  <a:pt x="2987692" y="61419"/>
                  <a:pt x="5261341" y="0"/>
                </a:cubicBezTo>
                <a:cubicBezTo>
                  <a:pt x="5355229" y="-7216"/>
                  <a:pt x="5415670" y="71647"/>
                  <a:pt x="5433237" y="171896"/>
                </a:cubicBezTo>
                <a:cubicBezTo>
                  <a:pt x="5402816" y="415321"/>
                  <a:pt x="5458307" y="703551"/>
                  <a:pt x="5433237" y="859462"/>
                </a:cubicBezTo>
                <a:cubicBezTo>
                  <a:pt x="5435692" y="941939"/>
                  <a:pt x="5346188" y="1020048"/>
                  <a:pt x="5261341" y="1031358"/>
                </a:cubicBezTo>
                <a:cubicBezTo>
                  <a:pt x="4693784" y="1061185"/>
                  <a:pt x="1939465" y="952052"/>
                  <a:pt x="171896" y="1031358"/>
                </a:cubicBezTo>
                <a:cubicBezTo>
                  <a:pt x="90487" y="1029829"/>
                  <a:pt x="-11888" y="956749"/>
                  <a:pt x="0" y="859462"/>
                </a:cubicBezTo>
                <a:cubicBezTo>
                  <a:pt x="32485" y="566231"/>
                  <a:pt x="23287" y="377518"/>
                  <a:pt x="0" y="171896"/>
                </a:cubicBezTo>
                <a:close/>
              </a:path>
              <a:path w="5433237" h="1031358" stroke="0" extrusionOk="0">
                <a:moveTo>
                  <a:pt x="0" y="171896"/>
                </a:moveTo>
                <a:cubicBezTo>
                  <a:pt x="6804" y="78815"/>
                  <a:pt x="78660" y="3541"/>
                  <a:pt x="171896" y="0"/>
                </a:cubicBezTo>
                <a:cubicBezTo>
                  <a:pt x="1804313" y="123000"/>
                  <a:pt x="4671895" y="-96860"/>
                  <a:pt x="5261341" y="0"/>
                </a:cubicBezTo>
                <a:cubicBezTo>
                  <a:pt x="5351196" y="-3873"/>
                  <a:pt x="5439684" y="63962"/>
                  <a:pt x="5433237" y="171896"/>
                </a:cubicBezTo>
                <a:cubicBezTo>
                  <a:pt x="5480311" y="423495"/>
                  <a:pt x="5469765" y="679571"/>
                  <a:pt x="5433237" y="859462"/>
                </a:cubicBezTo>
                <a:cubicBezTo>
                  <a:pt x="5416433" y="960486"/>
                  <a:pt x="5349974" y="1030326"/>
                  <a:pt x="5261341" y="1031358"/>
                </a:cubicBezTo>
                <a:cubicBezTo>
                  <a:pt x="2748823" y="870651"/>
                  <a:pt x="2616586" y="1071025"/>
                  <a:pt x="171896" y="1031358"/>
                </a:cubicBezTo>
                <a:cubicBezTo>
                  <a:pt x="61593" y="1028254"/>
                  <a:pt x="-4942" y="952159"/>
                  <a:pt x="0" y="859462"/>
                </a:cubicBezTo>
                <a:cubicBezTo>
                  <a:pt x="15459" y="598363"/>
                  <a:pt x="49467" y="360005"/>
                  <a:pt x="0" y="171896"/>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tín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hiệu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giao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thông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8853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and a robot&#10;&#10;Description automatically generated">
            <a:extLst>
              <a:ext uri="{FF2B5EF4-FFF2-40B4-BE49-F238E27FC236}">
                <a16:creationId xmlns:a16="http://schemas.microsoft.com/office/drawing/2014/main" id="{5C1E1310-3037-2270-4E0A-A7759FF1DE34}"/>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176462" y="657225"/>
            <a:ext cx="7610475" cy="4552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peech Bubble: Rectangle with Corners Rounded 4">
            <a:extLst>
              <a:ext uri="{FF2B5EF4-FFF2-40B4-BE49-F238E27FC236}">
                <a16:creationId xmlns:a16="http://schemas.microsoft.com/office/drawing/2014/main" id="{EB052D5C-71D5-D555-8D5A-4074AC9524A0}"/>
              </a:ext>
            </a:extLst>
          </p:cNvPr>
          <p:cNvSpPr/>
          <p:nvPr/>
        </p:nvSpPr>
        <p:spPr>
          <a:xfrm>
            <a:off x="1466851" y="2295525"/>
            <a:ext cx="2343150" cy="952500"/>
          </a:xfrm>
          <a:prstGeom prst="wedgeRoundRectCallout">
            <a:avLst>
              <a:gd name="adj1" fmla="val 37603"/>
              <a:gd name="adj2" fmla="val 6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Một</a:t>
            </a:r>
            <a:r>
              <a:rPr lang="en-US" sz="2400" dirty="0"/>
              <a:t> </a:t>
            </a:r>
            <a:r>
              <a:rPr lang="en-US" sz="2400" dirty="0" err="1"/>
              <a:t>giây</a:t>
            </a:r>
            <a:r>
              <a:rPr lang="en-US" sz="2400" dirty="0"/>
              <a:t> </a:t>
            </a:r>
            <a:r>
              <a:rPr lang="en-US" sz="2400" dirty="0" err="1"/>
              <a:t>có</a:t>
            </a:r>
            <a:r>
              <a:rPr lang="en-US" sz="2400" dirty="0"/>
              <a:t> </a:t>
            </a:r>
            <a:r>
              <a:rPr lang="en-US" sz="2400" dirty="0" err="1"/>
              <a:t>lâu</a:t>
            </a:r>
            <a:r>
              <a:rPr lang="en-US" sz="2400" dirty="0"/>
              <a:t> </a:t>
            </a:r>
            <a:r>
              <a:rPr lang="en-US" sz="2400" dirty="0" err="1"/>
              <a:t>không</a:t>
            </a:r>
            <a:r>
              <a:rPr lang="en-US" sz="2400" dirty="0"/>
              <a:t> </a:t>
            </a:r>
            <a:r>
              <a:rPr lang="en-US" sz="2400" dirty="0" err="1"/>
              <a:t>nhỉ</a:t>
            </a:r>
            <a:r>
              <a:rPr lang="en-US" sz="2400" dirty="0"/>
              <a:t>?</a:t>
            </a:r>
          </a:p>
        </p:txBody>
      </p:sp>
      <p:sp>
        <p:nvSpPr>
          <p:cNvPr id="6" name="Speech Bubble: Rectangle with Corners Rounded 5">
            <a:extLst>
              <a:ext uri="{FF2B5EF4-FFF2-40B4-BE49-F238E27FC236}">
                <a16:creationId xmlns:a16="http://schemas.microsoft.com/office/drawing/2014/main" id="{AEA5D058-C79A-A751-CCC4-106B9B74D664}"/>
              </a:ext>
            </a:extLst>
          </p:cNvPr>
          <p:cNvSpPr/>
          <p:nvPr/>
        </p:nvSpPr>
        <p:spPr>
          <a:xfrm>
            <a:off x="6372226" y="3152775"/>
            <a:ext cx="3552824" cy="1524000"/>
          </a:xfrm>
          <a:prstGeom prst="wedgeRoundRectCallout">
            <a:avLst>
              <a:gd name="adj1" fmla="val -66414"/>
              <a:gd name="adj2" fmla="val -17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Kim </a:t>
            </a:r>
            <a:r>
              <a:rPr lang="en-US" sz="2400" dirty="0" err="1"/>
              <a:t>giây</a:t>
            </a:r>
            <a:r>
              <a:rPr lang="en-US" sz="2400" dirty="0"/>
              <a:t> </a:t>
            </a:r>
            <a:r>
              <a:rPr lang="en-US" sz="2400" dirty="0" err="1"/>
              <a:t>trên</a:t>
            </a:r>
            <a:r>
              <a:rPr lang="en-US" sz="2400" dirty="0"/>
              <a:t> </a:t>
            </a:r>
            <a:r>
              <a:rPr lang="en-US" sz="2400" dirty="0" err="1"/>
              <a:t>đồng</a:t>
            </a:r>
            <a:r>
              <a:rPr lang="en-US" sz="2400" dirty="0"/>
              <a:t> </a:t>
            </a:r>
            <a:r>
              <a:rPr lang="en-US" sz="2400" dirty="0" err="1"/>
              <a:t>hồ</a:t>
            </a:r>
            <a:r>
              <a:rPr lang="en-US" sz="2400" dirty="0"/>
              <a:t> </a:t>
            </a:r>
            <a:r>
              <a:rPr lang="en-US" sz="2400" dirty="0" err="1"/>
              <a:t>đi</a:t>
            </a:r>
            <a:r>
              <a:rPr lang="en-US" sz="2400" dirty="0"/>
              <a:t> </a:t>
            </a:r>
            <a:r>
              <a:rPr lang="en-US" sz="2400" dirty="0" err="1"/>
              <a:t>được</a:t>
            </a:r>
            <a:r>
              <a:rPr lang="en-US" sz="2400" dirty="0"/>
              <a:t> </a:t>
            </a:r>
            <a:r>
              <a:rPr lang="en-US" sz="2400" dirty="0" err="1"/>
              <a:t>một</a:t>
            </a:r>
            <a:r>
              <a:rPr lang="en-US" sz="2400" dirty="0"/>
              <a:t> </a:t>
            </a:r>
            <a:r>
              <a:rPr lang="en-US" sz="2400" dirty="0" err="1"/>
              <a:t>vạch</a:t>
            </a:r>
            <a:r>
              <a:rPr lang="en-US" sz="2400" dirty="0"/>
              <a:t> </a:t>
            </a:r>
            <a:r>
              <a:rPr lang="en-US" sz="2400" dirty="0" err="1"/>
              <a:t>là</a:t>
            </a:r>
            <a:r>
              <a:rPr lang="en-US" sz="2400" dirty="0"/>
              <a:t> </a:t>
            </a:r>
            <a:r>
              <a:rPr lang="en-US" sz="2400" dirty="0" err="1"/>
              <a:t>một</a:t>
            </a:r>
            <a:r>
              <a:rPr lang="en-US" sz="2400" dirty="0"/>
              <a:t> </a:t>
            </a:r>
            <a:r>
              <a:rPr lang="en-US" sz="2400" dirty="0" err="1"/>
              <a:t>giây</a:t>
            </a:r>
            <a:r>
              <a:rPr lang="en-US" sz="2400" dirty="0"/>
              <a:t>, </a:t>
            </a:r>
            <a:r>
              <a:rPr lang="en-US" sz="2400" dirty="0" err="1"/>
              <a:t>còn</a:t>
            </a:r>
            <a:r>
              <a:rPr lang="en-US" sz="2400" dirty="0"/>
              <a:t> </a:t>
            </a:r>
            <a:r>
              <a:rPr lang="en-US" sz="2400" dirty="0" err="1"/>
              <a:t>một</a:t>
            </a:r>
            <a:r>
              <a:rPr lang="en-US" sz="2400" dirty="0"/>
              <a:t> </a:t>
            </a:r>
            <a:r>
              <a:rPr lang="en-US" sz="2400" dirty="0" err="1"/>
              <a:t>thế</a:t>
            </a:r>
            <a:r>
              <a:rPr lang="en-US" sz="2400" dirty="0"/>
              <a:t> </a:t>
            </a:r>
            <a:r>
              <a:rPr lang="en-US" sz="2400" dirty="0" err="1"/>
              <a:t>kỉ</a:t>
            </a:r>
            <a:r>
              <a:rPr lang="en-US" sz="2400" dirty="0"/>
              <a:t> </a:t>
            </a:r>
            <a:r>
              <a:rPr lang="en-US" sz="2400" dirty="0" err="1"/>
              <a:t>bằng</a:t>
            </a:r>
            <a:r>
              <a:rPr lang="en-US" sz="2400" dirty="0"/>
              <a:t> </a:t>
            </a:r>
            <a:r>
              <a:rPr lang="en-US" sz="2400" dirty="0" err="1"/>
              <a:t>một</a:t>
            </a:r>
            <a:r>
              <a:rPr lang="en-US" sz="2400" dirty="0"/>
              <a:t> </a:t>
            </a:r>
            <a:r>
              <a:rPr lang="en-US" sz="2400" dirty="0" err="1"/>
              <a:t>trăm</a:t>
            </a:r>
            <a:r>
              <a:rPr lang="en-US" sz="2400" dirty="0"/>
              <a:t> </a:t>
            </a:r>
            <a:r>
              <a:rPr lang="en-US" sz="2400" dirty="0" err="1"/>
              <a:t>năm</a:t>
            </a:r>
            <a:r>
              <a:rPr lang="en-US" sz="2400" dirty="0"/>
              <a:t> </a:t>
            </a:r>
            <a:r>
              <a:rPr lang="en-US" sz="2400" dirty="0" err="1"/>
              <a:t>đấy</a:t>
            </a:r>
            <a:r>
              <a:rPr lang="en-US" sz="2400" dirty="0"/>
              <a:t>!</a:t>
            </a:r>
          </a:p>
        </p:txBody>
      </p:sp>
      <p:sp>
        <p:nvSpPr>
          <p:cNvPr id="7" name="Speech Bubble: Rectangle with Corners Rounded 6">
            <a:extLst>
              <a:ext uri="{FF2B5EF4-FFF2-40B4-BE49-F238E27FC236}">
                <a16:creationId xmlns:a16="http://schemas.microsoft.com/office/drawing/2014/main" id="{1EC5E609-4A1F-AC10-86E9-A7CD1DC55D1C}"/>
              </a:ext>
            </a:extLst>
          </p:cNvPr>
          <p:cNvSpPr/>
          <p:nvPr/>
        </p:nvSpPr>
        <p:spPr>
          <a:xfrm>
            <a:off x="5010151" y="504825"/>
            <a:ext cx="2466974" cy="952500"/>
          </a:xfrm>
          <a:prstGeom prst="wedgeRoundRectCallout">
            <a:avLst>
              <a:gd name="adj1" fmla="val 205"/>
              <a:gd name="adj2" fmla="val 7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Tớ</a:t>
            </a:r>
            <a:r>
              <a:rPr lang="en-US" sz="2400" dirty="0"/>
              <a:t> </a:t>
            </a:r>
            <a:r>
              <a:rPr lang="en-US" sz="2400" dirty="0" err="1"/>
              <a:t>cháy</a:t>
            </a:r>
            <a:r>
              <a:rPr lang="en-US" sz="2400" dirty="0"/>
              <a:t> </a:t>
            </a:r>
            <a:r>
              <a:rPr lang="en-US" sz="2400" dirty="0" err="1"/>
              <a:t>được</a:t>
            </a:r>
            <a:r>
              <a:rPr lang="en-US" sz="2400" dirty="0"/>
              <a:t> </a:t>
            </a:r>
            <a:r>
              <a:rPr lang="en-US" sz="2400" dirty="0" err="1"/>
              <a:t>trong</a:t>
            </a:r>
            <a:r>
              <a:rPr lang="en-US" sz="2400" dirty="0"/>
              <a:t> </a:t>
            </a:r>
            <a:r>
              <a:rPr lang="en-US" sz="2400" dirty="0" err="1"/>
              <a:t>mười</a:t>
            </a:r>
            <a:r>
              <a:rPr lang="en-US" sz="2400" dirty="0"/>
              <a:t> </a:t>
            </a:r>
            <a:r>
              <a:rPr lang="en-US" sz="2400" dirty="0" err="1"/>
              <a:t>giây</a:t>
            </a:r>
            <a:r>
              <a:rPr lang="en-US" sz="2400" dirty="0"/>
              <a:t>!</a:t>
            </a:r>
          </a:p>
        </p:txBody>
      </p:sp>
      <p:sp>
        <p:nvSpPr>
          <p:cNvPr id="8" name="Speech Bubble: Rectangle with Corners Rounded 7">
            <a:extLst>
              <a:ext uri="{FF2B5EF4-FFF2-40B4-BE49-F238E27FC236}">
                <a16:creationId xmlns:a16="http://schemas.microsoft.com/office/drawing/2014/main" id="{ED2DD76A-24CE-4537-B205-9D87282322BB}"/>
              </a:ext>
            </a:extLst>
          </p:cNvPr>
          <p:cNvSpPr/>
          <p:nvPr/>
        </p:nvSpPr>
        <p:spPr>
          <a:xfrm>
            <a:off x="7562851" y="1190625"/>
            <a:ext cx="2466974" cy="1028700"/>
          </a:xfrm>
          <a:prstGeom prst="wedgeRoundRectCallout">
            <a:avLst>
              <a:gd name="adj1" fmla="val -43810"/>
              <a:gd name="adj2" fmla="val 7250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Còn</a:t>
            </a:r>
            <a:r>
              <a:rPr lang="en-US" sz="2400" dirty="0"/>
              <a:t> </a:t>
            </a:r>
            <a:r>
              <a:rPr lang="en-US" sz="2400" dirty="0" err="1"/>
              <a:t>tớ</a:t>
            </a:r>
            <a:r>
              <a:rPr lang="en-US" sz="2400" dirty="0"/>
              <a:t> </a:t>
            </a:r>
            <a:r>
              <a:rPr lang="en-US" sz="2400" dirty="0" err="1"/>
              <a:t>thì</a:t>
            </a:r>
            <a:r>
              <a:rPr lang="en-US" sz="2400" dirty="0"/>
              <a:t> </a:t>
            </a:r>
            <a:r>
              <a:rPr lang="en-US" sz="2400" dirty="0" err="1"/>
              <a:t>đã</a:t>
            </a:r>
            <a:r>
              <a:rPr lang="en-US" sz="2400" dirty="0"/>
              <a:t> </a:t>
            </a:r>
            <a:r>
              <a:rPr lang="en-US" sz="2400" dirty="0" err="1"/>
              <a:t>sống</a:t>
            </a:r>
            <a:r>
              <a:rPr lang="en-US" sz="2400" dirty="0"/>
              <a:t> </a:t>
            </a:r>
            <a:r>
              <a:rPr lang="en-US" sz="2400" dirty="0" err="1"/>
              <a:t>được</a:t>
            </a:r>
            <a:r>
              <a:rPr lang="en-US" sz="2400" dirty="0"/>
              <a:t> </a:t>
            </a:r>
            <a:r>
              <a:rPr lang="en-US" sz="2400" dirty="0" err="1"/>
              <a:t>một</a:t>
            </a:r>
            <a:r>
              <a:rPr lang="en-US" sz="2400" dirty="0"/>
              <a:t> </a:t>
            </a:r>
            <a:r>
              <a:rPr lang="en-US" sz="2400" dirty="0" err="1"/>
              <a:t>thế</a:t>
            </a:r>
            <a:r>
              <a:rPr lang="en-US" sz="2400" dirty="0"/>
              <a:t> </a:t>
            </a:r>
            <a:r>
              <a:rPr lang="en-US" sz="2400" dirty="0" err="1"/>
              <a:t>kỉ</a:t>
            </a:r>
            <a:r>
              <a:rPr lang="en-US" sz="2400" dirty="0"/>
              <a:t> </a:t>
            </a:r>
            <a:r>
              <a:rPr lang="en-US" sz="2400" dirty="0" err="1"/>
              <a:t>rồi</a:t>
            </a:r>
            <a:r>
              <a:rPr lang="en-US" sz="2400" dirty="0"/>
              <a:t>!</a:t>
            </a:r>
          </a:p>
        </p:txBody>
      </p:sp>
    </p:spTree>
    <p:extLst>
      <p:ext uri="{BB962C8B-B14F-4D97-AF65-F5344CB8AC3E}">
        <p14:creationId xmlns:p14="http://schemas.microsoft.com/office/powerpoint/2010/main" val="1521351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0300" b="10300"/>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8681" t="55927"/>
          <a:stretch>
            <a:fillRect/>
          </a:stretch>
        </p:blipFill>
        <p:spPr>
          <a:xfrm>
            <a:off x="98310" y="33916"/>
            <a:ext cx="11698222" cy="595661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63" t="33236" r="46891" b="47773"/>
          <a:stretch>
            <a:fillRect/>
          </a:stretch>
        </p:blipFill>
        <p:spPr>
          <a:xfrm>
            <a:off x="0" y="201505"/>
            <a:ext cx="7621771" cy="183861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
            <a:ext cx="12192000" cy="6857960"/>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81009" r="44228"/>
          <a:stretch>
            <a:fillRect/>
          </a:stretch>
        </p:blipFill>
        <p:spPr>
          <a:xfrm>
            <a:off x="646954" y="4168371"/>
            <a:ext cx="11149578" cy="2689629"/>
          </a:xfrm>
          <a:prstGeom prst="rect">
            <a:avLst/>
          </a:prstGeom>
        </p:spPr>
      </p:pic>
      <p:pic>
        <p:nvPicPr>
          <p:cNvPr id="113" name="Picture 112">
            <a:extLst>
              <a:ext uri="{FF2B5EF4-FFF2-40B4-BE49-F238E27FC236}">
                <a16:creationId xmlns:a16="http://schemas.microsoft.com/office/drawing/2014/main" id="{F44D4EB2-E45E-4C7B-91D1-FC2B0A87E8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17" y="4570309"/>
            <a:ext cx="2356031" cy="2330141"/>
          </a:xfrm>
          <a:prstGeom prst="rect">
            <a:avLst/>
          </a:prstGeom>
        </p:spPr>
      </p:pic>
      <p:pic>
        <p:nvPicPr>
          <p:cNvPr id="114" name="Picture 113">
            <a:extLst>
              <a:ext uri="{FF2B5EF4-FFF2-40B4-BE49-F238E27FC236}">
                <a16:creationId xmlns:a16="http://schemas.microsoft.com/office/drawing/2014/main" id="{88DF940E-1755-4830-B8AF-C79046F3AD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5000" y="4075751"/>
            <a:ext cx="2864734" cy="2864734"/>
          </a:xfrm>
          <a:prstGeom prst="rect">
            <a:avLst/>
          </a:prstGeom>
        </p:spPr>
      </p:pic>
      <p:pic>
        <p:nvPicPr>
          <p:cNvPr id="109" name="Picture 108">
            <a:extLst>
              <a:ext uri="{FF2B5EF4-FFF2-40B4-BE49-F238E27FC236}">
                <a16:creationId xmlns:a16="http://schemas.microsoft.com/office/drawing/2014/main" id="{13F4F6A0-AA98-44EE-95A4-4C69F46425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400" y="4575262"/>
            <a:ext cx="1902033" cy="2365223"/>
          </a:xfrm>
          <a:prstGeom prst="rect">
            <a:avLst/>
          </a:prstGeom>
        </p:spPr>
      </p:pic>
      <p:pic>
        <p:nvPicPr>
          <p:cNvPr id="3" name="Picture 2">
            <a:extLst>
              <a:ext uri="{FF2B5EF4-FFF2-40B4-BE49-F238E27FC236}">
                <a16:creationId xmlns:a16="http://schemas.microsoft.com/office/drawing/2014/main" id="{3EC34C77-8BA7-4FEF-A70D-E891E0820B6D}"/>
              </a:ext>
            </a:extLst>
          </p:cNvPr>
          <p:cNvPicPr>
            <a:picLocks noChangeAspect="1"/>
          </p:cNvPicPr>
          <p:nvPr/>
        </p:nvPicPr>
        <p:blipFill>
          <a:blip r:embed="rId10"/>
          <a:stretch>
            <a:fillRect/>
          </a:stretch>
        </p:blipFill>
        <p:spPr>
          <a:xfrm>
            <a:off x="1608955" y="1959692"/>
            <a:ext cx="8974090" cy="3023878"/>
          </a:xfrm>
          <a:prstGeom prst="rect">
            <a:avLst/>
          </a:prstGeom>
        </p:spPr>
      </p:pic>
    </p:spTree>
    <p:extLst>
      <p:ext uri="{BB962C8B-B14F-4D97-AF65-F5344CB8AC3E}">
        <p14:creationId xmlns:p14="http://schemas.microsoft.com/office/powerpoint/2010/main" val="831909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310988-4B71-1043-5C03-F39BAD7B98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061" y="1103152"/>
            <a:ext cx="3443020" cy="3399254"/>
          </a:xfrm>
          <a:prstGeom prst="rect">
            <a:avLst/>
          </a:prstGeom>
        </p:spPr>
      </p:pic>
      <p:cxnSp>
        <p:nvCxnSpPr>
          <p:cNvPr id="14" name="Straight Arrow Connector 13">
            <a:extLst>
              <a:ext uri="{FF2B5EF4-FFF2-40B4-BE49-F238E27FC236}">
                <a16:creationId xmlns:a16="http://schemas.microsoft.com/office/drawing/2014/main" id="{4CA7ACC5-34F0-BF51-133A-931891B9A27F}"/>
              </a:ext>
            </a:extLst>
          </p:cNvPr>
          <p:cNvCxnSpPr>
            <a:cxnSpLocks/>
          </p:cNvCxnSpPr>
          <p:nvPr/>
        </p:nvCxnSpPr>
        <p:spPr>
          <a:xfrm flipV="1">
            <a:off x="5163992" y="2179983"/>
            <a:ext cx="745525" cy="61880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1073E4-7ED8-84C6-8B46-3580E9028A52}"/>
              </a:ext>
            </a:extLst>
          </p:cNvPr>
          <p:cNvCxnSpPr>
            <a:cxnSpLocks/>
          </p:cNvCxnSpPr>
          <p:nvPr/>
        </p:nvCxnSpPr>
        <p:spPr>
          <a:xfrm>
            <a:off x="5159550" y="2782383"/>
            <a:ext cx="849357"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D0E55E-E59C-FE86-AB9C-261E81FB78FF}"/>
              </a:ext>
            </a:extLst>
          </p:cNvPr>
          <p:cNvCxnSpPr>
            <a:cxnSpLocks/>
          </p:cNvCxnSpPr>
          <p:nvPr/>
        </p:nvCxnSpPr>
        <p:spPr>
          <a:xfrm flipV="1">
            <a:off x="5162575" y="1673087"/>
            <a:ext cx="399071" cy="1123478"/>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8BC74B0-16FA-F56D-77E1-1825E731AEC2}"/>
              </a:ext>
            </a:extLst>
          </p:cNvPr>
          <p:cNvSpPr/>
          <p:nvPr/>
        </p:nvSpPr>
        <p:spPr>
          <a:xfrm>
            <a:off x="5106831" y="2721967"/>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33" name="Straight Arrow Connector 32">
            <a:extLst>
              <a:ext uri="{FF2B5EF4-FFF2-40B4-BE49-F238E27FC236}">
                <a16:creationId xmlns:a16="http://schemas.microsoft.com/office/drawing/2014/main" id="{35088EE0-68B4-B062-EF19-CBA64DE52251}"/>
              </a:ext>
            </a:extLst>
          </p:cNvPr>
          <p:cNvCxnSpPr>
            <a:cxnSpLocks/>
          </p:cNvCxnSpPr>
          <p:nvPr/>
        </p:nvCxnSpPr>
        <p:spPr>
          <a:xfrm flipH="1">
            <a:off x="5940720" y="2374605"/>
            <a:ext cx="1435395" cy="3402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8B0CCD0-365A-5391-03B0-27E54F2FA742}"/>
              </a:ext>
            </a:extLst>
          </p:cNvPr>
          <p:cNvSpPr txBox="1"/>
          <p:nvPr/>
        </p:nvSpPr>
        <p:spPr>
          <a:xfrm>
            <a:off x="7493074" y="2023730"/>
            <a:ext cx="19776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giờ</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E4EA7D62-255A-9B1A-9F01-BE0DAB0BAA93}"/>
              </a:ext>
            </a:extLst>
          </p:cNvPr>
          <p:cNvCxnSpPr>
            <a:cxnSpLocks/>
          </p:cNvCxnSpPr>
          <p:nvPr/>
        </p:nvCxnSpPr>
        <p:spPr>
          <a:xfrm flipH="1">
            <a:off x="5930087" y="1396409"/>
            <a:ext cx="967563" cy="80807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A4FE0C7-2464-9D74-E303-A0F5DB919EDD}"/>
              </a:ext>
            </a:extLst>
          </p:cNvPr>
          <p:cNvSpPr txBox="1"/>
          <p:nvPr/>
        </p:nvSpPr>
        <p:spPr>
          <a:xfrm>
            <a:off x="6929548" y="1013636"/>
            <a:ext cx="2498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phút</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B9C4C9C5-BD4F-B591-F571-9FEA409CF065}"/>
              </a:ext>
            </a:extLst>
          </p:cNvPr>
          <p:cNvCxnSpPr>
            <a:cxnSpLocks/>
          </p:cNvCxnSpPr>
          <p:nvPr/>
        </p:nvCxnSpPr>
        <p:spPr>
          <a:xfrm flipH="1">
            <a:off x="5568581" y="779721"/>
            <a:ext cx="723014" cy="87187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2543369-EDBC-B206-6122-7405ED28774C}"/>
              </a:ext>
            </a:extLst>
          </p:cNvPr>
          <p:cNvSpPr txBox="1"/>
          <p:nvPr/>
        </p:nvSpPr>
        <p:spPr>
          <a:xfrm>
            <a:off x="6259698" y="226826"/>
            <a:ext cx="2498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Kim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giây</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07FC08-76F9-D3DE-ABBC-576168EA4BCA}"/>
              </a:ext>
            </a:extLst>
          </p:cNvPr>
          <p:cNvSpPr txBox="1"/>
          <p:nvPr/>
        </p:nvSpPr>
        <p:spPr>
          <a:xfrm>
            <a:off x="619125" y="723900"/>
            <a:ext cx="1647825" cy="646331"/>
          </a:xfrm>
          <a:prstGeom prst="rect">
            <a:avLst/>
          </a:prstGeom>
          <a:noFill/>
        </p:spPr>
        <p:txBody>
          <a:bodyPr wrap="square" rtlCol="0">
            <a:spAutoFit/>
          </a:bodyPr>
          <a:lstStyle/>
          <a:p>
            <a:r>
              <a:rPr lang="en-US" sz="3600" dirty="0"/>
              <a:t>a) </a:t>
            </a:r>
            <a:r>
              <a:rPr lang="en-US" sz="3600" dirty="0" err="1"/>
              <a:t>Giây</a:t>
            </a:r>
            <a:endParaRPr lang="en-US" sz="3600" dirty="0"/>
          </a:p>
        </p:txBody>
      </p:sp>
    </p:spTree>
    <p:extLst>
      <p:ext uri="{BB962C8B-B14F-4D97-AF65-F5344CB8AC3E}">
        <p14:creationId xmlns:p14="http://schemas.microsoft.com/office/powerpoint/2010/main" val="201983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78BC74B0-16FA-F56D-77E1-1825E731AEC2}"/>
              </a:ext>
            </a:extLst>
          </p:cNvPr>
          <p:cNvSpPr/>
          <p:nvPr/>
        </p:nvSpPr>
        <p:spPr>
          <a:xfrm>
            <a:off x="2557898" y="2729056"/>
            <a:ext cx="146819" cy="1456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0EFB36E-EECC-2B71-24C9-0ACE7B130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805"/>
            <a:ext cx="5985980" cy="5755750"/>
          </a:xfrm>
          <a:prstGeom prst="rect">
            <a:avLst/>
          </a:prstGeom>
        </p:spPr>
      </p:pic>
      <p:grpSp>
        <p:nvGrpSpPr>
          <p:cNvPr id="6" name="Group 5">
            <a:extLst>
              <a:ext uri="{FF2B5EF4-FFF2-40B4-BE49-F238E27FC236}">
                <a16:creationId xmlns:a16="http://schemas.microsoft.com/office/drawing/2014/main" id="{10F7EC7E-C6A9-7B69-AF66-446366971FB3}"/>
              </a:ext>
            </a:extLst>
          </p:cNvPr>
          <p:cNvGrpSpPr/>
          <p:nvPr/>
        </p:nvGrpSpPr>
        <p:grpSpPr>
          <a:xfrm>
            <a:off x="2805555" y="880236"/>
            <a:ext cx="152400" cy="3697066"/>
            <a:chOff x="5562600" y="2246534"/>
            <a:chExt cx="152400" cy="3697066"/>
          </a:xfrm>
        </p:grpSpPr>
        <p:pic>
          <p:nvPicPr>
            <p:cNvPr id="7" name="Picture 6">
              <a:extLst>
                <a:ext uri="{FF2B5EF4-FFF2-40B4-BE49-F238E27FC236}">
                  <a16:creationId xmlns:a16="http://schemas.microsoft.com/office/drawing/2014/main" id="{E4837E57-24BF-B98C-4FEB-5FECFC2C5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46534"/>
              <a:ext cx="152400" cy="2177147"/>
            </a:xfrm>
            <a:prstGeom prst="rect">
              <a:avLst/>
            </a:prstGeom>
            <a:ln>
              <a:noFill/>
            </a:ln>
          </p:spPr>
        </p:pic>
        <p:sp>
          <p:nvSpPr>
            <p:cNvPr id="8" name="Rectangle: Rounded Corners 7">
              <a:extLst>
                <a:ext uri="{FF2B5EF4-FFF2-40B4-BE49-F238E27FC236}">
                  <a16:creationId xmlns:a16="http://schemas.microsoft.com/office/drawing/2014/main" id="{6DFA5CE5-B5F6-4CBA-02F2-7219671D4694}"/>
                </a:ext>
              </a:extLst>
            </p:cNvPr>
            <p:cNvSpPr/>
            <p:nvPr/>
          </p:nvSpPr>
          <p:spPr>
            <a:xfrm>
              <a:off x="5562600" y="4419600"/>
              <a:ext cx="1524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BA7C6AA7-35D8-9042-A40E-F39F622EBE5D}"/>
              </a:ext>
            </a:extLst>
          </p:cNvPr>
          <p:cNvSpPr/>
          <p:nvPr/>
        </p:nvSpPr>
        <p:spPr>
          <a:xfrm rot="19795885">
            <a:off x="3017905" y="2186658"/>
            <a:ext cx="1311650" cy="9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Speech Bubble: Rectangle with Corners Rounded 49">
            <a:extLst>
              <a:ext uri="{FF2B5EF4-FFF2-40B4-BE49-F238E27FC236}">
                <a16:creationId xmlns:a16="http://schemas.microsoft.com/office/drawing/2014/main" id="{B2CFDB99-7609-26C5-CE7F-A958E8DDF9C7}"/>
              </a:ext>
            </a:extLst>
          </p:cNvPr>
          <p:cNvSpPr/>
          <p:nvPr/>
        </p:nvSpPr>
        <p:spPr>
          <a:xfrm flipH="1">
            <a:off x="5514975" y="1839211"/>
            <a:ext cx="6899866" cy="201841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Giây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đơn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thời</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gian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phút</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60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giây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prstClr val="black"/>
                </a:solidFill>
                <a:latin typeface="Calibri" panose="020F0502020204030204"/>
              </a:rPr>
              <a:t>1 </a:t>
            </a:r>
            <a:r>
              <a:rPr lang="en-US" sz="3600" b="1" dirty="0" err="1">
                <a:solidFill>
                  <a:prstClr val="black"/>
                </a:solidFill>
                <a:latin typeface="Calibri" panose="020F0502020204030204"/>
              </a:rPr>
              <a:t>giờ</a:t>
            </a:r>
            <a:r>
              <a:rPr lang="en-US" sz="3600" b="1" dirty="0">
                <a:solidFill>
                  <a:prstClr val="black"/>
                </a:solidFill>
                <a:latin typeface="Calibri" panose="020F0502020204030204"/>
              </a:rPr>
              <a:t> = 60 </a:t>
            </a:r>
            <a:r>
              <a:rPr lang="en-US" sz="3600" b="1" dirty="0" err="1">
                <a:solidFill>
                  <a:prstClr val="black"/>
                </a:solidFill>
                <a:latin typeface="Calibri" panose="020F0502020204030204"/>
              </a:rPr>
              <a:t>phút</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3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0">
                                            <p:bg/>
                                          </p:spTgt>
                                        </p:tgtEl>
                                        <p:attrNameLst>
                                          <p:attrName>style.visibility</p:attrName>
                                        </p:attrNameLst>
                                      </p:cBhvr>
                                      <p:to>
                                        <p:strVal val="visible"/>
                                      </p:to>
                                    </p:set>
                                    <p:animEffect transition="in" filter="wipe(down)">
                                      <p:cBhvr>
                                        <p:cTn id="11" dur="500"/>
                                        <p:tgtEl>
                                          <p:spTgt spid="50">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0">
                                            <p:txEl>
                                              <p:pRg st="0" end="0"/>
                                            </p:txEl>
                                          </p:spTgt>
                                        </p:tgtEl>
                                        <p:attrNameLst>
                                          <p:attrName>style.visibility</p:attrName>
                                        </p:attrNameLst>
                                      </p:cBhvr>
                                      <p:to>
                                        <p:strVal val="visible"/>
                                      </p:to>
                                    </p:set>
                                    <p:animEffect transition="in" filter="wipe(down)">
                                      <p:cBhvr>
                                        <p:cTn id="16" dur="500"/>
                                        <p:tgtEl>
                                          <p:spTgt spid="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0">
                                            <p:txEl>
                                              <p:pRg st="1" end="1"/>
                                            </p:txEl>
                                          </p:spTgt>
                                        </p:tgtEl>
                                        <p:attrNameLst>
                                          <p:attrName>style.visibility</p:attrName>
                                        </p:attrNameLst>
                                      </p:cBhvr>
                                      <p:to>
                                        <p:strVal val="visible"/>
                                      </p:to>
                                    </p:set>
                                    <p:animEffect transition="in" filter="wipe(down)">
                                      <p:cBhvr>
                                        <p:cTn id="21" dur="500"/>
                                        <p:tgtEl>
                                          <p:spTgt spid="5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0">
                                            <p:txEl>
                                              <p:pRg st="2" end="2"/>
                                            </p:txEl>
                                          </p:spTgt>
                                        </p:tgtEl>
                                        <p:attrNameLst>
                                          <p:attrName>style.visibility</p:attrName>
                                        </p:attrNameLst>
                                      </p:cBhvr>
                                      <p:to>
                                        <p:strVal val="visible"/>
                                      </p:to>
                                    </p:set>
                                    <p:animEffect transition="in" filter="wipe(down)">
                                      <p:cBhvr>
                                        <p:cTn id="26"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23B1729-B45C-B1CC-4F6F-0090C4AE4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685800"/>
            <a:ext cx="5985980" cy="5755750"/>
          </a:xfrm>
          <a:prstGeom prst="rect">
            <a:avLst/>
          </a:prstGeom>
        </p:spPr>
      </p:pic>
      <p:grpSp>
        <p:nvGrpSpPr>
          <p:cNvPr id="5" name="Group 4">
            <a:extLst>
              <a:ext uri="{FF2B5EF4-FFF2-40B4-BE49-F238E27FC236}">
                <a16:creationId xmlns:a16="http://schemas.microsoft.com/office/drawing/2014/main" id="{45044A96-8D87-8CB0-0BF7-2B3C351566C3}"/>
              </a:ext>
            </a:extLst>
          </p:cNvPr>
          <p:cNvGrpSpPr/>
          <p:nvPr/>
        </p:nvGrpSpPr>
        <p:grpSpPr>
          <a:xfrm>
            <a:off x="5548755" y="1730841"/>
            <a:ext cx="152400" cy="3697066"/>
            <a:chOff x="5562600" y="2246534"/>
            <a:chExt cx="152400" cy="3697066"/>
          </a:xfrm>
        </p:grpSpPr>
        <p:pic>
          <p:nvPicPr>
            <p:cNvPr id="6" name="Picture 5">
              <a:extLst>
                <a:ext uri="{FF2B5EF4-FFF2-40B4-BE49-F238E27FC236}">
                  <a16:creationId xmlns:a16="http://schemas.microsoft.com/office/drawing/2014/main" id="{011DF6C9-41C6-71C3-FADE-E4A74417FF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2246534"/>
              <a:ext cx="152400" cy="2177147"/>
            </a:xfrm>
            <a:prstGeom prst="rect">
              <a:avLst/>
            </a:prstGeom>
            <a:ln>
              <a:noFill/>
            </a:ln>
          </p:spPr>
        </p:pic>
        <p:sp>
          <p:nvSpPr>
            <p:cNvPr id="7" name="Rectangle: Rounded Corners 6">
              <a:extLst>
                <a:ext uri="{FF2B5EF4-FFF2-40B4-BE49-F238E27FC236}">
                  <a16:creationId xmlns:a16="http://schemas.microsoft.com/office/drawing/2014/main" id="{B70EF4E8-669A-A859-42E8-545B8FA209C7}"/>
                </a:ext>
              </a:extLst>
            </p:cNvPr>
            <p:cNvSpPr/>
            <p:nvPr/>
          </p:nvSpPr>
          <p:spPr>
            <a:xfrm>
              <a:off x="5562600" y="4419600"/>
              <a:ext cx="1524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0A1E3C7B-8C39-8B8D-4B13-52568101B727}"/>
              </a:ext>
            </a:extLst>
          </p:cNvPr>
          <p:cNvSpPr/>
          <p:nvPr/>
        </p:nvSpPr>
        <p:spPr>
          <a:xfrm rot="19795885">
            <a:off x="5761105" y="3037263"/>
            <a:ext cx="1311650" cy="9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85E4A1B-1BE1-EC39-951A-2C95E0BBE8EF}"/>
              </a:ext>
            </a:extLst>
          </p:cNvPr>
          <p:cNvSpPr/>
          <p:nvPr/>
        </p:nvSpPr>
        <p:spPr>
          <a:xfrm rot="15816684">
            <a:off x="6174050" y="2947428"/>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63469F0-FAAE-AF8F-DFD3-A4E8905EFEA9}"/>
              </a:ext>
            </a:extLst>
          </p:cNvPr>
          <p:cNvSpPr/>
          <p:nvPr/>
        </p:nvSpPr>
        <p:spPr>
          <a:xfrm rot="16126610">
            <a:off x="6200624" y="3012324"/>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9EA573D-1DC8-3B73-58D0-E9704F2EA3AE}"/>
              </a:ext>
            </a:extLst>
          </p:cNvPr>
          <p:cNvSpPr/>
          <p:nvPr/>
        </p:nvSpPr>
        <p:spPr>
          <a:xfrm rot="16306038">
            <a:off x="6218085" y="3050179"/>
            <a:ext cx="69406" cy="1059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61">
            <a:extLst>
              <a:ext uri="{FF2B5EF4-FFF2-40B4-BE49-F238E27FC236}">
                <a16:creationId xmlns:a16="http://schemas.microsoft.com/office/drawing/2014/main" id="{22767632-99CF-B990-C5E5-0482563B7DCD}"/>
              </a:ext>
            </a:extLst>
          </p:cNvPr>
          <p:cNvSpPr/>
          <p:nvPr/>
        </p:nvSpPr>
        <p:spPr>
          <a:xfrm>
            <a:off x="7206918" y="15240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870F5141-9E71-B13F-71F2-C5386E490C8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86052" y="818859"/>
            <a:ext cx="2383484" cy="781341"/>
          </a:xfrm>
          <a:prstGeom prst="rect">
            <a:avLst/>
          </a:prstGeom>
        </p:spPr>
      </p:pic>
      <p:pic>
        <p:nvPicPr>
          <p:cNvPr id="17" name="Picture 16">
            <a:extLst>
              <a:ext uri="{FF2B5EF4-FFF2-40B4-BE49-F238E27FC236}">
                <a16:creationId xmlns:a16="http://schemas.microsoft.com/office/drawing/2014/main" id="{455B1669-148E-269F-1D5A-DFDD78D575C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16797" y="1602038"/>
            <a:ext cx="2383484" cy="781341"/>
          </a:xfrm>
          <a:prstGeom prst="rect">
            <a:avLst/>
          </a:prstGeom>
        </p:spPr>
      </p:pic>
      <p:sp>
        <p:nvSpPr>
          <p:cNvPr id="18" name="Rounded Rectangle 61">
            <a:extLst>
              <a:ext uri="{FF2B5EF4-FFF2-40B4-BE49-F238E27FC236}">
                <a16:creationId xmlns:a16="http://schemas.microsoft.com/office/drawing/2014/main" id="{4E251204-33C3-79B8-FE26-9536E0675B86}"/>
              </a:ext>
            </a:extLst>
          </p:cNvPr>
          <p:cNvSpPr/>
          <p:nvPr/>
        </p:nvSpPr>
        <p:spPr>
          <a:xfrm>
            <a:off x="8133217" y="971354"/>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10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016B4C8F-0E56-3799-44BF-8B405BE5030F}"/>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2595"/>
          <a:stretch/>
        </p:blipFill>
        <p:spPr>
          <a:xfrm>
            <a:off x="7898464" y="3591687"/>
            <a:ext cx="2383484" cy="893937"/>
          </a:xfrm>
          <a:prstGeom prst="rect">
            <a:avLst/>
          </a:prstGeom>
        </p:spPr>
      </p:pic>
      <p:sp>
        <p:nvSpPr>
          <p:cNvPr id="21" name="Rounded Rectangle 61">
            <a:extLst>
              <a:ext uri="{FF2B5EF4-FFF2-40B4-BE49-F238E27FC236}">
                <a16:creationId xmlns:a16="http://schemas.microsoft.com/office/drawing/2014/main" id="{9A3FAA68-B1E3-4B2D-A94F-FBBEDED71DC9}"/>
              </a:ext>
            </a:extLst>
          </p:cNvPr>
          <p:cNvSpPr/>
          <p:nvPr/>
        </p:nvSpPr>
        <p:spPr>
          <a:xfrm>
            <a:off x="8542086" y="2836345"/>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15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93235A4-5AE1-1FCB-D35C-14B2E9ED992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616797" y="4695999"/>
            <a:ext cx="2731499" cy="646049"/>
          </a:xfrm>
          <a:prstGeom prst="rect">
            <a:avLst/>
          </a:prstGeom>
        </p:spPr>
      </p:pic>
      <p:sp>
        <p:nvSpPr>
          <p:cNvPr id="23" name="Rounded Rectangle 61">
            <a:extLst>
              <a:ext uri="{FF2B5EF4-FFF2-40B4-BE49-F238E27FC236}">
                <a16:creationId xmlns:a16="http://schemas.microsoft.com/office/drawing/2014/main" id="{4BF643F5-2546-343A-AC8D-3793A80AEAC4}"/>
              </a:ext>
            </a:extLst>
          </p:cNvPr>
          <p:cNvSpPr/>
          <p:nvPr/>
        </p:nvSpPr>
        <p:spPr>
          <a:xfrm>
            <a:off x="8458717" y="4628085"/>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20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B85A26C7-CA71-FB1A-D543-8D349E2F53E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44669" y="5782762"/>
            <a:ext cx="2731499" cy="646049"/>
          </a:xfrm>
          <a:prstGeom prst="rect">
            <a:avLst/>
          </a:prstGeom>
        </p:spPr>
      </p:pic>
      <p:sp>
        <p:nvSpPr>
          <p:cNvPr id="25" name="Rounded Rectangle 61">
            <a:extLst>
              <a:ext uri="{FF2B5EF4-FFF2-40B4-BE49-F238E27FC236}">
                <a16:creationId xmlns:a16="http://schemas.microsoft.com/office/drawing/2014/main" id="{D92E66BF-8E5A-7F9B-0156-FA1A1409365C}"/>
              </a:ext>
            </a:extLst>
          </p:cNvPr>
          <p:cNvSpPr/>
          <p:nvPr/>
        </p:nvSpPr>
        <p:spPr>
          <a:xfrm>
            <a:off x="7642576" y="5714848"/>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 25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62719C5D-D25F-2677-CB10-953D36034EFC}"/>
              </a:ext>
            </a:extLst>
          </p:cNvPr>
          <p:cNvCxnSpPr/>
          <p:nvPr/>
        </p:nvCxnSpPr>
        <p:spPr>
          <a:xfrm>
            <a:off x="5624955" y="5997082"/>
            <a:ext cx="0" cy="431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le 61">
            <a:extLst>
              <a:ext uri="{FF2B5EF4-FFF2-40B4-BE49-F238E27FC236}">
                <a16:creationId xmlns:a16="http://schemas.microsoft.com/office/drawing/2014/main" id="{CBE6B08E-1AD1-2D19-C7F7-A65FC53C79F9}"/>
              </a:ext>
            </a:extLst>
          </p:cNvPr>
          <p:cNvSpPr/>
          <p:nvPr/>
        </p:nvSpPr>
        <p:spPr>
          <a:xfrm>
            <a:off x="4808814" y="624840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30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3627E61B-630E-ABAA-9729-D1F01E7F62C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1725284" y="5638282"/>
            <a:ext cx="2731499" cy="646049"/>
          </a:xfrm>
          <a:prstGeom prst="rect">
            <a:avLst/>
          </a:prstGeom>
        </p:spPr>
      </p:pic>
      <p:sp>
        <p:nvSpPr>
          <p:cNvPr id="30" name="Rounded Rectangle 61">
            <a:extLst>
              <a:ext uri="{FF2B5EF4-FFF2-40B4-BE49-F238E27FC236}">
                <a16:creationId xmlns:a16="http://schemas.microsoft.com/office/drawing/2014/main" id="{8899A09C-E999-5D37-11FA-21973EA4D993}"/>
              </a:ext>
            </a:extLst>
          </p:cNvPr>
          <p:cNvSpPr/>
          <p:nvPr/>
        </p:nvSpPr>
        <p:spPr>
          <a:xfrm>
            <a:off x="1927059" y="5607732"/>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35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C258717C-3AFF-DD3F-4B36-8374E196A4F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31457" y="4781858"/>
            <a:ext cx="2731499" cy="646049"/>
          </a:xfrm>
          <a:prstGeom prst="rect">
            <a:avLst/>
          </a:prstGeom>
        </p:spPr>
      </p:pic>
      <p:sp>
        <p:nvSpPr>
          <p:cNvPr id="32" name="Rounded Rectangle 61">
            <a:extLst>
              <a:ext uri="{FF2B5EF4-FFF2-40B4-BE49-F238E27FC236}">
                <a16:creationId xmlns:a16="http://schemas.microsoft.com/office/drawing/2014/main" id="{71608404-A929-A3A8-DFFB-771A1B1AD76D}"/>
              </a:ext>
            </a:extLst>
          </p:cNvPr>
          <p:cNvSpPr/>
          <p:nvPr/>
        </p:nvSpPr>
        <p:spPr>
          <a:xfrm>
            <a:off x="853103" y="4722081"/>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8809F438-87C2-1F87-89C5-6CD3BC83729D}"/>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2595"/>
          <a:stretch/>
        </p:blipFill>
        <p:spPr>
          <a:xfrm>
            <a:off x="847541" y="3619861"/>
            <a:ext cx="2383484" cy="893937"/>
          </a:xfrm>
          <a:prstGeom prst="rect">
            <a:avLst/>
          </a:prstGeom>
        </p:spPr>
      </p:pic>
      <p:sp>
        <p:nvSpPr>
          <p:cNvPr id="35" name="Rounded Rectangle 61">
            <a:extLst>
              <a:ext uri="{FF2B5EF4-FFF2-40B4-BE49-F238E27FC236}">
                <a16:creationId xmlns:a16="http://schemas.microsoft.com/office/drawing/2014/main" id="{9B2AC9F6-143B-D45E-FF03-7E3E93CFBF87}"/>
              </a:ext>
            </a:extLst>
          </p:cNvPr>
          <p:cNvSpPr/>
          <p:nvPr/>
        </p:nvSpPr>
        <p:spPr>
          <a:xfrm>
            <a:off x="1015260" y="2921363"/>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45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37" name="Picture 36">
            <a:extLst>
              <a:ext uri="{FF2B5EF4-FFF2-40B4-BE49-F238E27FC236}">
                <a16:creationId xmlns:a16="http://schemas.microsoft.com/office/drawing/2014/main" id="{6F7AE941-45D8-2E77-4765-D02E6E59A7F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1190432" y="1659439"/>
            <a:ext cx="2383484" cy="781341"/>
          </a:xfrm>
          <a:prstGeom prst="rect">
            <a:avLst/>
          </a:prstGeom>
        </p:spPr>
      </p:pic>
      <p:sp>
        <p:nvSpPr>
          <p:cNvPr id="40" name="Rounded Rectangle 61">
            <a:extLst>
              <a:ext uri="{FF2B5EF4-FFF2-40B4-BE49-F238E27FC236}">
                <a16:creationId xmlns:a16="http://schemas.microsoft.com/office/drawing/2014/main" id="{7E445EC5-6EED-C147-57C4-71041F90ADC9}"/>
              </a:ext>
            </a:extLst>
          </p:cNvPr>
          <p:cNvSpPr/>
          <p:nvPr/>
        </p:nvSpPr>
        <p:spPr>
          <a:xfrm>
            <a:off x="1704589" y="971354"/>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41" name="Picture 40">
            <a:extLst>
              <a:ext uri="{FF2B5EF4-FFF2-40B4-BE49-F238E27FC236}">
                <a16:creationId xmlns:a16="http://schemas.microsoft.com/office/drawing/2014/main" id="{974F2632-B079-49C8-BDC6-B14255DDEEE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2032153" y="822301"/>
            <a:ext cx="2383484" cy="781341"/>
          </a:xfrm>
          <a:prstGeom prst="rect">
            <a:avLst/>
          </a:prstGeom>
        </p:spPr>
      </p:pic>
      <p:sp>
        <p:nvSpPr>
          <p:cNvPr id="44" name="Rounded Rectangle 61">
            <a:extLst>
              <a:ext uri="{FF2B5EF4-FFF2-40B4-BE49-F238E27FC236}">
                <a16:creationId xmlns:a16="http://schemas.microsoft.com/office/drawing/2014/main" id="{B72C1052-B600-1CD2-76C6-FE46B91F031E}"/>
              </a:ext>
            </a:extLst>
          </p:cNvPr>
          <p:cNvSpPr/>
          <p:nvPr/>
        </p:nvSpPr>
        <p:spPr>
          <a:xfrm>
            <a:off x="2546310" y="134216"/>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55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pic>
        <p:nvPicPr>
          <p:cNvPr id="45" name="Am-thanh-dau-tich-www_tiengdong_com">
            <a:hlinkClick r:id="" action="ppaction://media"/>
            <a:extLst>
              <a:ext uri="{FF2B5EF4-FFF2-40B4-BE49-F238E27FC236}">
                <a16:creationId xmlns:a16="http://schemas.microsoft.com/office/drawing/2014/main" id="{94168606-93CB-8B02-0EF0-0F6D3BE09562}"/>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1140195" y="1831180"/>
            <a:ext cx="609600" cy="609600"/>
          </a:xfrm>
          <a:prstGeom prst="rect">
            <a:avLst/>
          </a:prstGeom>
        </p:spPr>
      </p:pic>
      <p:pic>
        <p:nvPicPr>
          <p:cNvPr id="46" name="Am-thanh-dau-tich-www_tiengdong_com">
            <a:hlinkClick r:id="" action="ppaction://media"/>
            <a:extLst>
              <a:ext uri="{FF2B5EF4-FFF2-40B4-BE49-F238E27FC236}">
                <a16:creationId xmlns:a16="http://schemas.microsoft.com/office/drawing/2014/main" id="{80E7A817-B572-0B0D-60C2-2CB0E943D162}"/>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665826" y="434634"/>
            <a:ext cx="609600" cy="609600"/>
          </a:xfrm>
          <a:prstGeom prst="rect">
            <a:avLst/>
          </a:prstGeom>
        </p:spPr>
      </p:pic>
      <p:pic>
        <p:nvPicPr>
          <p:cNvPr id="47" name="Am-thanh-dau-tich-www_tiengdong_com">
            <a:hlinkClick r:id="" action="ppaction://media"/>
            <a:extLst>
              <a:ext uri="{FF2B5EF4-FFF2-40B4-BE49-F238E27FC236}">
                <a16:creationId xmlns:a16="http://schemas.microsoft.com/office/drawing/2014/main" id="{17631510-4AF8-C3C4-6E9A-41E6BDF754BB}"/>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530595" y="-797039"/>
            <a:ext cx="609600" cy="609600"/>
          </a:xfrm>
          <a:prstGeom prst="rect">
            <a:avLst/>
          </a:prstGeom>
        </p:spPr>
      </p:pic>
      <p:pic>
        <p:nvPicPr>
          <p:cNvPr id="48" name="Am-thanh-dau-tich-www_tiengdong_com">
            <a:hlinkClick r:id="" action="ppaction://media"/>
            <a:extLst>
              <a:ext uri="{FF2B5EF4-FFF2-40B4-BE49-F238E27FC236}">
                <a16:creationId xmlns:a16="http://schemas.microsoft.com/office/drawing/2014/main" id="{14ECA0D6-9C8D-B83C-9405-57CFD0F2A400}"/>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1609461" y="-1193020"/>
            <a:ext cx="609600" cy="609600"/>
          </a:xfrm>
          <a:prstGeom prst="rect">
            <a:avLst/>
          </a:prstGeom>
        </p:spPr>
      </p:pic>
      <p:pic>
        <p:nvPicPr>
          <p:cNvPr id="49" name="Am-thanh-dau-tich-www_tiengdong_com">
            <a:hlinkClick r:id="" action="ppaction://media"/>
            <a:extLst>
              <a:ext uri="{FF2B5EF4-FFF2-40B4-BE49-F238E27FC236}">
                <a16:creationId xmlns:a16="http://schemas.microsoft.com/office/drawing/2014/main" id="{21FF3FEB-EE8D-5CB4-22E3-BE6475C81F96}"/>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4250519" y="-1021454"/>
            <a:ext cx="609600" cy="609600"/>
          </a:xfrm>
          <a:prstGeom prst="rect">
            <a:avLst/>
          </a:prstGeom>
        </p:spPr>
      </p:pic>
      <p:pic>
        <p:nvPicPr>
          <p:cNvPr id="50" name="Am-thanh-dau-tich-www_tiengdong_com">
            <a:hlinkClick r:id="" action="ppaction://media"/>
            <a:extLst>
              <a:ext uri="{FF2B5EF4-FFF2-40B4-BE49-F238E27FC236}">
                <a16:creationId xmlns:a16="http://schemas.microsoft.com/office/drawing/2014/main" id="{B22F686D-CD94-2F6F-3BC1-EB6D122BE8A3}"/>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6580637" y="-1515288"/>
            <a:ext cx="609600" cy="609600"/>
          </a:xfrm>
          <a:prstGeom prst="rect">
            <a:avLst/>
          </a:prstGeom>
        </p:spPr>
      </p:pic>
      <p:pic>
        <p:nvPicPr>
          <p:cNvPr id="51" name="Am-thanh-dau-tich-www_tiengdong_com">
            <a:hlinkClick r:id="" action="ppaction://media"/>
            <a:extLst>
              <a:ext uri="{FF2B5EF4-FFF2-40B4-BE49-F238E27FC236}">
                <a16:creationId xmlns:a16="http://schemas.microsoft.com/office/drawing/2014/main" id="{DDB2EEDE-B556-7FAF-8CF5-B0686831DDD7}"/>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8473163" y="-1706064"/>
            <a:ext cx="609600" cy="609600"/>
          </a:xfrm>
          <a:prstGeom prst="rect">
            <a:avLst/>
          </a:prstGeom>
        </p:spPr>
      </p:pic>
      <p:pic>
        <p:nvPicPr>
          <p:cNvPr id="52" name="Am-thanh-dau-tich-www_tiengdong_com">
            <a:hlinkClick r:id="" action="ppaction://media"/>
            <a:extLst>
              <a:ext uri="{FF2B5EF4-FFF2-40B4-BE49-F238E27FC236}">
                <a16:creationId xmlns:a16="http://schemas.microsoft.com/office/drawing/2014/main" id="{1EC061CB-A7B6-9E54-50C7-BAC87D6AE4E8}"/>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10277739" y="-1101839"/>
            <a:ext cx="609600" cy="609600"/>
          </a:xfrm>
          <a:prstGeom prst="rect">
            <a:avLst/>
          </a:prstGeom>
        </p:spPr>
      </p:pic>
      <p:pic>
        <p:nvPicPr>
          <p:cNvPr id="53" name="Am-thanh-dau-tich-www_tiengdong_com">
            <a:hlinkClick r:id="" action="ppaction://media"/>
            <a:extLst>
              <a:ext uri="{FF2B5EF4-FFF2-40B4-BE49-F238E27FC236}">
                <a16:creationId xmlns:a16="http://schemas.microsoft.com/office/drawing/2014/main" id="{2DF70C06-4802-B024-19EB-A2DAE5355986}"/>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10942213" y="-1622342"/>
            <a:ext cx="609600" cy="609600"/>
          </a:xfrm>
          <a:prstGeom prst="rect">
            <a:avLst/>
          </a:prstGeom>
        </p:spPr>
      </p:pic>
      <p:pic>
        <p:nvPicPr>
          <p:cNvPr id="54" name="Am-thanh-dau-tich-www_tiengdong_com">
            <a:hlinkClick r:id="" action="ppaction://media"/>
            <a:extLst>
              <a:ext uri="{FF2B5EF4-FFF2-40B4-BE49-F238E27FC236}">
                <a16:creationId xmlns:a16="http://schemas.microsoft.com/office/drawing/2014/main" id="{515C9E4E-973C-09FC-772F-0D8CA81B560B}"/>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9640702" y="-1643736"/>
            <a:ext cx="609600" cy="609600"/>
          </a:xfrm>
          <a:prstGeom prst="rect">
            <a:avLst/>
          </a:prstGeom>
        </p:spPr>
      </p:pic>
      <p:pic>
        <p:nvPicPr>
          <p:cNvPr id="55" name="Am-thanh-dau-tich-www_tiengdong_com">
            <a:hlinkClick r:id="" action="ppaction://media"/>
            <a:extLst>
              <a:ext uri="{FF2B5EF4-FFF2-40B4-BE49-F238E27FC236}">
                <a16:creationId xmlns:a16="http://schemas.microsoft.com/office/drawing/2014/main" id="{70060A64-FCB3-9287-5252-5CA50BA94468}"/>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7150475" y="-1682795"/>
            <a:ext cx="609600" cy="609600"/>
          </a:xfrm>
          <a:prstGeom prst="rect">
            <a:avLst/>
          </a:prstGeom>
        </p:spPr>
      </p:pic>
      <p:pic>
        <p:nvPicPr>
          <p:cNvPr id="56" name="Am-thanh-dau-tich-www_tiengdong_com">
            <a:hlinkClick r:id="" action="ppaction://media"/>
            <a:extLst>
              <a:ext uri="{FF2B5EF4-FFF2-40B4-BE49-F238E27FC236}">
                <a16:creationId xmlns:a16="http://schemas.microsoft.com/office/drawing/2014/main" id="{11E3014A-53C3-C4CD-F2E9-D3DE0E2C7C43}"/>
              </a:ext>
            </a:extLst>
          </p:cNvPr>
          <p:cNvPicPr>
            <a:picLocks noChangeAspect="1"/>
          </p:cNvPicPr>
          <p:nvPr>
            <a:audioFile r:link="rId1"/>
            <p:extLst>
              <p:ext uri="{DAA4B4D4-6D71-4841-9C94-3DE7FCFB9230}">
                <p14:media xmlns:p14="http://schemas.microsoft.com/office/powerpoint/2010/main" r:embed="rId2">
                  <p14:trim end="2271.25"/>
                </p14:media>
              </p:ext>
            </p:extLst>
          </p:nvPr>
        </p:nvPicPr>
        <p:blipFill>
          <a:blip r:embed="rId9"/>
          <a:stretch>
            <a:fillRect/>
          </a:stretch>
        </p:blipFill>
        <p:spPr>
          <a:xfrm>
            <a:off x="4745805" y="-1361938"/>
            <a:ext cx="609600" cy="609600"/>
          </a:xfrm>
          <a:prstGeom prst="rect">
            <a:avLst/>
          </a:prstGeom>
        </p:spPr>
      </p:pic>
      <p:sp>
        <p:nvSpPr>
          <p:cNvPr id="15" name="Rounded Rectangle 61">
            <a:extLst>
              <a:ext uri="{FF2B5EF4-FFF2-40B4-BE49-F238E27FC236}">
                <a16:creationId xmlns:a16="http://schemas.microsoft.com/office/drawing/2014/main" id="{5E147A64-9077-CB18-3133-A62B07AEF201}"/>
              </a:ext>
            </a:extLst>
          </p:cNvPr>
          <p:cNvSpPr/>
          <p:nvPr/>
        </p:nvSpPr>
        <p:spPr>
          <a:xfrm>
            <a:off x="4714157" y="0"/>
            <a:ext cx="1632282" cy="56446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C00000"/>
                </a:solidFill>
                <a:effectLst/>
                <a:uLnTx/>
                <a:uFillTx/>
                <a:latin typeface="Calibri"/>
                <a:ea typeface="+mn-ea"/>
                <a:cs typeface="+mn-cs"/>
              </a:rPr>
              <a:t>60 </a:t>
            </a:r>
            <a:r>
              <a:rPr kumimoji="0" lang="en-US" sz="3200" b="0" i="0" u="none" strike="noStrike" kern="1200" cap="none" spc="0" normalizeH="0" baseline="0" noProof="0" dirty="0" err="1">
                <a:ln>
                  <a:noFill/>
                </a:ln>
                <a:solidFill>
                  <a:srgbClr val="C00000"/>
                </a:solidFill>
                <a:effectLst/>
                <a:uLnTx/>
                <a:uFillTx/>
                <a:latin typeface="Calibri"/>
                <a:ea typeface="+mn-ea"/>
                <a:cs typeface="+mn-cs"/>
              </a:rPr>
              <a:t>giây</a:t>
            </a:r>
            <a:endParaRPr kumimoji="0" lang="en-US" sz="32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3733B068-99CF-F82C-2BB9-5F43E7AA3E29}"/>
              </a:ext>
            </a:extLst>
          </p:cNvPr>
          <p:cNvCxnSpPr>
            <a:cxnSpLocks/>
          </p:cNvCxnSpPr>
          <p:nvPr/>
        </p:nvCxnSpPr>
        <p:spPr>
          <a:xfrm>
            <a:off x="5619963" y="513707"/>
            <a:ext cx="0" cy="7705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7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5000" fill="hold"/>
                                        <p:tgtEl>
                                          <p:spTgt spid="5"/>
                                        </p:tgtEl>
                                        <p:attrNameLst>
                                          <p:attrName>r</p:attrName>
                                        </p:attrNameLst>
                                      </p:cBhvr>
                                    </p:animRot>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994" fill="hold"/>
                                        <p:tgtEl>
                                          <p:spTgt spid="45"/>
                                        </p:tgtEl>
                                      </p:cBhvr>
                                    </p:cmd>
                                  </p:childTnLst>
                                </p:cTn>
                              </p:par>
                            </p:childTnLst>
                          </p:cTn>
                        </p:par>
                        <p:par>
                          <p:cTn id="10" fill="hold">
                            <p:stCondLst>
                              <p:cond delay="5994"/>
                            </p:stCondLst>
                            <p:childTnLst>
                              <p:par>
                                <p:cTn id="11" presetID="16" presetClass="entr" presetSubtype="37"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out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1800000">
                                      <p:cBhvr>
                                        <p:cTn id="22" dur="5000" fill="hold"/>
                                        <p:tgtEl>
                                          <p:spTgt spid="5"/>
                                        </p:tgtEl>
                                        <p:attrNameLst>
                                          <p:attrName>r</p:attrName>
                                        </p:attrNameLst>
                                      </p:cBhvr>
                                    </p:animRot>
                                  </p:childTnLst>
                                </p:cTn>
                              </p:par>
                            </p:childTnLst>
                          </p:cTn>
                        </p:par>
                        <p:par>
                          <p:cTn id="23" fill="hold">
                            <p:stCondLst>
                              <p:cond delay="5000"/>
                            </p:stCondLst>
                            <p:childTnLst>
                              <p:par>
                                <p:cTn id="24" presetID="1" presetClass="mediacall" presetSubtype="0" fill="hold" nodeType="afterEffect">
                                  <p:stCondLst>
                                    <p:cond delay="0"/>
                                  </p:stCondLst>
                                  <p:childTnLst>
                                    <p:cmd type="call" cmd="playFrom(0.0)">
                                      <p:cBhvr>
                                        <p:cTn id="25" dur="994" fill="hold"/>
                                        <p:tgtEl>
                                          <p:spTgt spid="46"/>
                                        </p:tgtEl>
                                      </p:cBhvr>
                                    </p:cmd>
                                  </p:childTnLst>
                                </p:cTn>
                              </p:par>
                            </p:childTnLst>
                          </p:cTn>
                        </p:par>
                        <p:par>
                          <p:cTn id="26" fill="hold">
                            <p:stCondLst>
                              <p:cond delay="5994"/>
                            </p:stCondLst>
                            <p:childTnLst>
                              <p:par>
                                <p:cTn id="27" presetID="16" presetClass="entr" presetSubtype="37"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out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1800000">
                                      <p:cBhvr>
                                        <p:cTn id="38" dur="5000" fill="hold"/>
                                        <p:tgtEl>
                                          <p:spTgt spid="5"/>
                                        </p:tgtEl>
                                        <p:attrNameLst>
                                          <p:attrName>r</p:attrName>
                                        </p:attrNameLst>
                                      </p:cBhvr>
                                    </p:animRot>
                                  </p:childTnLst>
                                </p:cTn>
                              </p:par>
                            </p:childTnLst>
                          </p:cTn>
                        </p:par>
                        <p:par>
                          <p:cTn id="39" fill="hold">
                            <p:stCondLst>
                              <p:cond delay="5000"/>
                            </p:stCondLst>
                            <p:childTnLst>
                              <p:par>
                                <p:cTn id="40" presetID="1" presetClass="mediacall" presetSubtype="0" fill="hold" nodeType="afterEffect">
                                  <p:stCondLst>
                                    <p:cond delay="0"/>
                                  </p:stCondLst>
                                  <p:childTnLst>
                                    <p:cmd type="call" cmd="playFrom(0.0)">
                                      <p:cBhvr>
                                        <p:cTn id="41" dur="994" fill="hold"/>
                                        <p:tgtEl>
                                          <p:spTgt spid="47"/>
                                        </p:tgtEl>
                                      </p:cBhvr>
                                    </p:cmd>
                                  </p:childTnLst>
                                </p:cTn>
                              </p:par>
                            </p:childTnLst>
                          </p:cTn>
                        </p:par>
                        <p:par>
                          <p:cTn id="42" fill="hold">
                            <p:stCondLst>
                              <p:cond delay="5994"/>
                            </p:stCondLst>
                            <p:childTnLst>
                              <p:par>
                                <p:cTn id="43" presetID="16" presetClass="entr" presetSubtype="2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800000">
                                      <p:cBhvr>
                                        <p:cTn id="54" dur="5000" fill="hold"/>
                                        <p:tgtEl>
                                          <p:spTgt spid="5"/>
                                        </p:tgtEl>
                                        <p:attrNameLst>
                                          <p:attrName>r</p:attrName>
                                        </p:attrNameLst>
                                      </p:cBhvr>
                                    </p:animRot>
                                  </p:childTnLst>
                                </p:cTn>
                              </p:par>
                            </p:childTnLst>
                          </p:cTn>
                        </p:par>
                        <p:par>
                          <p:cTn id="55" fill="hold">
                            <p:stCondLst>
                              <p:cond delay="5000"/>
                            </p:stCondLst>
                            <p:childTnLst>
                              <p:par>
                                <p:cTn id="56" presetID="1" presetClass="mediacall" presetSubtype="0" fill="hold" nodeType="afterEffect">
                                  <p:stCondLst>
                                    <p:cond delay="0"/>
                                  </p:stCondLst>
                                  <p:childTnLst>
                                    <p:cmd type="call" cmd="playFrom(0.0)">
                                      <p:cBhvr>
                                        <p:cTn id="57" dur="994" fill="hold"/>
                                        <p:tgtEl>
                                          <p:spTgt spid="48"/>
                                        </p:tgtEl>
                                      </p:cBhvr>
                                    </p:cmd>
                                  </p:childTnLst>
                                </p:cTn>
                              </p:par>
                            </p:childTnLst>
                          </p:cTn>
                        </p:par>
                        <p:par>
                          <p:cTn id="58" fill="hold">
                            <p:stCondLst>
                              <p:cond delay="5994"/>
                            </p:stCondLst>
                            <p:childTnLst>
                              <p:par>
                                <p:cTn id="59" presetID="16" presetClass="entr" presetSubtype="21"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randombar(horizont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nodeType="clickEffect">
                                  <p:stCondLst>
                                    <p:cond delay="0"/>
                                  </p:stCondLst>
                                  <p:childTnLst>
                                    <p:animRot by="1800000">
                                      <p:cBhvr>
                                        <p:cTn id="70" dur="5000" fill="hold"/>
                                        <p:tgtEl>
                                          <p:spTgt spid="5"/>
                                        </p:tgtEl>
                                        <p:attrNameLst>
                                          <p:attrName>r</p:attrName>
                                        </p:attrNameLst>
                                      </p:cBhvr>
                                    </p:animRot>
                                  </p:childTnLst>
                                </p:cTn>
                              </p:par>
                            </p:childTnLst>
                          </p:cTn>
                        </p:par>
                        <p:par>
                          <p:cTn id="71" fill="hold">
                            <p:stCondLst>
                              <p:cond delay="5000"/>
                            </p:stCondLst>
                            <p:childTnLst>
                              <p:par>
                                <p:cTn id="72" presetID="1" presetClass="mediacall" presetSubtype="0" fill="hold" nodeType="afterEffect">
                                  <p:stCondLst>
                                    <p:cond delay="0"/>
                                  </p:stCondLst>
                                  <p:childTnLst>
                                    <p:cmd type="call" cmd="playFrom(0.0)">
                                      <p:cBhvr>
                                        <p:cTn id="73" dur="994" fill="hold"/>
                                        <p:tgtEl>
                                          <p:spTgt spid="49"/>
                                        </p:tgtEl>
                                      </p:cBhvr>
                                    </p:cmd>
                                  </p:childTnLst>
                                </p:cTn>
                              </p:par>
                            </p:childTnLst>
                          </p:cTn>
                        </p:par>
                        <p:par>
                          <p:cTn id="74" fill="hold">
                            <p:stCondLst>
                              <p:cond delay="5994"/>
                            </p:stCondLst>
                            <p:childTnLst>
                              <p:par>
                                <p:cTn id="75" presetID="16" presetClass="entr" presetSubtype="21"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mph" presetSubtype="0" fill="hold" nodeType="clickEffect">
                                  <p:stCondLst>
                                    <p:cond delay="0"/>
                                  </p:stCondLst>
                                  <p:childTnLst>
                                    <p:animRot by="1800000">
                                      <p:cBhvr>
                                        <p:cTn id="86" dur="5000" fill="hold"/>
                                        <p:tgtEl>
                                          <p:spTgt spid="5"/>
                                        </p:tgtEl>
                                        <p:attrNameLst>
                                          <p:attrName>r</p:attrName>
                                        </p:attrNameLst>
                                      </p:cBhvr>
                                    </p:animRot>
                                  </p:childTnLst>
                                </p:cTn>
                              </p:par>
                            </p:childTnLst>
                          </p:cTn>
                        </p:par>
                        <p:par>
                          <p:cTn id="87" fill="hold">
                            <p:stCondLst>
                              <p:cond delay="5000"/>
                            </p:stCondLst>
                            <p:childTnLst>
                              <p:par>
                                <p:cTn id="88" presetID="1" presetClass="mediacall" presetSubtype="0" fill="hold" nodeType="afterEffect">
                                  <p:stCondLst>
                                    <p:cond delay="0"/>
                                  </p:stCondLst>
                                  <p:childTnLst>
                                    <p:cmd type="call" cmd="playFrom(0.0)">
                                      <p:cBhvr>
                                        <p:cTn id="89" dur="994" fill="hold"/>
                                        <p:tgtEl>
                                          <p:spTgt spid="50"/>
                                        </p:tgtEl>
                                      </p:cBhvr>
                                    </p:cmd>
                                  </p:childTnLst>
                                </p:cTn>
                              </p:par>
                            </p:childTnLst>
                          </p:cTn>
                        </p:par>
                        <p:par>
                          <p:cTn id="90" fill="hold">
                            <p:stCondLst>
                              <p:cond delay="5994"/>
                            </p:stCondLst>
                            <p:childTnLst>
                              <p:par>
                                <p:cTn id="91" presetID="16" presetClass="entr" presetSubtype="21"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arn(inVertic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randombar(horizontal)">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nodeType="clickEffect">
                                  <p:stCondLst>
                                    <p:cond delay="0"/>
                                  </p:stCondLst>
                                  <p:childTnLst>
                                    <p:animRot by="1800000">
                                      <p:cBhvr>
                                        <p:cTn id="102" dur="5000" fill="hold"/>
                                        <p:tgtEl>
                                          <p:spTgt spid="5"/>
                                        </p:tgtEl>
                                        <p:attrNameLst>
                                          <p:attrName>r</p:attrName>
                                        </p:attrNameLst>
                                      </p:cBhvr>
                                    </p:animRot>
                                  </p:childTnLst>
                                </p:cTn>
                              </p:par>
                            </p:childTnLst>
                          </p:cTn>
                        </p:par>
                        <p:par>
                          <p:cTn id="103" fill="hold">
                            <p:stCondLst>
                              <p:cond delay="5000"/>
                            </p:stCondLst>
                            <p:childTnLst>
                              <p:par>
                                <p:cTn id="104" presetID="1" presetClass="mediacall" presetSubtype="0" fill="hold" nodeType="afterEffect">
                                  <p:stCondLst>
                                    <p:cond delay="0"/>
                                  </p:stCondLst>
                                  <p:childTnLst>
                                    <p:cmd type="call" cmd="playFrom(0.0)">
                                      <p:cBhvr>
                                        <p:cTn id="105" dur="994" fill="hold"/>
                                        <p:tgtEl>
                                          <p:spTgt spid="51"/>
                                        </p:tgtEl>
                                      </p:cBhvr>
                                    </p:cmd>
                                  </p:childTnLst>
                                </p:cTn>
                              </p:par>
                            </p:childTnLst>
                          </p:cTn>
                        </p:par>
                        <p:par>
                          <p:cTn id="106" fill="hold">
                            <p:stCondLst>
                              <p:cond delay="5994"/>
                            </p:stCondLst>
                            <p:childTnLst>
                              <p:par>
                                <p:cTn id="107" presetID="16" presetClass="entr" presetSubtype="21"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barn(inVertical)">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randombar(horizontal)">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mph" presetSubtype="0" fill="hold" nodeType="clickEffect">
                                  <p:stCondLst>
                                    <p:cond delay="0"/>
                                  </p:stCondLst>
                                  <p:childTnLst>
                                    <p:animRot by="1800000">
                                      <p:cBhvr>
                                        <p:cTn id="118" dur="5000" fill="hold"/>
                                        <p:tgtEl>
                                          <p:spTgt spid="5"/>
                                        </p:tgtEl>
                                        <p:attrNameLst>
                                          <p:attrName>r</p:attrName>
                                        </p:attrNameLst>
                                      </p:cBhvr>
                                    </p:animRot>
                                  </p:childTnLst>
                                </p:cTn>
                              </p:par>
                            </p:childTnLst>
                          </p:cTn>
                        </p:par>
                        <p:par>
                          <p:cTn id="119" fill="hold">
                            <p:stCondLst>
                              <p:cond delay="5000"/>
                            </p:stCondLst>
                            <p:childTnLst>
                              <p:par>
                                <p:cTn id="120" presetID="1" presetClass="mediacall" presetSubtype="0" fill="hold" nodeType="afterEffect">
                                  <p:stCondLst>
                                    <p:cond delay="0"/>
                                  </p:stCondLst>
                                  <p:childTnLst>
                                    <p:cmd type="call" cmd="playFrom(0.0)">
                                      <p:cBhvr>
                                        <p:cTn id="121" dur="994" fill="hold"/>
                                        <p:tgtEl>
                                          <p:spTgt spid="52"/>
                                        </p:tgtEl>
                                      </p:cBhvr>
                                    </p:cmd>
                                  </p:childTnLst>
                                </p:cTn>
                              </p:par>
                            </p:childTnLst>
                          </p:cTn>
                        </p:par>
                        <p:par>
                          <p:cTn id="122" fill="hold">
                            <p:stCondLst>
                              <p:cond delay="5994"/>
                            </p:stCondLst>
                            <p:childTnLst>
                              <p:par>
                                <p:cTn id="123" presetID="16" presetClass="entr" presetSubtype="21" fill="hold"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barn(inVertical)">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randombar(horizontal)">
                                      <p:cBhvr>
                                        <p:cTn id="130" dur="500"/>
                                        <p:tgtEl>
                                          <p:spTgt spid="32"/>
                                        </p:tgtEl>
                                      </p:cBhvr>
                                    </p:animEffect>
                                  </p:childTnLst>
                                </p:cTn>
                              </p:par>
                            </p:childTnLst>
                          </p:cTn>
                        </p:par>
                      </p:childTnLst>
                    </p:cTn>
                  </p:par>
                  <p:par>
                    <p:cTn id="131" fill="hold">
                      <p:stCondLst>
                        <p:cond delay="indefinite"/>
                      </p:stCondLst>
                      <p:childTnLst>
                        <p:par>
                          <p:cTn id="132" fill="hold">
                            <p:stCondLst>
                              <p:cond delay="0"/>
                            </p:stCondLst>
                            <p:childTnLst>
                              <p:par>
                                <p:cTn id="133" presetID="8" presetClass="emph" presetSubtype="0" fill="hold" nodeType="clickEffect">
                                  <p:stCondLst>
                                    <p:cond delay="0"/>
                                  </p:stCondLst>
                                  <p:childTnLst>
                                    <p:animRot by="1800000">
                                      <p:cBhvr>
                                        <p:cTn id="134" dur="5000" fill="hold"/>
                                        <p:tgtEl>
                                          <p:spTgt spid="5"/>
                                        </p:tgtEl>
                                        <p:attrNameLst>
                                          <p:attrName>r</p:attrName>
                                        </p:attrNameLst>
                                      </p:cBhvr>
                                    </p:animRot>
                                  </p:childTnLst>
                                </p:cTn>
                              </p:par>
                            </p:childTnLst>
                          </p:cTn>
                        </p:par>
                        <p:par>
                          <p:cTn id="135" fill="hold">
                            <p:stCondLst>
                              <p:cond delay="5000"/>
                            </p:stCondLst>
                            <p:childTnLst>
                              <p:par>
                                <p:cTn id="136" presetID="1" presetClass="mediacall" presetSubtype="0" fill="hold" nodeType="afterEffect">
                                  <p:stCondLst>
                                    <p:cond delay="0"/>
                                  </p:stCondLst>
                                  <p:childTnLst>
                                    <p:cmd type="call" cmd="playFrom(0.0)">
                                      <p:cBhvr>
                                        <p:cTn id="137" dur="994" fill="hold"/>
                                        <p:tgtEl>
                                          <p:spTgt spid="53"/>
                                        </p:tgtEl>
                                      </p:cBhvr>
                                    </p:cmd>
                                  </p:childTnLst>
                                </p:cTn>
                              </p:par>
                            </p:childTnLst>
                          </p:cTn>
                        </p:par>
                        <p:par>
                          <p:cTn id="138" fill="hold">
                            <p:stCondLst>
                              <p:cond delay="5994"/>
                            </p:stCondLst>
                            <p:childTnLst>
                              <p:par>
                                <p:cTn id="139" presetID="16" presetClass="entr" presetSubtype="21"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barn(inVertical)">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14" presetClass="entr" presetSubtype="10"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randombar(horizontal)">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8" presetClass="emph" presetSubtype="0" fill="hold" nodeType="clickEffect">
                                  <p:stCondLst>
                                    <p:cond delay="0"/>
                                  </p:stCondLst>
                                  <p:childTnLst>
                                    <p:animRot by="1800000">
                                      <p:cBhvr>
                                        <p:cTn id="150" dur="5000" fill="hold"/>
                                        <p:tgtEl>
                                          <p:spTgt spid="5"/>
                                        </p:tgtEl>
                                        <p:attrNameLst>
                                          <p:attrName>r</p:attrName>
                                        </p:attrNameLst>
                                      </p:cBhvr>
                                    </p:animRot>
                                  </p:childTnLst>
                                </p:cTn>
                              </p:par>
                            </p:childTnLst>
                          </p:cTn>
                        </p:par>
                        <p:par>
                          <p:cTn id="151" fill="hold">
                            <p:stCondLst>
                              <p:cond delay="5000"/>
                            </p:stCondLst>
                            <p:childTnLst>
                              <p:par>
                                <p:cTn id="152" presetID="1" presetClass="mediacall" presetSubtype="0" fill="hold" nodeType="afterEffect">
                                  <p:stCondLst>
                                    <p:cond delay="0"/>
                                  </p:stCondLst>
                                  <p:childTnLst>
                                    <p:cmd type="call" cmd="playFrom(0.0)">
                                      <p:cBhvr>
                                        <p:cTn id="153" dur="994" fill="hold"/>
                                        <p:tgtEl>
                                          <p:spTgt spid="54"/>
                                        </p:tgtEl>
                                      </p:cBhvr>
                                    </p:cmd>
                                  </p:childTnLst>
                                </p:cTn>
                              </p:par>
                            </p:childTnLst>
                          </p:cTn>
                        </p:par>
                        <p:par>
                          <p:cTn id="154" fill="hold">
                            <p:stCondLst>
                              <p:cond delay="5994"/>
                            </p:stCondLst>
                            <p:childTnLst>
                              <p:par>
                                <p:cTn id="155" presetID="16" presetClass="entr" presetSubtype="37" fill="hold"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14" presetClass="entr" presetSubtype="10" fill="hold" grpId="0"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randombar(horizontal)">
                                      <p:cBhvr>
                                        <p:cTn id="162" dur="500"/>
                                        <p:tgtEl>
                                          <p:spTgt spid="40"/>
                                        </p:tgtEl>
                                      </p:cBhvr>
                                    </p:animEffect>
                                  </p:childTnLst>
                                </p:cTn>
                              </p:par>
                            </p:childTnLst>
                          </p:cTn>
                        </p:par>
                      </p:childTnLst>
                    </p:cTn>
                  </p:par>
                  <p:par>
                    <p:cTn id="163" fill="hold">
                      <p:stCondLst>
                        <p:cond delay="indefinite"/>
                      </p:stCondLst>
                      <p:childTnLst>
                        <p:par>
                          <p:cTn id="164" fill="hold">
                            <p:stCondLst>
                              <p:cond delay="0"/>
                            </p:stCondLst>
                            <p:childTnLst>
                              <p:par>
                                <p:cTn id="165" presetID="8" presetClass="emph" presetSubtype="0" fill="hold" nodeType="clickEffect">
                                  <p:stCondLst>
                                    <p:cond delay="0"/>
                                  </p:stCondLst>
                                  <p:childTnLst>
                                    <p:animRot by="1800000">
                                      <p:cBhvr>
                                        <p:cTn id="166" dur="5000" fill="hold"/>
                                        <p:tgtEl>
                                          <p:spTgt spid="5"/>
                                        </p:tgtEl>
                                        <p:attrNameLst>
                                          <p:attrName>r</p:attrName>
                                        </p:attrNameLst>
                                      </p:cBhvr>
                                    </p:animRot>
                                  </p:childTnLst>
                                </p:cTn>
                              </p:par>
                            </p:childTnLst>
                          </p:cTn>
                        </p:par>
                        <p:par>
                          <p:cTn id="167" fill="hold">
                            <p:stCondLst>
                              <p:cond delay="5000"/>
                            </p:stCondLst>
                            <p:childTnLst>
                              <p:par>
                                <p:cTn id="168" presetID="1" presetClass="mediacall" presetSubtype="0" fill="hold" nodeType="afterEffect">
                                  <p:stCondLst>
                                    <p:cond delay="0"/>
                                  </p:stCondLst>
                                  <p:childTnLst>
                                    <p:cmd type="call" cmd="playFrom(0.0)">
                                      <p:cBhvr>
                                        <p:cTn id="169" dur="994" fill="hold"/>
                                        <p:tgtEl>
                                          <p:spTgt spid="55"/>
                                        </p:tgtEl>
                                      </p:cBhvr>
                                    </p:cmd>
                                  </p:childTnLst>
                                </p:cTn>
                              </p:par>
                            </p:childTnLst>
                          </p:cTn>
                        </p:par>
                        <p:par>
                          <p:cTn id="170" fill="hold">
                            <p:stCondLst>
                              <p:cond delay="5994"/>
                            </p:stCondLst>
                            <p:childTnLst>
                              <p:par>
                                <p:cTn id="171" presetID="16" presetClass="entr" presetSubtype="37" fill="hold" nodeType="after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barn(outVertical)">
                                      <p:cBhvr>
                                        <p:cTn id="173" dur="500"/>
                                        <p:tgtEl>
                                          <p:spTgt spid="41"/>
                                        </p:tgtEl>
                                      </p:cBhvr>
                                    </p:animEffect>
                                  </p:childTnLst>
                                </p:cTn>
                              </p:par>
                            </p:childTnLst>
                          </p:cTn>
                        </p:par>
                      </p:childTnLst>
                    </p:cTn>
                  </p:par>
                  <p:par>
                    <p:cTn id="174" fill="hold">
                      <p:stCondLst>
                        <p:cond delay="indefinite"/>
                      </p:stCondLst>
                      <p:childTnLst>
                        <p:par>
                          <p:cTn id="175" fill="hold">
                            <p:stCondLst>
                              <p:cond delay="0"/>
                            </p:stCondLst>
                            <p:childTnLst>
                              <p:par>
                                <p:cTn id="176" presetID="14" presetClass="entr" presetSubtype="10" fill="hold" grpId="0" nodeType="clickEffect">
                                  <p:stCondLst>
                                    <p:cond delay="0"/>
                                  </p:stCondLst>
                                  <p:childTnLst>
                                    <p:set>
                                      <p:cBhvr>
                                        <p:cTn id="177" dur="1" fill="hold">
                                          <p:stCondLst>
                                            <p:cond delay="0"/>
                                          </p:stCondLst>
                                        </p:cTn>
                                        <p:tgtEl>
                                          <p:spTgt spid="44"/>
                                        </p:tgtEl>
                                        <p:attrNameLst>
                                          <p:attrName>style.visibility</p:attrName>
                                        </p:attrNameLst>
                                      </p:cBhvr>
                                      <p:to>
                                        <p:strVal val="visible"/>
                                      </p:to>
                                    </p:set>
                                    <p:animEffect transition="in" filter="randombar(horizontal)">
                                      <p:cBhvr>
                                        <p:cTn id="178" dur="500"/>
                                        <p:tgtEl>
                                          <p:spTgt spid="44"/>
                                        </p:tgtEl>
                                      </p:cBhvr>
                                    </p:animEffect>
                                  </p:childTnLst>
                                </p:cTn>
                              </p:par>
                            </p:childTnLst>
                          </p:cTn>
                        </p:par>
                      </p:childTnLst>
                    </p:cTn>
                  </p:par>
                  <p:par>
                    <p:cTn id="179" fill="hold">
                      <p:stCondLst>
                        <p:cond delay="indefinite"/>
                      </p:stCondLst>
                      <p:childTnLst>
                        <p:par>
                          <p:cTn id="180" fill="hold">
                            <p:stCondLst>
                              <p:cond delay="0"/>
                            </p:stCondLst>
                            <p:childTnLst>
                              <p:par>
                                <p:cTn id="181" presetID="8" presetClass="emph" presetSubtype="0" fill="hold" nodeType="clickEffect">
                                  <p:stCondLst>
                                    <p:cond delay="0"/>
                                  </p:stCondLst>
                                  <p:childTnLst>
                                    <p:animRot by="1800000">
                                      <p:cBhvr>
                                        <p:cTn id="182" dur="5000" fill="hold"/>
                                        <p:tgtEl>
                                          <p:spTgt spid="5"/>
                                        </p:tgtEl>
                                        <p:attrNameLst>
                                          <p:attrName>r</p:attrName>
                                        </p:attrNameLst>
                                      </p:cBhvr>
                                    </p:animRot>
                                  </p:childTnLst>
                                </p:cTn>
                              </p:par>
                            </p:childTnLst>
                          </p:cTn>
                        </p:par>
                        <p:par>
                          <p:cTn id="183" fill="hold">
                            <p:stCondLst>
                              <p:cond delay="5000"/>
                            </p:stCondLst>
                            <p:childTnLst>
                              <p:par>
                                <p:cTn id="184" presetID="1" presetClass="mediacall" presetSubtype="0" fill="hold" nodeType="afterEffect">
                                  <p:stCondLst>
                                    <p:cond delay="0"/>
                                  </p:stCondLst>
                                  <p:childTnLst>
                                    <p:cmd type="call" cmd="playFrom(0.0)">
                                      <p:cBhvr>
                                        <p:cTn id="185" dur="994" fill="hold"/>
                                        <p:tgtEl>
                                          <p:spTgt spid="56"/>
                                        </p:tgtEl>
                                      </p:cBhvr>
                                    </p:cmd>
                                  </p:childTnLst>
                                </p:cTn>
                              </p:par>
                              <p:par>
                                <p:cTn id="186" presetID="14" presetClass="entr" presetSubtype="10" fill="hold" nodeType="withEffect">
                                  <p:stCondLst>
                                    <p:cond delay="0"/>
                                  </p:stCondLst>
                                  <p:childTnLst>
                                    <p:set>
                                      <p:cBhvr>
                                        <p:cTn id="187" dur="1" fill="hold">
                                          <p:stCondLst>
                                            <p:cond delay="0"/>
                                          </p:stCondLst>
                                        </p:cTn>
                                        <p:tgtEl>
                                          <p:spTgt spid="26"/>
                                        </p:tgtEl>
                                        <p:attrNameLst>
                                          <p:attrName>style.visibility</p:attrName>
                                        </p:attrNameLst>
                                      </p:cBhvr>
                                      <p:to>
                                        <p:strVal val="visible"/>
                                      </p:to>
                                    </p:set>
                                    <p:animEffect transition="in" filter="randombar(horizontal)">
                                      <p:cBhvr>
                                        <p:cTn id="188" dur="500"/>
                                        <p:tgtEl>
                                          <p:spTgt spid="26"/>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15"/>
                                        </p:tgtEl>
                                        <p:attrNameLst>
                                          <p:attrName>style.visibility</p:attrName>
                                        </p:attrNameLst>
                                      </p:cBhvr>
                                      <p:to>
                                        <p:strVal val="visible"/>
                                      </p:to>
                                    </p:set>
                                    <p:animEffect transition="in" filter="randombar(horizontal)">
                                      <p:cBhvr>
                                        <p:cTn id="1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2" fill="hold" display="0">
                  <p:stCondLst>
                    <p:cond delay="indefinite"/>
                  </p:stCondLst>
                  <p:endCondLst>
                    <p:cond evt="onStopAudio" delay="0">
                      <p:tgtEl>
                        <p:sldTgt/>
                      </p:tgtEl>
                    </p:cond>
                  </p:endCondLst>
                </p:cTn>
                <p:tgtEl>
                  <p:spTgt spid="45"/>
                </p:tgtEl>
              </p:cMediaNode>
            </p:audio>
            <p:audio>
              <p:cMediaNode vol="80000">
                <p:cTn id="193" fill="hold" display="0">
                  <p:stCondLst>
                    <p:cond delay="indefinite"/>
                  </p:stCondLst>
                  <p:endCondLst>
                    <p:cond evt="onStopAudio" delay="0">
                      <p:tgtEl>
                        <p:sldTgt/>
                      </p:tgtEl>
                    </p:cond>
                  </p:endCondLst>
                </p:cTn>
                <p:tgtEl>
                  <p:spTgt spid="46"/>
                </p:tgtEl>
              </p:cMediaNode>
            </p:audio>
            <p:audio>
              <p:cMediaNode vol="80000">
                <p:cTn id="194" fill="hold" display="0">
                  <p:stCondLst>
                    <p:cond delay="indefinite"/>
                  </p:stCondLst>
                  <p:endCondLst>
                    <p:cond evt="onStopAudio" delay="0">
                      <p:tgtEl>
                        <p:sldTgt/>
                      </p:tgtEl>
                    </p:cond>
                  </p:endCondLst>
                </p:cTn>
                <p:tgtEl>
                  <p:spTgt spid="47"/>
                </p:tgtEl>
              </p:cMediaNode>
            </p:audio>
            <p:audio>
              <p:cMediaNode vol="80000">
                <p:cTn id="195" fill="hold" display="0">
                  <p:stCondLst>
                    <p:cond delay="indefinite"/>
                  </p:stCondLst>
                  <p:endCondLst>
                    <p:cond evt="onStopAudio" delay="0">
                      <p:tgtEl>
                        <p:sldTgt/>
                      </p:tgtEl>
                    </p:cond>
                  </p:endCondLst>
                </p:cTn>
                <p:tgtEl>
                  <p:spTgt spid="48"/>
                </p:tgtEl>
              </p:cMediaNode>
            </p:audio>
            <p:audio>
              <p:cMediaNode vol="80000">
                <p:cTn id="196" fill="hold" display="0">
                  <p:stCondLst>
                    <p:cond delay="indefinite"/>
                  </p:stCondLst>
                  <p:endCondLst>
                    <p:cond evt="onStopAudio" delay="0">
                      <p:tgtEl>
                        <p:sldTgt/>
                      </p:tgtEl>
                    </p:cond>
                  </p:endCondLst>
                </p:cTn>
                <p:tgtEl>
                  <p:spTgt spid="49"/>
                </p:tgtEl>
              </p:cMediaNode>
            </p:audio>
            <p:audio>
              <p:cMediaNode vol="80000">
                <p:cTn id="197" fill="hold" display="0">
                  <p:stCondLst>
                    <p:cond delay="indefinite"/>
                  </p:stCondLst>
                  <p:endCondLst>
                    <p:cond evt="onStopAudio" delay="0">
                      <p:tgtEl>
                        <p:sldTgt/>
                      </p:tgtEl>
                    </p:cond>
                  </p:endCondLst>
                </p:cTn>
                <p:tgtEl>
                  <p:spTgt spid="50"/>
                </p:tgtEl>
              </p:cMediaNode>
            </p:audio>
            <p:audio>
              <p:cMediaNode vol="80000">
                <p:cTn id="198" fill="hold" display="0">
                  <p:stCondLst>
                    <p:cond delay="indefinite"/>
                  </p:stCondLst>
                  <p:endCondLst>
                    <p:cond evt="onStopAudio" delay="0">
                      <p:tgtEl>
                        <p:sldTgt/>
                      </p:tgtEl>
                    </p:cond>
                  </p:endCondLst>
                </p:cTn>
                <p:tgtEl>
                  <p:spTgt spid="51"/>
                </p:tgtEl>
              </p:cMediaNode>
            </p:audio>
            <p:audio>
              <p:cMediaNode vol="80000">
                <p:cTn id="199" fill="hold" display="0">
                  <p:stCondLst>
                    <p:cond delay="indefinite"/>
                  </p:stCondLst>
                  <p:endCondLst>
                    <p:cond evt="onStopAudio" delay="0">
                      <p:tgtEl>
                        <p:sldTgt/>
                      </p:tgtEl>
                    </p:cond>
                  </p:endCondLst>
                </p:cTn>
                <p:tgtEl>
                  <p:spTgt spid="52"/>
                </p:tgtEl>
              </p:cMediaNode>
            </p:audio>
            <p:audio>
              <p:cMediaNode vol="80000">
                <p:cTn id="200" fill="hold" display="0">
                  <p:stCondLst>
                    <p:cond delay="indefinite"/>
                  </p:stCondLst>
                  <p:endCondLst>
                    <p:cond evt="onStopAudio" delay="0">
                      <p:tgtEl>
                        <p:sldTgt/>
                      </p:tgtEl>
                    </p:cond>
                  </p:endCondLst>
                </p:cTn>
                <p:tgtEl>
                  <p:spTgt spid="53"/>
                </p:tgtEl>
              </p:cMediaNode>
            </p:audio>
            <p:audio>
              <p:cMediaNode vol="80000">
                <p:cTn id="201" fill="hold" display="0">
                  <p:stCondLst>
                    <p:cond delay="indefinite"/>
                  </p:stCondLst>
                  <p:endCondLst>
                    <p:cond evt="onStopAudio" delay="0">
                      <p:tgtEl>
                        <p:sldTgt/>
                      </p:tgtEl>
                    </p:cond>
                  </p:endCondLst>
                </p:cTn>
                <p:tgtEl>
                  <p:spTgt spid="54"/>
                </p:tgtEl>
              </p:cMediaNode>
            </p:audio>
            <p:audio>
              <p:cMediaNode vol="80000">
                <p:cTn id="202" fill="hold" display="0">
                  <p:stCondLst>
                    <p:cond delay="indefinite"/>
                  </p:stCondLst>
                  <p:endCondLst>
                    <p:cond evt="onStopAudio" delay="0">
                      <p:tgtEl>
                        <p:sldTgt/>
                      </p:tgtEl>
                    </p:cond>
                  </p:endCondLst>
                </p:cTn>
                <p:tgtEl>
                  <p:spTgt spid="55"/>
                </p:tgtEl>
              </p:cMediaNode>
            </p:audio>
            <p:audio>
              <p:cMediaNode vol="80000">
                <p:cTn id="203" fill="hold" display="0">
                  <p:stCondLst>
                    <p:cond delay="indefinite"/>
                  </p:stCondLst>
                  <p:endCondLst>
                    <p:cond evt="onStopAudio" delay="0">
                      <p:tgtEl>
                        <p:sldTgt/>
                      </p:tgtEl>
                    </p:cond>
                  </p:endCondLst>
                </p:cTn>
                <p:tgtEl>
                  <p:spTgt spid="56"/>
                </p:tgtEl>
              </p:cMediaNode>
            </p:audio>
          </p:childTnLst>
        </p:cTn>
      </p:par>
    </p:tnLst>
    <p:bldLst>
      <p:bldP spid="13" grpId="0" animBg="1"/>
      <p:bldP spid="18" grpId="0" animBg="1"/>
      <p:bldP spid="21" grpId="0" animBg="1"/>
      <p:bldP spid="23" grpId="0" animBg="1"/>
      <p:bldP spid="25" grpId="0" animBg="1"/>
      <p:bldP spid="28" grpId="0" animBg="1"/>
      <p:bldP spid="30" grpId="0" animBg="1"/>
      <p:bldP spid="32" grpId="0" animBg="1"/>
      <p:bldP spid="35" grpId="0" animBg="1"/>
      <p:bldP spid="40" grpId="0" animBg="1"/>
      <p:bldP spid="4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0FEEDF3-939C-F278-37FF-BC5CF52CE3B2}"/>
              </a:ext>
            </a:extLst>
          </p:cNvPr>
          <p:cNvSpPr/>
          <p:nvPr/>
        </p:nvSpPr>
        <p:spPr>
          <a:xfrm>
            <a:off x="186901" y="111758"/>
            <a:ext cx="11897709" cy="6614605"/>
          </a:xfrm>
          <a:prstGeom prst="roundRect">
            <a:avLst>
              <a:gd name="adj" fmla="val 9491"/>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07FC08-76F9-D3DE-ABBC-576168EA4BCA}"/>
              </a:ext>
            </a:extLst>
          </p:cNvPr>
          <p:cNvSpPr txBox="1"/>
          <p:nvPr/>
        </p:nvSpPr>
        <p:spPr>
          <a:xfrm>
            <a:off x="609600" y="400050"/>
            <a:ext cx="2647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rPr>
              <a:t>b)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kỉ</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49">
            <a:extLst>
              <a:ext uri="{FF2B5EF4-FFF2-40B4-BE49-F238E27FC236}">
                <a16:creationId xmlns:a16="http://schemas.microsoft.com/office/drawing/2014/main" id="{F5584FF9-DBFA-9BCD-7969-A83EFA4BD136}"/>
              </a:ext>
            </a:extLst>
          </p:cNvPr>
          <p:cNvSpPr/>
          <p:nvPr/>
        </p:nvSpPr>
        <p:spPr>
          <a:xfrm flipH="1">
            <a:off x="2743199" y="620011"/>
            <a:ext cx="8143875" cy="164693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rPr>
              <a:t>Thế</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kỉ</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là</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một</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đơn</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vị</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đo</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thời</a:t>
            </a:r>
            <a:r>
              <a:rPr kumimoji="0" lang="en-US" sz="4400" b="1" i="0" u="none" strike="noStrike" kern="1200" cap="none" spc="0" normalizeH="0" noProof="0" dirty="0">
                <a:ln>
                  <a:noFill/>
                </a:ln>
                <a:solidFill>
                  <a:prstClr val="black"/>
                </a:solidFill>
                <a:effectLst/>
                <a:uLnTx/>
                <a:uFillTx/>
                <a:latin typeface="Calibri" panose="020F0502020204030204"/>
              </a:rPr>
              <a:t> </a:t>
            </a:r>
            <a:r>
              <a:rPr kumimoji="0" lang="en-US" sz="4400" b="1" i="0" u="none" strike="noStrike" kern="1200" cap="none" spc="0" normalizeH="0" noProof="0" dirty="0" err="1">
                <a:ln>
                  <a:noFill/>
                </a:ln>
                <a:solidFill>
                  <a:prstClr val="black"/>
                </a:solidFill>
                <a:effectLst/>
                <a:uLnTx/>
                <a:uFillTx/>
                <a:latin typeface="Calibri" panose="020F0502020204030204"/>
              </a:rPr>
              <a:t>gian</a:t>
            </a:r>
            <a:r>
              <a:rPr kumimoji="0" lang="en-US" sz="4400" b="1" i="0" u="none" strike="noStrike" kern="1200" cap="none" spc="0" normalizeH="0" noProof="0" dirty="0">
                <a:ln>
                  <a:noFill/>
                </a:ln>
                <a:solidFill>
                  <a:prstClr val="black"/>
                </a:solidFill>
                <a:effectLst/>
                <a:uLnTx/>
                <a:uFillTx/>
                <a:latin typeface="Calibri" panose="020F0502020204030204"/>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baseline="0" dirty="0">
                <a:solidFill>
                  <a:prstClr val="black"/>
                </a:solidFill>
                <a:latin typeface="Calibri" panose="020F0502020204030204"/>
              </a:rPr>
              <a:t>1</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thế</a:t>
            </a:r>
            <a:r>
              <a:rPr lang="en-US" sz="4400" b="1" dirty="0">
                <a:solidFill>
                  <a:prstClr val="black"/>
                </a:solidFill>
                <a:latin typeface="Calibri" panose="020F0502020204030204"/>
              </a:rPr>
              <a:t> </a:t>
            </a:r>
            <a:r>
              <a:rPr lang="en-US" sz="4400" b="1" dirty="0" err="1">
                <a:solidFill>
                  <a:prstClr val="black"/>
                </a:solidFill>
                <a:latin typeface="Calibri" panose="020F0502020204030204"/>
              </a:rPr>
              <a:t>kỉ</a:t>
            </a:r>
            <a:r>
              <a:rPr lang="en-US" sz="4400" b="1" dirty="0">
                <a:solidFill>
                  <a:prstClr val="black"/>
                </a:solidFill>
                <a:latin typeface="Calibri" panose="020F0502020204030204"/>
              </a:rPr>
              <a:t> = 100 </a:t>
            </a:r>
            <a:r>
              <a:rPr lang="en-US" sz="4400" b="1" dirty="0" err="1">
                <a:solidFill>
                  <a:prstClr val="black"/>
                </a:solidFill>
                <a:latin typeface="Calibri" panose="020F0502020204030204"/>
              </a:rPr>
              <a:t>năm</a:t>
            </a:r>
            <a:endParaRPr kumimoji="0" lang="en-US" sz="4400" b="1" i="0" u="none" strike="noStrike" kern="120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a16="http://schemas.microsoft.com/office/drawing/2014/main" id="{8F53C2EF-C093-CB9D-DADB-64B8109DB2C6}"/>
              </a:ext>
            </a:extLst>
          </p:cNvPr>
          <p:cNvSpPr txBox="1"/>
          <p:nvPr/>
        </p:nvSpPr>
        <p:spPr>
          <a:xfrm>
            <a:off x="542925" y="2628900"/>
            <a:ext cx="11534775" cy="2893100"/>
          </a:xfrm>
          <a:prstGeom prst="rect">
            <a:avLst/>
          </a:prstGeom>
          <a:noFill/>
        </p:spPr>
        <p:txBody>
          <a:bodyPr wrap="square" rtlCol="0">
            <a:spAutoFit/>
          </a:bodyPr>
          <a:lstStyle/>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300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III)</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1901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mươi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XX)</a:t>
            </a:r>
          </a:p>
          <a:p>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2001 </a:t>
            </a:r>
            <a:r>
              <a:rPr lang="en-US" sz="2800" b="1" dirty="0" err="1">
                <a:effectLst/>
                <a:latin typeface="Cambria" panose="02040503050406030204" pitchFamily="18" charset="0"/>
                <a:ea typeface="Cambria" panose="02040503050406030204" pitchFamily="18" charset="0"/>
              </a:rPr>
              <a:t>đến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năm</a:t>
            </a:r>
            <a:r>
              <a:rPr lang="en-US" sz="2800" b="1" dirty="0">
                <a:effectLst/>
                <a:latin typeface="Cambria" panose="02040503050406030204" pitchFamily="18" charset="0"/>
                <a:ea typeface="Cambria" panose="02040503050406030204" pitchFamily="18" charset="0"/>
              </a:rPr>
              <a:t> 2100 </a:t>
            </a:r>
            <a:r>
              <a:rPr lang="en-US" sz="2800" b="1" dirty="0" err="1">
                <a:effectLst/>
                <a:latin typeface="Cambria" panose="02040503050406030204" pitchFamily="18" charset="0"/>
                <a:ea typeface="Cambria" panose="02040503050406030204" pitchFamily="18" charset="0"/>
              </a:rPr>
              <a:t>là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mươi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mốt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Thế</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kỉ</a:t>
            </a:r>
            <a:r>
              <a:rPr lang="en-US" sz="2800" b="1" dirty="0">
                <a:effectLst/>
                <a:latin typeface="Cambria" panose="02040503050406030204" pitchFamily="18" charset="0"/>
                <a:ea typeface="Cambria" panose="02040503050406030204" pitchFamily="18" charset="0"/>
              </a:rPr>
              <a:t> XXI)</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3404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t="10300" b="10300"/>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38681" t="55927"/>
          <a:stretch>
            <a:fillRect/>
          </a:stretch>
        </p:blipFill>
        <p:spPr>
          <a:xfrm>
            <a:off x="98310" y="33916"/>
            <a:ext cx="11698222" cy="5956610"/>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63" t="33236" r="46891" b="47773"/>
          <a:stretch>
            <a:fillRect/>
          </a:stretch>
        </p:blipFill>
        <p:spPr>
          <a:xfrm>
            <a:off x="0" y="201505"/>
            <a:ext cx="7621771" cy="183861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
            <a:ext cx="12192000" cy="6857960"/>
          </a:xfrm>
          <a:prstGeom prst="rect">
            <a:avLst/>
          </a:prstGeom>
        </p:spPr>
      </p:pic>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t="81009" r="44228"/>
          <a:stretch>
            <a:fillRect/>
          </a:stretch>
        </p:blipFill>
        <p:spPr>
          <a:xfrm>
            <a:off x="646954" y="4168371"/>
            <a:ext cx="11149578" cy="2689629"/>
          </a:xfrm>
          <a:prstGeom prst="rect">
            <a:avLst/>
          </a:prstGeom>
        </p:spPr>
      </p:pic>
      <p:pic>
        <p:nvPicPr>
          <p:cNvPr id="4" name="Picture 3">
            <a:extLst>
              <a:ext uri="{FF2B5EF4-FFF2-40B4-BE49-F238E27FC236}">
                <a16:creationId xmlns:a16="http://schemas.microsoft.com/office/drawing/2014/main" id="{6FB8F41B-292F-13E1-C39A-6FE6C225FA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0127" y="-414669"/>
            <a:ext cx="3522740" cy="3522740"/>
          </a:xfrm>
          <a:prstGeom prst="rect">
            <a:avLst/>
          </a:prstGeom>
        </p:spPr>
      </p:pic>
      <p:pic>
        <p:nvPicPr>
          <p:cNvPr id="5" name="Picture 4">
            <a:extLst>
              <a:ext uri="{FF2B5EF4-FFF2-40B4-BE49-F238E27FC236}">
                <a16:creationId xmlns:a16="http://schemas.microsoft.com/office/drawing/2014/main" id="{D1F79DBF-8580-BFA9-F308-249E2CFCF45D}"/>
              </a:ext>
            </a:extLst>
          </p:cNvPr>
          <p:cNvPicPr>
            <a:picLocks noChangeAspect="1"/>
          </p:cNvPicPr>
          <p:nvPr/>
        </p:nvPicPr>
        <p:blipFill>
          <a:blip r:embed="rId8"/>
          <a:stretch>
            <a:fillRect/>
          </a:stretch>
        </p:blipFill>
        <p:spPr>
          <a:xfrm>
            <a:off x="2402251" y="2465748"/>
            <a:ext cx="7730398" cy="1926503"/>
          </a:xfrm>
          <a:prstGeom prst="rect">
            <a:avLst/>
          </a:prstGeom>
        </p:spPr>
      </p:pic>
    </p:spTree>
    <p:extLst>
      <p:ext uri="{BB962C8B-B14F-4D97-AF65-F5344CB8AC3E}">
        <p14:creationId xmlns:p14="http://schemas.microsoft.com/office/powerpoint/2010/main" val="2074143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83112" y="223284"/>
            <a:ext cx="11914510" cy="6557388"/>
          </a:xfrm>
          <a:prstGeom prst="rect">
            <a:avLst/>
          </a:prstGeom>
        </p:spPr>
      </p:pic>
      <p:pic>
        <p:nvPicPr>
          <p:cNvPr id="3" name="Picture 2">
            <a:extLst>
              <a:ext uri="{FF2B5EF4-FFF2-40B4-BE49-F238E27FC236}">
                <a16:creationId xmlns:a16="http://schemas.microsoft.com/office/drawing/2014/main" id="{F903E282-2059-E763-7116-DA39A6A71FDD}"/>
              </a:ext>
            </a:extLst>
          </p:cNvPr>
          <p:cNvPicPr>
            <a:picLocks noChangeAspect="1"/>
          </p:cNvPicPr>
          <p:nvPr/>
        </p:nvPicPr>
        <p:blipFill>
          <a:blip r:embed="rId3"/>
          <a:stretch>
            <a:fillRect/>
          </a:stretch>
        </p:blipFill>
        <p:spPr>
          <a:xfrm>
            <a:off x="982735" y="495854"/>
            <a:ext cx="1013372" cy="908087"/>
          </a:xfrm>
          <a:prstGeom prst="rect">
            <a:avLst/>
          </a:prstGeom>
        </p:spPr>
      </p:pic>
      <p:sp>
        <p:nvSpPr>
          <p:cNvPr id="4" name="TextBox 3">
            <a:extLst>
              <a:ext uri="{FF2B5EF4-FFF2-40B4-BE49-F238E27FC236}">
                <a16:creationId xmlns:a16="http://schemas.microsoft.com/office/drawing/2014/main" id="{677621C7-A0A2-5406-A0EC-4ECAAAB31CB7}"/>
              </a:ext>
            </a:extLst>
          </p:cNvPr>
          <p:cNvSpPr txBox="1"/>
          <p:nvPr/>
        </p:nvSpPr>
        <p:spPr>
          <a:xfrm>
            <a:off x="2094613" y="648587"/>
            <a:ext cx="93460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
        <p:nvSpPr>
          <p:cNvPr id="2" name="TextBox 1">
            <a:extLst>
              <a:ext uri="{FF2B5EF4-FFF2-40B4-BE49-F238E27FC236}">
                <a16:creationId xmlns:a16="http://schemas.microsoft.com/office/drawing/2014/main" id="{39E67AD6-4FCE-3BB1-5EA3-1C6D38C77737}"/>
              </a:ext>
            </a:extLst>
          </p:cNvPr>
          <p:cNvSpPr txBox="1"/>
          <p:nvPr/>
        </p:nvSpPr>
        <p:spPr>
          <a:xfrm>
            <a:off x="495300" y="1714500"/>
            <a:ext cx="8572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a:t>
            </a:r>
          </a:p>
        </p:txBody>
      </p:sp>
      <p:grpSp>
        <p:nvGrpSpPr>
          <p:cNvPr id="9" name="Group 8">
            <a:extLst>
              <a:ext uri="{FF2B5EF4-FFF2-40B4-BE49-F238E27FC236}">
                <a16:creationId xmlns:a16="http://schemas.microsoft.com/office/drawing/2014/main" id="{6D0443BD-C484-A5C4-9426-2674BECAED2F}"/>
              </a:ext>
            </a:extLst>
          </p:cNvPr>
          <p:cNvGrpSpPr/>
          <p:nvPr/>
        </p:nvGrpSpPr>
        <p:grpSpPr>
          <a:xfrm>
            <a:off x="1219200" y="1704975"/>
            <a:ext cx="4781550" cy="707886"/>
            <a:chOff x="1933575" y="1628775"/>
            <a:chExt cx="4781550" cy="707886"/>
          </a:xfrm>
        </p:grpSpPr>
        <p:sp>
          <p:nvSpPr>
            <p:cNvPr id="5" name="TextBox 4">
              <a:extLst>
                <a:ext uri="{FF2B5EF4-FFF2-40B4-BE49-F238E27FC236}">
                  <a16:creationId xmlns:a16="http://schemas.microsoft.com/office/drawing/2014/main" id="{6D3834B0-392A-E781-0744-1A554EB3E688}"/>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a:t>
              </a:r>
            </a:p>
          </p:txBody>
        </p:sp>
        <p:sp>
          <p:nvSpPr>
            <p:cNvPr id="6" name="Rectangle: Rounded Corners 5">
              <a:extLst>
                <a:ext uri="{FF2B5EF4-FFF2-40B4-BE49-F238E27FC236}">
                  <a16:creationId xmlns:a16="http://schemas.microsoft.com/office/drawing/2014/main" id="{71C4D43B-99CC-6921-FF0B-237CAAD8C655}"/>
                </a:ext>
              </a:extLst>
            </p:cNvPr>
            <p:cNvSpPr/>
            <p:nvPr/>
          </p:nvSpPr>
          <p:spPr>
            <a:xfrm>
              <a:off x="3886200" y="172402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60</a:t>
              </a:r>
            </a:p>
          </p:txBody>
        </p:sp>
      </p:grpSp>
      <p:grpSp>
        <p:nvGrpSpPr>
          <p:cNvPr id="10" name="Group 9">
            <a:extLst>
              <a:ext uri="{FF2B5EF4-FFF2-40B4-BE49-F238E27FC236}">
                <a16:creationId xmlns:a16="http://schemas.microsoft.com/office/drawing/2014/main" id="{0F6ABD2A-6232-CB77-6D00-0F3F1259E4EF}"/>
              </a:ext>
            </a:extLst>
          </p:cNvPr>
          <p:cNvGrpSpPr/>
          <p:nvPr/>
        </p:nvGrpSpPr>
        <p:grpSpPr>
          <a:xfrm>
            <a:off x="1114425" y="2686050"/>
            <a:ext cx="4781550" cy="707886"/>
            <a:chOff x="1933575" y="1628775"/>
            <a:chExt cx="4781550" cy="707886"/>
          </a:xfrm>
        </p:grpSpPr>
        <p:sp>
          <p:nvSpPr>
            <p:cNvPr id="11" name="TextBox 10">
              <a:extLst>
                <a:ext uri="{FF2B5EF4-FFF2-40B4-BE49-F238E27FC236}">
                  <a16:creationId xmlns:a16="http://schemas.microsoft.com/office/drawing/2014/main" id="{08F87225-D9CE-3A29-97B1-106FF5DC7474}"/>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60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07D88DA3-FF36-FAB0-E598-06867A4B5308}"/>
                </a:ext>
              </a:extLst>
            </p:cNvPr>
            <p:cNvSpPr/>
            <p:nvPr/>
          </p:nvSpPr>
          <p:spPr>
            <a:xfrm>
              <a:off x="4067175" y="173355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1</a:t>
              </a:r>
            </a:p>
          </p:txBody>
        </p:sp>
      </p:grpSp>
      <p:grpSp>
        <p:nvGrpSpPr>
          <p:cNvPr id="14" name="Group 13">
            <a:extLst>
              <a:ext uri="{FF2B5EF4-FFF2-40B4-BE49-F238E27FC236}">
                <a16:creationId xmlns:a16="http://schemas.microsoft.com/office/drawing/2014/main" id="{7D444F48-3495-DE62-4C3E-7C1B41B87FBC}"/>
              </a:ext>
            </a:extLst>
          </p:cNvPr>
          <p:cNvGrpSpPr/>
          <p:nvPr/>
        </p:nvGrpSpPr>
        <p:grpSpPr>
          <a:xfrm>
            <a:off x="6743700" y="1666875"/>
            <a:ext cx="4781550" cy="707886"/>
            <a:chOff x="1933575" y="1628775"/>
            <a:chExt cx="4781550" cy="707886"/>
          </a:xfrm>
        </p:grpSpPr>
        <p:sp>
          <p:nvSpPr>
            <p:cNvPr id="15" name="TextBox 14">
              <a:extLst>
                <a:ext uri="{FF2B5EF4-FFF2-40B4-BE49-F238E27FC236}">
                  <a16:creationId xmlns:a16="http://schemas.microsoft.com/office/drawing/2014/main" id="{7080CACF-6C23-CCA9-75EC-BC664D7F6AF9}"/>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a:t>
              </a:r>
            </a:p>
          </p:txBody>
        </p:sp>
        <p:sp>
          <p:nvSpPr>
            <p:cNvPr id="16" name="Rectangle: Rounded Corners 15">
              <a:extLst>
                <a:ext uri="{FF2B5EF4-FFF2-40B4-BE49-F238E27FC236}">
                  <a16:creationId xmlns:a16="http://schemas.microsoft.com/office/drawing/2014/main" id="{574BFD9C-3AB1-877F-E97D-D2716BA49964}"/>
                </a:ext>
              </a:extLst>
            </p:cNvPr>
            <p:cNvSpPr/>
            <p:nvPr/>
          </p:nvSpPr>
          <p:spPr>
            <a:xfrm>
              <a:off x="3886200" y="1724025"/>
              <a:ext cx="781050"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180</a:t>
              </a:r>
            </a:p>
          </p:txBody>
        </p:sp>
      </p:grpSp>
      <p:grpSp>
        <p:nvGrpSpPr>
          <p:cNvPr id="19" name="Group 18">
            <a:extLst>
              <a:ext uri="{FF2B5EF4-FFF2-40B4-BE49-F238E27FC236}">
                <a16:creationId xmlns:a16="http://schemas.microsoft.com/office/drawing/2014/main" id="{5EB001B1-5DC7-7556-589D-DFD639627ED0}"/>
              </a:ext>
            </a:extLst>
          </p:cNvPr>
          <p:cNvGrpSpPr/>
          <p:nvPr/>
        </p:nvGrpSpPr>
        <p:grpSpPr>
          <a:xfrm>
            <a:off x="6677025" y="2590800"/>
            <a:ext cx="4781550" cy="707886"/>
            <a:chOff x="1933575" y="1628775"/>
            <a:chExt cx="4781550" cy="707886"/>
          </a:xfrm>
        </p:grpSpPr>
        <p:sp>
          <p:nvSpPr>
            <p:cNvPr id="21" name="TextBox 20">
              <a:extLst>
                <a:ext uri="{FF2B5EF4-FFF2-40B4-BE49-F238E27FC236}">
                  <a16:creationId xmlns:a16="http://schemas.microsoft.com/office/drawing/2014/main" id="{8C152A0E-4AEA-C960-647B-CEE9475047A1}"/>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180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B24B7AC0-F111-1025-FC11-A967E0667350}"/>
                </a:ext>
              </a:extLst>
            </p:cNvPr>
            <p:cNvSpPr/>
            <p:nvPr/>
          </p:nvSpPr>
          <p:spPr>
            <a:xfrm>
              <a:off x="4343400" y="171450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grpSp>
      <p:sp>
        <p:nvSpPr>
          <p:cNvPr id="28" name="TextBox 27">
            <a:extLst>
              <a:ext uri="{FF2B5EF4-FFF2-40B4-BE49-F238E27FC236}">
                <a16:creationId xmlns:a16="http://schemas.microsoft.com/office/drawing/2014/main" id="{5804817A-754A-2A22-C0BA-E517C7E33DC5}"/>
              </a:ext>
            </a:extLst>
          </p:cNvPr>
          <p:cNvSpPr txBox="1"/>
          <p:nvPr/>
        </p:nvSpPr>
        <p:spPr>
          <a:xfrm>
            <a:off x="514350" y="3552825"/>
            <a:ext cx="8572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a:t>
            </a:r>
          </a:p>
        </p:txBody>
      </p:sp>
      <p:grpSp>
        <p:nvGrpSpPr>
          <p:cNvPr id="29" name="Group 28">
            <a:extLst>
              <a:ext uri="{FF2B5EF4-FFF2-40B4-BE49-F238E27FC236}">
                <a16:creationId xmlns:a16="http://schemas.microsoft.com/office/drawing/2014/main" id="{80D0CB47-8511-016A-4293-FC06CCE5DDE1}"/>
              </a:ext>
            </a:extLst>
          </p:cNvPr>
          <p:cNvGrpSpPr/>
          <p:nvPr/>
        </p:nvGrpSpPr>
        <p:grpSpPr>
          <a:xfrm>
            <a:off x="1152525" y="3562350"/>
            <a:ext cx="4781550" cy="707886"/>
            <a:chOff x="1933575" y="1628775"/>
            <a:chExt cx="4781550" cy="707886"/>
          </a:xfrm>
        </p:grpSpPr>
        <p:sp>
          <p:nvSpPr>
            <p:cNvPr id="30" name="TextBox 29">
              <a:extLst>
                <a:ext uri="{FF2B5EF4-FFF2-40B4-BE49-F238E27FC236}">
                  <a16:creationId xmlns:a16="http://schemas.microsoft.com/office/drawing/2014/main" id="{4488C411-D7BD-88E8-85F6-E198A0000022}"/>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1" name="Rectangle: Rounded Corners 30">
              <a:extLst>
                <a:ext uri="{FF2B5EF4-FFF2-40B4-BE49-F238E27FC236}">
                  <a16:creationId xmlns:a16="http://schemas.microsoft.com/office/drawing/2014/main" id="{2E4B2178-6F34-4893-B6E6-7B86654EF18E}"/>
                </a:ext>
              </a:extLst>
            </p:cNvPr>
            <p:cNvSpPr/>
            <p:nvPr/>
          </p:nvSpPr>
          <p:spPr>
            <a:xfrm>
              <a:off x="4067175" y="1733550"/>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p:grpSp>
        <p:nvGrpSpPr>
          <p:cNvPr id="32" name="Group 31">
            <a:extLst>
              <a:ext uri="{FF2B5EF4-FFF2-40B4-BE49-F238E27FC236}">
                <a16:creationId xmlns:a16="http://schemas.microsoft.com/office/drawing/2014/main" id="{F0E761AE-3F01-A658-9C89-2A681C9CC6FA}"/>
              </a:ext>
            </a:extLst>
          </p:cNvPr>
          <p:cNvGrpSpPr/>
          <p:nvPr/>
        </p:nvGrpSpPr>
        <p:grpSpPr>
          <a:xfrm>
            <a:off x="1152525" y="4505325"/>
            <a:ext cx="4781550" cy="707886"/>
            <a:chOff x="1933575" y="1628775"/>
            <a:chExt cx="4781550" cy="707886"/>
          </a:xfrm>
        </p:grpSpPr>
        <p:sp>
          <p:nvSpPr>
            <p:cNvPr id="33" name="TextBox 32">
              <a:extLst>
                <a:ext uri="{FF2B5EF4-FFF2-40B4-BE49-F238E27FC236}">
                  <a16:creationId xmlns:a16="http://schemas.microsoft.com/office/drawing/2014/main" id="{20F235B1-FED9-E21D-481D-E2DC89471C30}"/>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34" name="Rectangle: Rounded Corners 33">
              <a:extLst>
                <a:ext uri="{FF2B5EF4-FFF2-40B4-BE49-F238E27FC236}">
                  <a16:creationId xmlns:a16="http://schemas.microsoft.com/office/drawing/2014/main" id="{F3DC1E76-9AE8-3F03-3736-EB1160C53B02}"/>
                </a:ext>
              </a:extLst>
            </p:cNvPr>
            <p:cNvSpPr/>
            <p:nvPr/>
          </p:nvSpPr>
          <p:spPr>
            <a:xfrm>
              <a:off x="4410075" y="170497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p:grpSp>
        <p:nvGrpSpPr>
          <p:cNvPr id="35" name="Group 34">
            <a:extLst>
              <a:ext uri="{FF2B5EF4-FFF2-40B4-BE49-F238E27FC236}">
                <a16:creationId xmlns:a16="http://schemas.microsoft.com/office/drawing/2014/main" id="{86CB3C4A-F6CC-E468-A039-E04B93098A8B}"/>
              </a:ext>
            </a:extLst>
          </p:cNvPr>
          <p:cNvGrpSpPr/>
          <p:nvPr/>
        </p:nvGrpSpPr>
        <p:grpSpPr>
          <a:xfrm>
            <a:off x="6734175" y="3562350"/>
            <a:ext cx="4781550" cy="707886"/>
            <a:chOff x="1933575" y="1628775"/>
            <a:chExt cx="4781550" cy="707886"/>
          </a:xfrm>
        </p:grpSpPr>
        <p:sp>
          <p:nvSpPr>
            <p:cNvPr id="36" name="TextBox 35">
              <a:extLst>
                <a:ext uri="{FF2B5EF4-FFF2-40B4-BE49-F238E27FC236}">
                  <a16:creationId xmlns:a16="http://schemas.microsoft.com/office/drawing/2014/main" id="{7C7BA074-7D69-6093-9939-39703A7FBBC1}"/>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7" name="Rectangle: Rounded Corners 36">
              <a:extLst>
                <a:ext uri="{FF2B5EF4-FFF2-40B4-BE49-F238E27FC236}">
                  <a16:creationId xmlns:a16="http://schemas.microsoft.com/office/drawing/2014/main" id="{993B5DA4-214C-1C5B-85B2-2A3C1523BE47}"/>
                </a:ext>
              </a:extLst>
            </p:cNvPr>
            <p:cNvSpPr/>
            <p:nvPr/>
          </p:nvSpPr>
          <p:spPr>
            <a:xfrm>
              <a:off x="4067174" y="1733550"/>
              <a:ext cx="9239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400</a:t>
              </a:r>
            </a:p>
          </p:txBody>
        </p:sp>
      </p:grpSp>
      <p:grpSp>
        <p:nvGrpSpPr>
          <p:cNvPr id="38" name="Group 37">
            <a:extLst>
              <a:ext uri="{FF2B5EF4-FFF2-40B4-BE49-F238E27FC236}">
                <a16:creationId xmlns:a16="http://schemas.microsoft.com/office/drawing/2014/main" id="{61588213-E415-B9B8-2576-B6CCE3536B89}"/>
              </a:ext>
            </a:extLst>
          </p:cNvPr>
          <p:cNvGrpSpPr/>
          <p:nvPr/>
        </p:nvGrpSpPr>
        <p:grpSpPr>
          <a:xfrm>
            <a:off x="6581775" y="4410075"/>
            <a:ext cx="4781550" cy="707886"/>
            <a:chOff x="1933575" y="1628775"/>
            <a:chExt cx="4781550" cy="707886"/>
          </a:xfrm>
        </p:grpSpPr>
        <p:sp>
          <p:nvSpPr>
            <p:cNvPr id="39" name="TextBox 38">
              <a:extLst>
                <a:ext uri="{FF2B5EF4-FFF2-40B4-BE49-F238E27FC236}">
                  <a16:creationId xmlns:a16="http://schemas.microsoft.com/office/drawing/2014/main" id="{F60FE8DC-71E2-7014-7E2C-861C14214A46}"/>
                </a:ext>
              </a:extLst>
            </p:cNvPr>
            <p:cNvSpPr txBox="1"/>
            <p:nvPr/>
          </p:nvSpPr>
          <p:spPr>
            <a:xfrm>
              <a:off x="1933575" y="1628775"/>
              <a:ext cx="478155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0" name="Rectangle: Rounded Corners 39">
              <a:extLst>
                <a:ext uri="{FF2B5EF4-FFF2-40B4-BE49-F238E27FC236}">
                  <a16:creationId xmlns:a16="http://schemas.microsoft.com/office/drawing/2014/main" id="{D9DA2219-DF7B-D995-B5C7-4EA2E3C4D2E0}"/>
                </a:ext>
              </a:extLst>
            </p:cNvPr>
            <p:cNvSpPr/>
            <p:nvPr/>
          </p:nvSpPr>
          <p:spPr>
            <a:xfrm>
              <a:off x="4410075" y="1704975"/>
              <a:ext cx="733425" cy="5334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grpSp>
      <p:pic>
        <p:nvPicPr>
          <p:cNvPr id="41" name="Picture 7">
            <a:extLst>
              <a:ext uri="{FF2B5EF4-FFF2-40B4-BE49-F238E27FC236}">
                <a16:creationId xmlns:a16="http://schemas.microsoft.com/office/drawing/2014/main" id="{38A578CA-C333-3C1A-F290-F337B4809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864" y="1449013"/>
            <a:ext cx="1244511" cy="111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a:extLst>
              <a:ext uri="{FF2B5EF4-FFF2-40B4-BE49-F238E27FC236}">
                <a16:creationId xmlns:a16="http://schemas.microsoft.com/office/drawing/2014/main" id="{A77B75C0-752E-5953-7BEC-838579FE4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250" y="2184912"/>
            <a:ext cx="1112650" cy="13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E45E64AD-CD9E-9B0D-1FBA-539E96558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3541" y="2949873"/>
            <a:ext cx="1226509" cy="14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a:extLst>
              <a:ext uri="{FF2B5EF4-FFF2-40B4-BE49-F238E27FC236}">
                <a16:creationId xmlns:a16="http://schemas.microsoft.com/office/drawing/2014/main" id="{494523AE-B0D1-8AE6-2E4E-488183835ACF}"/>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24042" y="4293443"/>
            <a:ext cx="1338433" cy="119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a:extLst>
              <a:ext uri="{FF2B5EF4-FFF2-40B4-BE49-F238E27FC236}">
                <a16:creationId xmlns:a16="http://schemas.microsoft.com/office/drawing/2014/main" id="{AED87C22-6881-9727-1F7D-EF50C965DE86}"/>
              </a:ext>
            </a:extLst>
          </p:cNvPr>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522319" y="1266825"/>
            <a:ext cx="1050306" cy="131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a:extLst>
              <a:ext uri="{FF2B5EF4-FFF2-40B4-BE49-F238E27FC236}">
                <a16:creationId xmlns:a16="http://schemas.microsoft.com/office/drawing/2014/main" id="{43E53939-EDA6-F377-4AE6-536ED85E8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64" y="2430088"/>
            <a:ext cx="1244511" cy="111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a:extLst>
              <a:ext uri="{FF2B5EF4-FFF2-40B4-BE49-F238E27FC236}">
                <a16:creationId xmlns:a16="http://schemas.microsoft.com/office/drawing/2014/main" id="{8C7A633B-99D4-5FF3-1A32-BC6AC916152E}"/>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517566" y="2959398"/>
            <a:ext cx="1340809" cy="14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a:extLst>
              <a:ext uri="{FF2B5EF4-FFF2-40B4-BE49-F238E27FC236}">
                <a16:creationId xmlns:a16="http://schemas.microsoft.com/office/drawing/2014/main" id="{72A326FD-B9CB-BF3C-EE26-EED5938D5E62}"/>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7775" y="4013712"/>
            <a:ext cx="1133475" cy="139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98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1000"/>
                                        <p:tgtEl>
                                          <p:spTgt spid="43"/>
                                        </p:tgtEl>
                                      </p:cBhvr>
                                    </p:animEffect>
                                    <p:anim calcmode="lin" valueType="num">
                                      <p:cBhvr>
                                        <p:cTn id="83" dur="1000" fill="hold"/>
                                        <p:tgtEl>
                                          <p:spTgt spid="43"/>
                                        </p:tgtEl>
                                        <p:attrNameLst>
                                          <p:attrName>ppt_x</p:attrName>
                                        </p:attrNameLst>
                                      </p:cBhvr>
                                      <p:tavLst>
                                        <p:tav tm="0">
                                          <p:val>
                                            <p:strVal val="#ppt_x"/>
                                          </p:val>
                                        </p:tav>
                                        <p:tav tm="100000">
                                          <p:val>
                                            <p:strVal val="#ppt_x"/>
                                          </p:val>
                                        </p:tav>
                                      </p:tavLst>
                                    </p:anim>
                                    <p:anim calcmode="lin" valueType="num">
                                      <p:cBhvr>
                                        <p:cTn id="84" dur="1000" fill="hold"/>
                                        <p:tgtEl>
                                          <p:spTgt spid="4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1000" fill="hold"/>
                                        <p:tgtEl>
                                          <p:spTgt spid="4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4" presetClass="exit" presetSubtype="10" fill="hold" nodeType="clickEffect">
                                  <p:stCondLst>
                                    <p:cond delay="0"/>
                                  </p:stCondLst>
                                  <p:childTnLst>
                                    <p:animEffect transition="out" filter="randombar(horizontal)">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4" presetClass="exit" presetSubtype="10" fill="hold" nodeType="clickEffect">
                                  <p:stCondLst>
                                    <p:cond delay="0"/>
                                  </p:stCondLst>
                                  <p:childTnLst>
                                    <p:animEffect transition="out" filter="randombar(horizontal)">
                                      <p:cBhvr>
                                        <p:cTn id="118" dur="500"/>
                                        <p:tgtEl>
                                          <p:spTgt spid="42"/>
                                        </p:tgtEl>
                                      </p:cBhvr>
                                    </p:animEffect>
                                    <p:set>
                                      <p:cBhvr>
                                        <p:cTn id="119" dur="1" fill="hold">
                                          <p:stCondLst>
                                            <p:cond delay="499"/>
                                          </p:stCondLst>
                                        </p:cTn>
                                        <p:tgtEl>
                                          <p:spTgt spid="4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4" presetClass="exit" presetSubtype="10" fill="hold" nodeType="clickEffect">
                                  <p:stCondLst>
                                    <p:cond delay="0"/>
                                  </p:stCondLst>
                                  <p:childTnLst>
                                    <p:animEffect transition="out" filter="randombar(horizontal)">
                                      <p:cBhvr>
                                        <p:cTn id="123" dur="500"/>
                                        <p:tgtEl>
                                          <p:spTgt spid="45"/>
                                        </p:tgtEl>
                                      </p:cBhvr>
                                    </p:animEffect>
                                    <p:set>
                                      <p:cBhvr>
                                        <p:cTn id="124" dur="1" fill="hold">
                                          <p:stCondLst>
                                            <p:cond delay="499"/>
                                          </p:stCondLst>
                                        </p:cTn>
                                        <p:tgtEl>
                                          <p:spTgt spid="4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4" presetClass="exit" presetSubtype="10" fill="hold" nodeType="clickEffect">
                                  <p:stCondLst>
                                    <p:cond delay="0"/>
                                  </p:stCondLst>
                                  <p:childTnLst>
                                    <p:animEffect transition="out" filter="randombar(horizontal)">
                                      <p:cBhvr>
                                        <p:cTn id="128" dur="500"/>
                                        <p:tgtEl>
                                          <p:spTgt spid="46"/>
                                        </p:tgtEl>
                                      </p:cBhvr>
                                    </p:animEffect>
                                    <p:set>
                                      <p:cBhvr>
                                        <p:cTn id="129" dur="1" fill="hold">
                                          <p:stCondLst>
                                            <p:cond delay="499"/>
                                          </p:stCondLst>
                                        </p:cTn>
                                        <p:tgtEl>
                                          <p:spTgt spid="4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4" presetClass="exit" presetSubtype="10" fill="hold" nodeType="clickEffect">
                                  <p:stCondLst>
                                    <p:cond delay="0"/>
                                  </p:stCondLst>
                                  <p:childTnLst>
                                    <p:animEffect transition="out" filter="randombar(horizontal)">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nodeType="clickEffect">
                                  <p:stCondLst>
                                    <p:cond delay="0"/>
                                  </p:stCondLst>
                                  <p:childTnLst>
                                    <p:animEffect transition="out" filter="randombar(horizontal)">
                                      <p:cBhvr>
                                        <p:cTn id="138" dur="500"/>
                                        <p:tgtEl>
                                          <p:spTgt spid="44"/>
                                        </p:tgtEl>
                                      </p:cBhvr>
                                    </p:animEffect>
                                    <p:set>
                                      <p:cBhvr>
                                        <p:cTn id="139" dur="1" fill="hold">
                                          <p:stCondLst>
                                            <p:cond delay="499"/>
                                          </p:stCondLst>
                                        </p:cTn>
                                        <p:tgtEl>
                                          <p:spTgt spid="4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4" presetClass="exit" presetSubtype="10" fill="hold" nodeType="clickEffect">
                                  <p:stCondLst>
                                    <p:cond delay="0"/>
                                  </p:stCondLst>
                                  <p:childTnLst>
                                    <p:animEffect transition="out" filter="randombar(horizontal)">
                                      <p:cBhvr>
                                        <p:cTn id="143" dur="500"/>
                                        <p:tgtEl>
                                          <p:spTgt spid="47"/>
                                        </p:tgtEl>
                                      </p:cBhvr>
                                    </p:animEffect>
                                    <p:set>
                                      <p:cBhvr>
                                        <p:cTn id="144" dur="1" fill="hold">
                                          <p:stCondLst>
                                            <p:cond delay="499"/>
                                          </p:stCondLst>
                                        </p:cTn>
                                        <p:tgtEl>
                                          <p:spTgt spid="47"/>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4" presetClass="exit" presetSubtype="10" fill="hold" nodeType="clickEffect">
                                  <p:stCondLst>
                                    <p:cond delay="0"/>
                                  </p:stCondLst>
                                  <p:childTnLst>
                                    <p:animEffect transition="out" filter="randombar(horizontal)">
                                      <p:cBhvr>
                                        <p:cTn id="148" dur="500"/>
                                        <p:tgtEl>
                                          <p:spTgt spid="48"/>
                                        </p:tgtEl>
                                      </p:cBhvr>
                                    </p:animEffect>
                                    <p:set>
                                      <p:cBhvr>
                                        <p:cTn id="14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83112" y="223284"/>
            <a:ext cx="11914510" cy="6557388"/>
          </a:xfrm>
          <a:prstGeom prst="rect">
            <a:avLst/>
          </a:prstGeom>
        </p:spPr>
      </p:pic>
      <p:sp>
        <p:nvSpPr>
          <p:cNvPr id="4" name="TextBox 3">
            <a:extLst>
              <a:ext uri="{FF2B5EF4-FFF2-40B4-BE49-F238E27FC236}">
                <a16:creationId xmlns:a16="http://schemas.microsoft.com/office/drawing/2014/main" id="{BF6122BB-3F03-AF44-32C8-6142176072EE}"/>
              </a:ext>
            </a:extLst>
          </p:cNvPr>
          <p:cNvSpPr txBox="1"/>
          <p:nvPr/>
        </p:nvSpPr>
        <p:spPr>
          <a:xfrm>
            <a:off x="1881963" y="659219"/>
            <a:ext cx="9484242" cy="1200329"/>
          </a:xfrm>
          <a:prstGeom prst="rect">
            <a:avLst/>
          </a:prstGeom>
          <a:noFill/>
        </p:spPr>
        <p:txBody>
          <a:bodyPr wrap="square" rtlCol="0">
            <a:spAutoFit/>
          </a:bodyPr>
          <a:lstStyle/>
          <a:p>
            <a:pPr lvl="0"/>
            <a:r>
              <a:rPr lang="vi-VN" sz="3600" b="1" dirty="0">
                <a:solidFill>
                  <a:prstClr val="black"/>
                </a:solidFill>
                <a:latin typeface="Cambria" panose="02040503050406030204" pitchFamily="18" charset="0"/>
                <a:ea typeface="Cambria" panose="02040503050406030204" pitchFamily="18" charset="0"/>
              </a:rPr>
              <a:t>Năm sinh của mỗi nhân vật lịch sử dưới đây thuộc thế kỉ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CA136B96-403C-AB56-5FCE-260DC1980459}"/>
              </a:ext>
            </a:extLst>
          </p:cNvPr>
          <p:cNvSpPr/>
          <p:nvPr/>
        </p:nvSpPr>
        <p:spPr>
          <a:xfrm>
            <a:off x="285750" y="213360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Trần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Hưng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Đạo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1228</a:t>
            </a:r>
          </a:p>
        </p:txBody>
      </p:sp>
      <p:sp>
        <p:nvSpPr>
          <p:cNvPr id="5" name="Rectangle: Rounded Corners 4">
            <a:extLst>
              <a:ext uri="{FF2B5EF4-FFF2-40B4-BE49-F238E27FC236}">
                <a16:creationId xmlns:a16="http://schemas.microsoft.com/office/drawing/2014/main" id="{EB4B6623-EF51-513E-B526-D91B7FC1CAA1}"/>
              </a:ext>
            </a:extLst>
          </p:cNvPr>
          <p:cNvSpPr/>
          <p:nvPr/>
        </p:nvSpPr>
        <p:spPr>
          <a:xfrm>
            <a:off x="3276600" y="215265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Nguyễn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Trãi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1380</a:t>
            </a:r>
          </a:p>
        </p:txBody>
      </p:sp>
      <p:sp>
        <p:nvSpPr>
          <p:cNvPr id="6" name="Rectangle: Rounded Corners 5">
            <a:extLst>
              <a:ext uri="{FF2B5EF4-FFF2-40B4-BE49-F238E27FC236}">
                <a16:creationId xmlns:a16="http://schemas.microsoft.com/office/drawing/2014/main" id="{67FF6C6B-FCD8-6011-C932-22A3256D0F3E}"/>
              </a:ext>
            </a:extLst>
          </p:cNvPr>
          <p:cNvSpPr/>
          <p:nvPr/>
        </p:nvSpPr>
        <p:spPr>
          <a:xfrm>
            <a:off x="6257925" y="215265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Phan </a:t>
            </a:r>
            <a:r>
              <a:rPr lang="en-US" sz="2400" b="1" dirty="0" err="1">
                <a:solidFill>
                  <a:srgbClr val="002060"/>
                </a:solidFill>
                <a:latin typeface="Cambria" panose="02040503050406030204" pitchFamily="18" charset="0"/>
                <a:ea typeface="Cambria" panose="02040503050406030204" pitchFamily="18" charset="0"/>
              </a:rPr>
              <a:t>Bội</a:t>
            </a:r>
            <a:r>
              <a:rPr lang="en-US" sz="2400" b="1" dirty="0">
                <a:solidFill>
                  <a:srgbClr val="002060"/>
                </a:solidFill>
                <a:latin typeface="Cambria" panose="02040503050406030204" pitchFamily="18" charset="0"/>
                <a:ea typeface="Cambria" panose="02040503050406030204" pitchFamily="18" charset="0"/>
              </a:rPr>
              <a:t> Châu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1867</a:t>
            </a:r>
          </a:p>
        </p:txBody>
      </p:sp>
      <p:sp>
        <p:nvSpPr>
          <p:cNvPr id="8" name="Rectangle: Rounded Corners 7">
            <a:extLst>
              <a:ext uri="{FF2B5EF4-FFF2-40B4-BE49-F238E27FC236}">
                <a16:creationId xmlns:a16="http://schemas.microsoft.com/office/drawing/2014/main" id="{4CED1F2C-F9BC-CAB5-89A9-32C315EC6A9E}"/>
              </a:ext>
            </a:extLst>
          </p:cNvPr>
          <p:cNvSpPr/>
          <p:nvPr/>
        </p:nvSpPr>
        <p:spPr>
          <a:xfrm>
            <a:off x="9191625" y="2171700"/>
            <a:ext cx="2733675" cy="1181100"/>
          </a:xfrm>
          <a:prstGeom prst="roundRect">
            <a:avLst/>
          </a:prstGeom>
          <a:solidFill>
            <a:srgbClr val="EC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Đinh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Bộ</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Lĩnh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sinh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năm</a:t>
            </a:r>
            <a:r>
              <a:rPr lang="en-US" sz="2400" b="1" dirty="0">
                <a:solidFill>
                  <a:srgbClr val="002060"/>
                </a:solidFill>
                <a:latin typeface="Cambria" panose="02040503050406030204" pitchFamily="18" charset="0"/>
                <a:ea typeface="Cambria" panose="02040503050406030204" pitchFamily="18" charset="0"/>
              </a:rPr>
              <a:t> 924</a:t>
            </a:r>
          </a:p>
        </p:txBody>
      </p:sp>
      <p:sp>
        <p:nvSpPr>
          <p:cNvPr id="9" name="Rectangle: Rounded Corners 8">
            <a:extLst>
              <a:ext uri="{FF2B5EF4-FFF2-40B4-BE49-F238E27FC236}">
                <a16:creationId xmlns:a16="http://schemas.microsoft.com/office/drawing/2014/main" id="{A2627A34-D57E-B70F-84D5-B4D24975A8BF}"/>
              </a:ext>
            </a:extLst>
          </p:cNvPr>
          <p:cNvSpPr/>
          <p:nvPr/>
        </p:nvSpPr>
        <p:spPr>
          <a:xfrm>
            <a:off x="409576" y="4591050"/>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XIX</a:t>
            </a:r>
          </a:p>
        </p:txBody>
      </p:sp>
      <p:sp>
        <p:nvSpPr>
          <p:cNvPr id="11" name="Rectangle: Rounded Corners 10">
            <a:extLst>
              <a:ext uri="{FF2B5EF4-FFF2-40B4-BE49-F238E27FC236}">
                <a16:creationId xmlns:a16="http://schemas.microsoft.com/office/drawing/2014/main" id="{4278908E-1D10-C34A-6D4A-14A7BFAC63AE}"/>
              </a:ext>
            </a:extLst>
          </p:cNvPr>
          <p:cNvSpPr/>
          <p:nvPr/>
        </p:nvSpPr>
        <p:spPr>
          <a:xfrm>
            <a:off x="3505201" y="4533900"/>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a:t>
            </a:r>
          </a:p>
        </p:txBody>
      </p:sp>
      <p:sp>
        <p:nvSpPr>
          <p:cNvPr id="13" name="Rectangle: Rounded Corners 12">
            <a:extLst>
              <a:ext uri="{FF2B5EF4-FFF2-40B4-BE49-F238E27FC236}">
                <a16:creationId xmlns:a16="http://schemas.microsoft.com/office/drawing/2014/main" id="{22973781-9EC3-7AFD-8262-3A027B227FE9}"/>
              </a:ext>
            </a:extLst>
          </p:cNvPr>
          <p:cNvSpPr/>
          <p:nvPr/>
        </p:nvSpPr>
        <p:spPr>
          <a:xfrm>
            <a:off x="6496051" y="4543425"/>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XIII</a:t>
            </a:r>
          </a:p>
        </p:txBody>
      </p:sp>
      <p:sp>
        <p:nvSpPr>
          <p:cNvPr id="14" name="Rectangle: Rounded Corners 13">
            <a:extLst>
              <a:ext uri="{FF2B5EF4-FFF2-40B4-BE49-F238E27FC236}">
                <a16:creationId xmlns:a16="http://schemas.microsoft.com/office/drawing/2014/main" id="{B7612F23-9D20-01CC-7610-228D6D376BCA}"/>
              </a:ext>
            </a:extLst>
          </p:cNvPr>
          <p:cNvSpPr/>
          <p:nvPr/>
        </p:nvSpPr>
        <p:spPr>
          <a:xfrm>
            <a:off x="9363076" y="4524375"/>
            <a:ext cx="2609850" cy="8382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Thế</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kỉ</a:t>
            </a:r>
            <a:r>
              <a:rPr lang="en-US" sz="2400" b="1" dirty="0">
                <a:solidFill>
                  <a:srgbClr val="002060"/>
                </a:solidFill>
                <a:latin typeface="Cambria" panose="02040503050406030204" pitchFamily="18" charset="0"/>
                <a:ea typeface="Cambria" panose="02040503050406030204" pitchFamily="18" charset="0"/>
              </a:rPr>
              <a:t> XIV</a:t>
            </a:r>
          </a:p>
        </p:txBody>
      </p:sp>
      <p:cxnSp>
        <p:nvCxnSpPr>
          <p:cNvPr id="18" name="Straight Arrow Connector 17">
            <a:extLst>
              <a:ext uri="{FF2B5EF4-FFF2-40B4-BE49-F238E27FC236}">
                <a16:creationId xmlns:a16="http://schemas.microsoft.com/office/drawing/2014/main" id="{ABD9DEE3-1A66-197A-62CE-25B78E077AD9}"/>
              </a:ext>
            </a:extLst>
          </p:cNvPr>
          <p:cNvCxnSpPr>
            <a:cxnSpLocks/>
            <a:endCxn id="13" idx="0"/>
          </p:cNvCxnSpPr>
          <p:nvPr/>
        </p:nvCxnSpPr>
        <p:spPr>
          <a:xfrm>
            <a:off x="1495425" y="3314700"/>
            <a:ext cx="6305551" cy="12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90F4C3A-9184-76A3-C2F5-FEFB31E000FD}"/>
              </a:ext>
            </a:extLst>
          </p:cNvPr>
          <p:cNvCxnSpPr>
            <a:cxnSpLocks/>
          </p:cNvCxnSpPr>
          <p:nvPr/>
        </p:nvCxnSpPr>
        <p:spPr>
          <a:xfrm>
            <a:off x="4648200" y="3371850"/>
            <a:ext cx="6305551" cy="12287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267CE0-80F4-459B-6485-A8B4FB8B6A6C}"/>
              </a:ext>
            </a:extLst>
          </p:cNvPr>
          <p:cNvCxnSpPr>
            <a:cxnSpLocks/>
            <a:endCxn id="9" idx="0"/>
          </p:cNvCxnSpPr>
          <p:nvPr/>
        </p:nvCxnSpPr>
        <p:spPr>
          <a:xfrm flipH="1">
            <a:off x="1714501" y="3343275"/>
            <a:ext cx="6048374" cy="1247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CDE1C5-0FD8-81D9-5822-6FFECCA8C641}"/>
              </a:ext>
            </a:extLst>
          </p:cNvPr>
          <p:cNvCxnSpPr>
            <a:cxnSpLocks/>
            <a:endCxn id="11" idx="0"/>
          </p:cNvCxnSpPr>
          <p:nvPr/>
        </p:nvCxnSpPr>
        <p:spPr>
          <a:xfrm flipH="1">
            <a:off x="4810126" y="3371850"/>
            <a:ext cx="5867399" cy="11620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94A3C0E-8921-8C26-5658-82ED9427DA25}"/>
              </a:ext>
            </a:extLst>
          </p:cNvPr>
          <p:cNvSpPr/>
          <p:nvPr/>
        </p:nvSpPr>
        <p:spPr>
          <a:xfrm>
            <a:off x="1085850" y="781050"/>
            <a:ext cx="781050" cy="790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a:t>
            </a:r>
          </a:p>
        </p:txBody>
      </p:sp>
    </p:spTree>
    <p:extLst>
      <p:ext uri="{BB962C8B-B14F-4D97-AF65-F5344CB8AC3E}">
        <p14:creationId xmlns:p14="http://schemas.microsoft.com/office/powerpoint/2010/main" val="4160507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8" grpId="0" animBg="1"/>
      <p:bldP spid="9" grpId="0" animBg="1"/>
      <p:bldP spid="11" grpId="0" animBg="1"/>
      <p:bldP spid="13" grpId="0" animBg="1"/>
      <p:bldP spid="14" grpId="0" animBg="1"/>
    </p:bldLst>
  </p:timing>
</p:sld>
</file>

<file path=ppt/theme/theme1.xml><?xml version="1.0" encoding="utf-8"?>
<a:theme xmlns:a="http://schemas.openxmlformats.org/drawingml/2006/main" name="千图网海量PPT模板www.58pic.com​​">
  <a:themeElements>
    <a:clrScheme name="自定义 1165">
      <a:dk1>
        <a:sysClr val="windowText" lastClr="000000"/>
      </a:dk1>
      <a:lt1>
        <a:sysClr val="window" lastClr="FFFFFF"/>
      </a:lt1>
      <a:dk2>
        <a:srgbClr val="5A6378"/>
      </a:dk2>
      <a:lt2>
        <a:srgbClr val="7F7F7F"/>
      </a:lt2>
      <a:accent1>
        <a:srgbClr val="4FB179"/>
      </a:accent1>
      <a:accent2>
        <a:srgbClr val="CA3A3A"/>
      </a:accent2>
      <a:accent3>
        <a:srgbClr val="4FB179"/>
      </a:accent3>
      <a:accent4>
        <a:srgbClr val="CA3A3A"/>
      </a:accent4>
      <a:accent5>
        <a:srgbClr val="4FB179"/>
      </a:accent5>
      <a:accent6>
        <a:srgbClr val="CA3A3A"/>
      </a:accent6>
      <a:hlink>
        <a:srgbClr val="168BBA"/>
      </a:hlink>
      <a:folHlink>
        <a:srgbClr val="680000"/>
      </a:folHlink>
    </a:clrScheme>
    <a:fontScheme name="ktxqv0nv">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TotalTime>
  <Words>552</Words>
  <Application>Microsoft Office PowerPoint</Application>
  <PresentationFormat>Widescreen</PresentationFormat>
  <Paragraphs>83</Paragraphs>
  <Slides>20</Slides>
  <Notes>7</Notes>
  <HiddenSlides>0</HiddenSlides>
  <MMClips>12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Cambria</vt:lpstr>
      <vt:lpstr>Times New Roman</vt:lpstr>
      <vt:lpstr>UTM Cookies</vt:lpstr>
      <vt:lpstr>庞门正道标题体</vt:lpstr>
      <vt:lpstr>千图网海量PPT模板www.58pic.com​​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23</cp:revision>
  <dcterms:created xsi:type="dcterms:W3CDTF">2023-08-13T14:57:56Z</dcterms:created>
  <dcterms:modified xsi:type="dcterms:W3CDTF">2025-04-07T00:27:10Z</dcterms:modified>
  <cp:category>9Slide.vn</cp:category>
</cp:coreProperties>
</file>