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38" r:id="rId2"/>
    <p:sldMasterId id="2147483784" r:id="rId3"/>
    <p:sldMasterId id="2147483797" r:id="rId4"/>
  </p:sldMasterIdLst>
  <p:notesMasterIdLst>
    <p:notesMasterId r:id="rId20"/>
  </p:notesMasterIdLst>
  <p:sldIdLst>
    <p:sldId id="7708" r:id="rId5"/>
    <p:sldId id="325" r:id="rId6"/>
    <p:sldId id="7717" r:id="rId7"/>
    <p:sldId id="7710" r:id="rId8"/>
    <p:sldId id="7730" r:id="rId9"/>
    <p:sldId id="7731" r:id="rId10"/>
    <p:sldId id="2634" r:id="rId11"/>
    <p:sldId id="2667" r:id="rId12"/>
    <p:sldId id="7732" r:id="rId13"/>
    <p:sldId id="7733" r:id="rId14"/>
    <p:sldId id="7734" r:id="rId15"/>
    <p:sldId id="7735" r:id="rId16"/>
    <p:sldId id="7736" r:id="rId17"/>
    <p:sldId id="300" r:id="rId18"/>
    <p:sldId id="772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7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706" autoAdjust="0"/>
  </p:normalViewPr>
  <p:slideViewPr>
    <p:cSldViewPr snapToGrid="0">
      <p:cViewPr varScale="1">
        <p:scale>
          <a:sx n="82" d="100"/>
          <a:sy n="82"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5DBEE6-97A4-4C2B-A5CD-8FE5FD9CBDA9}" type="datetimeFigureOut">
              <a:rPr lang="en-US" smtClean="0"/>
              <a:t>4/6/2025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8CEE52-A8D8-4C1A-A2E1-2FFE91888228}" type="slidenum">
              <a:rPr lang="en-US" smtClean="0"/>
              <a:t>‹#›</a:t>
            </a:fld>
            <a:endParaRPr lang="en-US"/>
          </a:p>
        </p:txBody>
      </p:sp>
    </p:spTree>
    <p:extLst>
      <p:ext uri="{BB962C8B-B14F-4D97-AF65-F5344CB8AC3E}">
        <p14:creationId xmlns:p14="http://schemas.microsoft.com/office/powerpoint/2010/main" val="761789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hình</a:t>
            </a:r>
            <a:r>
              <a:rPr lang="en-GB" baseline="0" dirty="0"/>
              <a:t> con </a:t>
            </a:r>
            <a:r>
              <a:rPr lang="en-GB" baseline="0" dirty="0" err="1"/>
              <a:t>ong</a:t>
            </a:r>
            <a:r>
              <a:rPr lang="en-GB" baseline="0" dirty="0"/>
              <a:t> </a:t>
            </a:r>
            <a:r>
              <a:rPr lang="en-GB" baseline="0" dirty="0" err="1"/>
              <a:t>gánh</a:t>
            </a:r>
            <a:r>
              <a:rPr lang="en-GB" baseline="0" dirty="0"/>
              <a:t> </a:t>
            </a:r>
            <a:r>
              <a:rPr lang="en-GB" baseline="0" dirty="0" err="1"/>
              <a:t>mật</a:t>
            </a:r>
            <a:r>
              <a:rPr lang="en-GB" baseline="0" dirty="0"/>
              <a:t> </a:t>
            </a:r>
            <a:r>
              <a:rPr lang="en-GB" baseline="0" dirty="0" err="1"/>
              <a:t>để</a:t>
            </a:r>
            <a:r>
              <a:rPr lang="en-GB" baseline="0" dirty="0"/>
              <a:t> quay </a:t>
            </a:r>
            <a:r>
              <a:rPr lang="en-GB" baseline="0" dirty="0" err="1"/>
              <a:t>lại</a:t>
            </a:r>
            <a:r>
              <a:rPr lang="en-GB" baseline="0" dirty="0"/>
              <a:t> slide </a:t>
            </a:r>
            <a:r>
              <a:rPr lang="en-GB" baseline="0" dirty="0" err="1"/>
              <a:t>câu</a:t>
            </a:r>
            <a:r>
              <a:rPr lang="en-GB" baseline="0" dirty="0"/>
              <a:t> </a:t>
            </a:r>
            <a:r>
              <a:rPr lang="en-GB" baseline="0" dirty="0" err="1"/>
              <a:t>hỏi</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0B9E4B-DA25-4D59-97C1-3D5DE45131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909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hình</a:t>
            </a:r>
            <a:r>
              <a:rPr lang="en-GB" baseline="0" dirty="0"/>
              <a:t> con </a:t>
            </a:r>
            <a:r>
              <a:rPr lang="en-GB" baseline="0" dirty="0" err="1"/>
              <a:t>ong</a:t>
            </a:r>
            <a:r>
              <a:rPr lang="en-GB" baseline="0" dirty="0"/>
              <a:t> </a:t>
            </a:r>
            <a:r>
              <a:rPr lang="en-GB" baseline="0" dirty="0" err="1"/>
              <a:t>gánh</a:t>
            </a:r>
            <a:r>
              <a:rPr lang="en-GB" baseline="0" dirty="0"/>
              <a:t> </a:t>
            </a:r>
            <a:r>
              <a:rPr lang="en-GB" baseline="0" dirty="0" err="1"/>
              <a:t>mật</a:t>
            </a:r>
            <a:r>
              <a:rPr lang="en-GB" baseline="0" dirty="0"/>
              <a:t> </a:t>
            </a:r>
            <a:r>
              <a:rPr lang="en-GB" baseline="0" dirty="0" err="1"/>
              <a:t>để</a:t>
            </a:r>
            <a:r>
              <a:rPr lang="en-GB" baseline="0" dirty="0"/>
              <a:t> quay </a:t>
            </a:r>
            <a:r>
              <a:rPr lang="en-GB" baseline="0" dirty="0" err="1"/>
              <a:t>lại</a:t>
            </a:r>
            <a:r>
              <a:rPr lang="en-GB" baseline="0" dirty="0"/>
              <a:t> slide </a:t>
            </a:r>
            <a:r>
              <a:rPr lang="en-GB" baseline="0" dirty="0" err="1"/>
              <a:t>câu</a:t>
            </a:r>
            <a:r>
              <a:rPr lang="en-GB" baseline="0" dirty="0"/>
              <a:t> </a:t>
            </a:r>
            <a:r>
              <a:rPr lang="en-GB" baseline="0" dirty="0" err="1"/>
              <a:t>hỏi</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0B9E4B-DA25-4D59-97C1-3D5DE45131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953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hình</a:t>
            </a:r>
            <a:r>
              <a:rPr lang="en-GB" baseline="0" dirty="0"/>
              <a:t> con </a:t>
            </a:r>
            <a:r>
              <a:rPr lang="en-GB" baseline="0" dirty="0" err="1"/>
              <a:t>ong</a:t>
            </a:r>
            <a:r>
              <a:rPr lang="en-GB" baseline="0" dirty="0"/>
              <a:t> </a:t>
            </a:r>
            <a:r>
              <a:rPr lang="en-GB" baseline="0" dirty="0" err="1"/>
              <a:t>gánh</a:t>
            </a:r>
            <a:r>
              <a:rPr lang="en-GB" baseline="0" dirty="0"/>
              <a:t> </a:t>
            </a:r>
            <a:r>
              <a:rPr lang="en-GB" baseline="0" dirty="0" err="1"/>
              <a:t>mật</a:t>
            </a:r>
            <a:r>
              <a:rPr lang="en-GB" baseline="0" dirty="0"/>
              <a:t> </a:t>
            </a:r>
            <a:r>
              <a:rPr lang="en-GB" baseline="0" dirty="0" err="1"/>
              <a:t>để</a:t>
            </a:r>
            <a:r>
              <a:rPr lang="en-GB" baseline="0" dirty="0"/>
              <a:t> quay </a:t>
            </a:r>
            <a:r>
              <a:rPr lang="en-GB" baseline="0" dirty="0" err="1"/>
              <a:t>lại</a:t>
            </a:r>
            <a:r>
              <a:rPr lang="en-GB" baseline="0" dirty="0"/>
              <a:t> slide </a:t>
            </a:r>
            <a:r>
              <a:rPr lang="en-GB" baseline="0" dirty="0" err="1"/>
              <a:t>câu</a:t>
            </a:r>
            <a:r>
              <a:rPr lang="en-GB" baseline="0" dirty="0"/>
              <a:t> </a:t>
            </a:r>
            <a:r>
              <a:rPr lang="en-GB" baseline="0" dirty="0" err="1"/>
              <a:t>hỏi</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0B9E4B-DA25-4D59-97C1-3D5DE45131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877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hình</a:t>
            </a:r>
            <a:r>
              <a:rPr lang="en-GB" baseline="0" dirty="0"/>
              <a:t> con </a:t>
            </a:r>
            <a:r>
              <a:rPr lang="en-GB" baseline="0" dirty="0" err="1"/>
              <a:t>ong</a:t>
            </a:r>
            <a:r>
              <a:rPr lang="en-GB" baseline="0" dirty="0"/>
              <a:t> </a:t>
            </a:r>
            <a:r>
              <a:rPr lang="en-GB" baseline="0" dirty="0" err="1"/>
              <a:t>gánh</a:t>
            </a:r>
            <a:r>
              <a:rPr lang="en-GB" baseline="0" dirty="0"/>
              <a:t> </a:t>
            </a:r>
            <a:r>
              <a:rPr lang="en-GB" baseline="0" dirty="0" err="1"/>
              <a:t>mật</a:t>
            </a:r>
            <a:r>
              <a:rPr lang="en-GB" baseline="0" dirty="0"/>
              <a:t> </a:t>
            </a:r>
            <a:r>
              <a:rPr lang="en-GB" baseline="0" dirty="0" err="1"/>
              <a:t>để</a:t>
            </a:r>
            <a:r>
              <a:rPr lang="en-GB" baseline="0" dirty="0"/>
              <a:t> quay </a:t>
            </a:r>
            <a:r>
              <a:rPr lang="en-GB" baseline="0" dirty="0" err="1"/>
              <a:t>lại</a:t>
            </a:r>
            <a:r>
              <a:rPr lang="en-GB" baseline="0" dirty="0"/>
              <a:t> slide </a:t>
            </a:r>
            <a:r>
              <a:rPr lang="en-GB" baseline="0" dirty="0" err="1"/>
              <a:t>câu</a:t>
            </a:r>
            <a:r>
              <a:rPr lang="en-GB" baseline="0" dirty="0"/>
              <a:t> </a:t>
            </a:r>
            <a:r>
              <a:rPr lang="en-GB" baseline="0" dirty="0" err="1"/>
              <a:t>hỏi</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0B9E4B-DA25-4D59-97C1-3D5DE45131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810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1929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181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1929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1774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hình</a:t>
            </a:r>
            <a:r>
              <a:rPr lang="en-GB" baseline="0" dirty="0"/>
              <a:t> con </a:t>
            </a:r>
            <a:r>
              <a:rPr lang="en-GB" baseline="0" dirty="0" err="1"/>
              <a:t>ong</a:t>
            </a:r>
            <a:r>
              <a:rPr lang="en-GB" baseline="0" dirty="0"/>
              <a:t> </a:t>
            </a:r>
            <a:r>
              <a:rPr lang="en-GB" baseline="0" dirty="0" err="1"/>
              <a:t>gánh</a:t>
            </a:r>
            <a:r>
              <a:rPr lang="en-GB" baseline="0" dirty="0"/>
              <a:t> </a:t>
            </a:r>
            <a:r>
              <a:rPr lang="en-GB" baseline="0" dirty="0" err="1"/>
              <a:t>mật</a:t>
            </a:r>
            <a:r>
              <a:rPr lang="en-GB" baseline="0" dirty="0"/>
              <a:t> </a:t>
            </a:r>
            <a:r>
              <a:rPr lang="en-GB" baseline="0" dirty="0" err="1"/>
              <a:t>để</a:t>
            </a:r>
            <a:r>
              <a:rPr lang="en-GB" baseline="0" dirty="0"/>
              <a:t> quay </a:t>
            </a:r>
            <a:r>
              <a:rPr lang="en-GB" baseline="0" dirty="0" err="1"/>
              <a:t>lại</a:t>
            </a:r>
            <a:r>
              <a:rPr lang="en-GB" baseline="0" dirty="0"/>
              <a:t> slide </a:t>
            </a:r>
            <a:r>
              <a:rPr lang="en-GB" baseline="0" dirty="0" err="1"/>
              <a:t>câu</a:t>
            </a:r>
            <a:r>
              <a:rPr lang="en-GB" baseline="0" dirty="0"/>
              <a:t> </a:t>
            </a:r>
            <a:r>
              <a:rPr lang="en-GB" baseline="0" dirty="0" err="1"/>
              <a:t>hỏi</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0B9E4B-DA25-4D59-97C1-3D5DE45131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463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hình</a:t>
            </a:r>
            <a:r>
              <a:rPr lang="en-GB" baseline="0" dirty="0"/>
              <a:t> con </a:t>
            </a:r>
            <a:r>
              <a:rPr lang="en-GB" baseline="0" dirty="0" err="1"/>
              <a:t>ong</a:t>
            </a:r>
            <a:r>
              <a:rPr lang="en-GB" baseline="0" dirty="0"/>
              <a:t> </a:t>
            </a:r>
            <a:r>
              <a:rPr lang="en-GB" baseline="0" dirty="0" err="1"/>
              <a:t>gánh</a:t>
            </a:r>
            <a:r>
              <a:rPr lang="en-GB" baseline="0" dirty="0"/>
              <a:t> </a:t>
            </a:r>
            <a:r>
              <a:rPr lang="en-GB" baseline="0" dirty="0" err="1"/>
              <a:t>mật</a:t>
            </a:r>
            <a:r>
              <a:rPr lang="en-GB" baseline="0" dirty="0"/>
              <a:t> </a:t>
            </a:r>
            <a:r>
              <a:rPr lang="en-GB" baseline="0" dirty="0" err="1"/>
              <a:t>để</a:t>
            </a:r>
            <a:r>
              <a:rPr lang="en-GB" baseline="0" dirty="0"/>
              <a:t> quay </a:t>
            </a:r>
            <a:r>
              <a:rPr lang="en-GB" baseline="0" dirty="0" err="1"/>
              <a:t>lại</a:t>
            </a:r>
            <a:r>
              <a:rPr lang="en-GB" baseline="0" dirty="0"/>
              <a:t> slide </a:t>
            </a:r>
            <a:r>
              <a:rPr lang="en-GB" baseline="0" dirty="0" err="1"/>
              <a:t>câu</a:t>
            </a:r>
            <a:r>
              <a:rPr lang="en-GB" baseline="0" dirty="0"/>
              <a:t> </a:t>
            </a:r>
            <a:r>
              <a:rPr lang="en-GB" baseline="0" dirty="0" err="1"/>
              <a:t>hỏi</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0B9E4B-DA25-4D59-97C1-3D5DE45131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821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1DAEB-D3AA-44FD-A743-E2406A09632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AB202A-6F8C-49A4-8963-BBBA91035F6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B9241B-3576-466F-BE06-578F1D909236}"/>
              </a:ext>
            </a:extLst>
          </p:cNvPr>
          <p:cNvSpPr>
            <a:spLocks noGrp="1"/>
          </p:cNvSpPr>
          <p:nvPr>
            <p:ph type="dt" sz="half" idx="10"/>
          </p:nvPr>
        </p:nvSpPr>
        <p:spPr>
          <a:xfrm>
            <a:off x="838200" y="6356350"/>
            <a:ext cx="2743200" cy="365125"/>
          </a:xfrm>
          <a:prstGeom prst="rect">
            <a:avLst/>
          </a:prstGeom>
        </p:spPr>
        <p:txBody>
          <a:bodyPr/>
          <a:lstStyle/>
          <a:p>
            <a:fld id="{90468109-80EF-4F72-B322-B2CBDB0D1E45}" type="datetimeFigureOut">
              <a:rPr lang="en-US" smtClean="0"/>
              <a:t>4/6/2025</a:t>
            </a:fld>
            <a:endParaRPr lang="en-US"/>
          </a:p>
        </p:txBody>
      </p:sp>
      <p:sp>
        <p:nvSpPr>
          <p:cNvPr id="5" name="Footer Placeholder 4">
            <a:extLst>
              <a:ext uri="{FF2B5EF4-FFF2-40B4-BE49-F238E27FC236}">
                <a16:creationId xmlns:a16="http://schemas.microsoft.com/office/drawing/2014/main" id="{7ACCE6BB-10BE-4B3C-A043-6E7E36E362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6F4766E-A233-4D25-A784-353947C087D4}"/>
              </a:ext>
            </a:extLst>
          </p:cNvPr>
          <p:cNvSpPr>
            <a:spLocks noGrp="1"/>
          </p:cNvSpPr>
          <p:nvPr>
            <p:ph type="sldNum" sz="quarter" idx="12"/>
          </p:nvPr>
        </p:nvSpPr>
        <p:spPr>
          <a:xfrm>
            <a:off x="8610600" y="6356350"/>
            <a:ext cx="2743200" cy="365125"/>
          </a:xfrm>
          <a:prstGeom prst="rect">
            <a:avLst/>
          </a:prstGeom>
        </p:spPr>
        <p:txBody>
          <a:bodyPr/>
          <a:lstStyle/>
          <a:p>
            <a:fld id="{2AAAF18D-9894-43AE-8E66-28BB0C14E9EA}" type="slidenum">
              <a:rPr lang="en-US" smtClean="0"/>
              <a:t>‹#›</a:t>
            </a:fld>
            <a:endParaRPr lang="en-US"/>
          </a:p>
        </p:txBody>
      </p:sp>
      <p:pic>
        <p:nvPicPr>
          <p:cNvPr id="7" name="Picture 6">
            <a:extLst>
              <a:ext uri="{FF2B5EF4-FFF2-40B4-BE49-F238E27FC236}">
                <a16:creationId xmlns:a16="http://schemas.microsoft.com/office/drawing/2014/main" id="{D0B5BEA8-A1D0-49A5-B316-2F5398F52E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8" name="Picture 7">
            <a:extLst>
              <a:ext uri="{FF2B5EF4-FFF2-40B4-BE49-F238E27FC236}">
                <a16:creationId xmlns:a16="http://schemas.microsoft.com/office/drawing/2014/main" id="{B4A0646B-E2B2-4E18-B82D-CDC9FC6927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id="{7062D51F-6EFD-4518-8D74-CCABD5D038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76FAE9C6-2AC3-483A-ADB0-2B6BFA63E1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345446391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3D12-9A85-4B14-B258-73991B809B2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423B4A-A23F-4808-8C20-EEB14A8AC3A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1D0E0-9FF0-427E-9319-CA266F6F7126}"/>
              </a:ext>
            </a:extLst>
          </p:cNvPr>
          <p:cNvSpPr>
            <a:spLocks noGrp="1"/>
          </p:cNvSpPr>
          <p:nvPr>
            <p:ph type="dt" sz="half" idx="10"/>
          </p:nvPr>
        </p:nvSpPr>
        <p:spPr>
          <a:xfrm>
            <a:off x="838200" y="6356350"/>
            <a:ext cx="2743200" cy="365125"/>
          </a:xfrm>
          <a:prstGeom prst="rect">
            <a:avLst/>
          </a:prstGeom>
        </p:spPr>
        <p:txBody>
          <a:bodyPr/>
          <a:lstStyle/>
          <a:p>
            <a:fld id="{90468109-80EF-4F72-B322-B2CBDB0D1E45}" type="datetimeFigureOut">
              <a:rPr lang="en-US" smtClean="0"/>
              <a:t>4/6/2025</a:t>
            </a:fld>
            <a:endParaRPr lang="en-US"/>
          </a:p>
        </p:txBody>
      </p:sp>
      <p:sp>
        <p:nvSpPr>
          <p:cNvPr id="5" name="Footer Placeholder 4">
            <a:extLst>
              <a:ext uri="{FF2B5EF4-FFF2-40B4-BE49-F238E27FC236}">
                <a16:creationId xmlns:a16="http://schemas.microsoft.com/office/drawing/2014/main" id="{38A8329E-4CB2-4D14-87CB-C5B5FD32A9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747F96C-5662-415A-A20D-1F2AE2DF79C2}"/>
              </a:ext>
            </a:extLst>
          </p:cNvPr>
          <p:cNvSpPr>
            <a:spLocks noGrp="1"/>
          </p:cNvSpPr>
          <p:nvPr>
            <p:ph type="sldNum" sz="quarter" idx="12"/>
          </p:nvPr>
        </p:nvSpPr>
        <p:spPr>
          <a:xfrm>
            <a:off x="8610600" y="6356350"/>
            <a:ext cx="2743200" cy="365125"/>
          </a:xfrm>
          <a:prstGeom prst="rect">
            <a:avLst/>
          </a:prstGeom>
        </p:spPr>
        <p:txBody>
          <a:bodyPr/>
          <a:lstStyle/>
          <a:p>
            <a:fld id="{2AAAF18D-9894-43AE-8E66-28BB0C14E9EA}" type="slidenum">
              <a:rPr lang="en-US" smtClean="0"/>
              <a:t>‹#›</a:t>
            </a:fld>
            <a:endParaRPr lang="en-US"/>
          </a:p>
        </p:txBody>
      </p:sp>
    </p:spTree>
    <p:extLst>
      <p:ext uri="{BB962C8B-B14F-4D97-AF65-F5344CB8AC3E}">
        <p14:creationId xmlns:p14="http://schemas.microsoft.com/office/powerpoint/2010/main" val="22097685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6E41E8-175E-487A-BDF1-8463AB7FC3E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69F6CB-5095-4E80-8093-BB1FD08DF34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AFC39F-0CFC-4E9B-9D06-2245EF889CF7}"/>
              </a:ext>
            </a:extLst>
          </p:cNvPr>
          <p:cNvSpPr>
            <a:spLocks noGrp="1"/>
          </p:cNvSpPr>
          <p:nvPr>
            <p:ph type="dt" sz="half" idx="10"/>
          </p:nvPr>
        </p:nvSpPr>
        <p:spPr>
          <a:xfrm>
            <a:off x="838200" y="6356350"/>
            <a:ext cx="2743200" cy="365125"/>
          </a:xfrm>
          <a:prstGeom prst="rect">
            <a:avLst/>
          </a:prstGeom>
        </p:spPr>
        <p:txBody>
          <a:bodyPr/>
          <a:lstStyle/>
          <a:p>
            <a:fld id="{90468109-80EF-4F72-B322-B2CBDB0D1E45}" type="datetimeFigureOut">
              <a:rPr lang="en-US" smtClean="0"/>
              <a:t>4/6/2025</a:t>
            </a:fld>
            <a:endParaRPr lang="en-US"/>
          </a:p>
        </p:txBody>
      </p:sp>
      <p:sp>
        <p:nvSpPr>
          <p:cNvPr id="5" name="Footer Placeholder 4">
            <a:extLst>
              <a:ext uri="{FF2B5EF4-FFF2-40B4-BE49-F238E27FC236}">
                <a16:creationId xmlns:a16="http://schemas.microsoft.com/office/drawing/2014/main" id="{83F2F611-5B8E-48C6-A315-BFDF97011B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1051B28-FAD4-4F5C-92A6-98EB2EF5ABD7}"/>
              </a:ext>
            </a:extLst>
          </p:cNvPr>
          <p:cNvSpPr>
            <a:spLocks noGrp="1"/>
          </p:cNvSpPr>
          <p:nvPr>
            <p:ph type="sldNum" sz="quarter" idx="12"/>
          </p:nvPr>
        </p:nvSpPr>
        <p:spPr>
          <a:xfrm>
            <a:off x="8610600" y="6356350"/>
            <a:ext cx="2743200" cy="365125"/>
          </a:xfrm>
          <a:prstGeom prst="rect">
            <a:avLst/>
          </a:prstGeom>
        </p:spPr>
        <p:txBody>
          <a:bodyPr/>
          <a:lstStyle/>
          <a:p>
            <a:fld id="{2AAAF18D-9894-43AE-8E66-28BB0C14E9EA}" type="slidenum">
              <a:rPr lang="en-US" smtClean="0"/>
              <a:t>‹#›</a:t>
            </a:fld>
            <a:endParaRPr lang="en-US"/>
          </a:p>
        </p:txBody>
      </p:sp>
    </p:spTree>
    <p:extLst>
      <p:ext uri="{BB962C8B-B14F-4D97-AF65-F5344CB8AC3E}">
        <p14:creationId xmlns:p14="http://schemas.microsoft.com/office/powerpoint/2010/main" val="69882830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3538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14963335-6A56-4EC5-B285-CB07E485FB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7920"/>
          </a:xfrm>
          <a:prstGeom prst="rect">
            <a:avLst/>
          </a:prstGeom>
        </p:spPr>
      </p:pic>
    </p:spTree>
    <p:extLst>
      <p:ext uri="{BB962C8B-B14F-4D97-AF65-F5344CB8AC3E}">
        <p14:creationId xmlns:p14="http://schemas.microsoft.com/office/powerpoint/2010/main" val="133563691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8F2F06AD-CD97-481F-8E3C-FEE77B0786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7920"/>
          </a:xfrm>
          <a:prstGeom prst="rect">
            <a:avLst/>
          </a:prstGeom>
        </p:spPr>
      </p:pic>
      <p:pic>
        <p:nvPicPr>
          <p:cNvPr id="3" name="Picture 2">
            <a:extLst>
              <a:ext uri="{FF2B5EF4-FFF2-40B4-BE49-F238E27FC236}">
                <a16:creationId xmlns:a16="http://schemas.microsoft.com/office/drawing/2014/main" id="{43F421DF-BDC1-49D2-B95E-F144E0DE871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4" name="Picture 3">
            <a:extLst>
              <a:ext uri="{FF2B5EF4-FFF2-40B4-BE49-F238E27FC236}">
                <a16:creationId xmlns:a16="http://schemas.microsoft.com/office/drawing/2014/main" id="{5C6B3D5A-AFB7-41BB-A8FB-F44C49953B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5" name="Picture 4">
            <a:extLst>
              <a:ext uri="{FF2B5EF4-FFF2-40B4-BE49-F238E27FC236}">
                <a16:creationId xmlns:a16="http://schemas.microsoft.com/office/drawing/2014/main" id="{268A7A24-B0B1-42E4-8893-9C5E20925A9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6" name="Picture 5">
            <a:extLst>
              <a:ext uri="{FF2B5EF4-FFF2-40B4-BE49-F238E27FC236}">
                <a16:creationId xmlns:a16="http://schemas.microsoft.com/office/drawing/2014/main" id="{8B5DA7E9-4AC3-4BDE-A801-A4EDBFA266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1923404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3261F6-2D8B-48C3-B6D1-024A65A0FA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3" name="Picture 2">
            <a:extLst>
              <a:ext uri="{FF2B5EF4-FFF2-40B4-BE49-F238E27FC236}">
                <a16:creationId xmlns:a16="http://schemas.microsoft.com/office/drawing/2014/main" id="{1D4E81C5-5443-45D8-AD71-06481A996F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4" name="Picture 3">
            <a:extLst>
              <a:ext uri="{FF2B5EF4-FFF2-40B4-BE49-F238E27FC236}">
                <a16:creationId xmlns:a16="http://schemas.microsoft.com/office/drawing/2014/main" id="{8504E623-AF6B-4C1E-BAD6-827F2248D9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5" name="Picture 4">
            <a:extLst>
              <a:ext uri="{FF2B5EF4-FFF2-40B4-BE49-F238E27FC236}">
                <a16:creationId xmlns:a16="http://schemas.microsoft.com/office/drawing/2014/main" id="{B7CE8F4F-0CBB-45DE-94DD-49BECDE62B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265945295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BC87A8-12C3-44BE-B253-F018EACCDE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3" name="Picture 2">
            <a:extLst>
              <a:ext uri="{FF2B5EF4-FFF2-40B4-BE49-F238E27FC236}">
                <a16:creationId xmlns:a16="http://schemas.microsoft.com/office/drawing/2014/main" id="{C73FAA31-CEDD-496F-B397-7AD0830460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4" name="Picture 3">
            <a:extLst>
              <a:ext uri="{FF2B5EF4-FFF2-40B4-BE49-F238E27FC236}">
                <a16:creationId xmlns:a16="http://schemas.microsoft.com/office/drawing/2014/main" id="{2B7E5E5B-A627-498F-935A-777E489D9E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5" name="Picture 4">
            <a:extLst>
              <a:ext uri="{FF2B5EF4-FFF2-40B4-BE49-F238E27FC236}">
                <a16:creationId xmlns:a16="http://schemas.microsoft.com/office/drawing/2014/main" id="{19563DBD-55E1-4E16-8F5B-00C6E13058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408237297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24355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C3C921-21E7-4286-9C69-7609AC1188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3" name="Picture 2">
            <a:extLst>
              <a:ext uri="{FF2B5EF4-FFF2-40B4-BE49-F238E27FC236}">
                <a16:creationId xmlns:a16="http://schemas.microsoft.com/office/drawing/2014/main" id="{63F18134-57FD-4D4D-B96A-35C62DEEF6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4" name="Picture 3">
            <a:extLst>
              <a:ext uri="{FF2B5EF4-FFF2-40B4-BE49-F238E27FC236}">
                <a16:creationId xmlns:a16="http://schemas.microsoft.com/office/drawing/2014/main" id="{E876D481-B295-4A8C-9EFB-2843A07EAA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5" name="Picture 4">
            <a:extLst>
              <a:ext uri="{FF2B5EF4-FFF2-40B4-BE49-F238E27FC236}">
                <a16:creationId xmlns:a16="http://schemas.microsoft.com/office/drawing/2014/main" id="{4B90C9CF-8FF5-43AB-A2F8-ADB49161E3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176626417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640311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B2338-6957-4BD1-910F-0010FF309E4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24F1EA6-8DB2-41C0-ABC2-DF9AD01EA4D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B82CD5-F37F-48B9-BB20-429151365558}"/>
              </a:ext>
            </a:extLst>
          </p:cNvPr>
          <p:cNvSpPr>
            <a:spLocks noGrp="1"/>
          </p:cNvSpPr>
          <p:nvPr>
            <p:ph type="dt" sz="half" idx="10"/>
          </p:nvPr>
        </p:nvSpPr>
        <p:spPr>
          <a:xfrm>
            <a:off x="838200" y="6356350"/>
            <a:ext cx="2743200" cy="365125"/>
          </a:xfrm>
          <a:prstGeom prst="rect">
            <a:avLst/>
          </a:prstGeom>
        </p:spPr>
        <p:txBody>
          <a:bodyPr/>
          <a:lstStyle/>
          <a:p>
            <a:fld id="{90468109-80EF-4F72-B322-B2CBDB0D1E45}" type="datetimeFigureOut">
              <a:rPr lang="en-US" smtClean="0"/>
              <a:t>4/6/2025</a:t>
            </a:fld>
            <a:endParaRPr lang="en-US"/>
          </a:p>
        </p:txBody>
      </p:sp>
      <p:sp>
        <p:nvSpPr>
          <p:cNvPr id="5" name="Footer Placeholder 4">
            <a:extLst>
              <a:ext uri="{FF2B5EF4-FFF2-40B4-BE49-F238E27FC236}">
                <a16:creationId xmlns:a16="http://schemas.microsoft.com/office/drawing/2014/main" id="{6A603A70-61A1-405F-A423-74214F758F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5334CAF-72CB-461F-8948-AA236F70B61F}"/>
              </a:ext>
            </a:extLst>
          </p:cNvPr>
          <p:cNvSpPr>
            <a:spLocks noGrp="1"/>
          </p:cNvSpPr>
          <p:nvPr>
            <p:ph type="sldNum" sz="quarter" idx="12"/>
          </p:nvPr>
        </p:nvSpPr>
        <p:spPr>
          <a:xfrm>
            <a:off x="8610600" y="6356350"/>
            <a:ext cx="2743200" cy="365125"/>
          </a:xfrm>
          <a:prstGeom prst="rect">
            <a:avLst/>
          </a:prstGeom>
        </p:spPr>
        <p:txBody>
          <a:bodyPr/>
          <a:lstStyle/>
          <a:p>
            <a:fld id="{2AAAF18D-9894-43AE-8E66-28BB0C14E9EA}" type="slidenum">
              <a:rPr lang="en-US" smtClean="0"/>
              <a:t>‹#›</a:t>
            </a:fld>
            <a:endParaRPr lang="en-US"/>
          </a:p>
        </p:txBody>
      </p:sp>
    </p:spTree>
    <p:extLst>
      <p:ext uri="{BB962C8B-B14F-4D97-AF65-F5344CB8AC3E}">
        <p14:creationId xmlns:p14="http://schemas.microsoft.com/office/powerpoint/2010/main" val="165975702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4/6/2025</a:t>
            </a:fld>
            <a:endParaRPr lang="en-US"/>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410123307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sp>
        <p:nvSpPr>
          <p:cNvPr id="30" name="Google Shape;30;p9"/>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4/6/2025</a:t>
            </a:fld>
            <a:endParaRPr lang="en-US"/>
          </a:p>
        </p:txBody>
      </p:sp>
      <p:sp>
        <p:nvSpPr>
          <p:cNvPr id="31" name="Google Shape;31;p9"/>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27171757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4/6/2025</a:t>
            </a:fld>
            <a:endParaRPr lang="en-US"/>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53017313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preserve="1" userDrawn="1">
  <p:cSld name="1_Comparison">
    <p:spTree>
      <p:nvGrpSpPr>
        <p:cNvPr id="1" name="Shape 40"/>
        <p:cNvGrpSpPr/>
        <p:nvPr/>
      </p:nvGrpSpPr>
      <p:grpSpPr>
        <a:xfrm>
          <a:off x="0" y="0"/>
          <a:ext cx="0" cy="0"/>
          <a:chOff x="0" y="0"/>
          <a:chExt cx="0" cy="0"/>
        </a:xfrm>
      </p:grpSpPr>
      <p:sp>
        <p:nvSpPr>
          <p:cNvPr id="11" name="Oval 10">
            <a:extLst>
              <a:ext uri="{FF2B5EF4-FFF2-40B4-BE49-F238E27FC236}">
                <a16:creationId xmlns:a16="http://schemas.microsoft.com/office/drawing/2014/main" id="{A6E0E954-4F3D-41F1-B6EB-FCF5D97BFC4E}"/>
              </a:ext>
            </a:extLst>
          </p:cNvPr>
          <p:cNvSpPr/>
          <p:nvPr userDrawn="1"/>
        </p:nvSpPr>
        <p:spPr>
          <a:xfrm>
            <a:off x="10806935" y="170906"/>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33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4/6/2025</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Cambria Math" panose="02040503050406030204" pitchFamily="18" charset="0"/>
              <a:cs typeface="Arial"/>
              <a:sym typeface="Arial"/>
            </a:endParaRPr>
          </a:p>
        </p:txBody>
      </p:sp>
      <p:sp>
        <p:nvSpPr>
          <p:cNvPr id="2" name="Oval 1">
            <a:extLst>
              <a:ext uri="{FF2B5EF4-FFF2-40B4-BE49-F238E27FC236}">
                <a16:creationId xmlns:a16="http://schemas.microsoft.com/office/drawing/2014/main" id="{9AD1DDED-7DF5-4CD6-A1A3-FC0C2ECC92B2}"/>
              </a:ext>
            </a:extLst>
          </p:cNvPr>
          <p:cNvSpPr/>
          <p:nvPr userDrawn="1"/>
        </p:nvSpPr>
        <p:spPr>
          <a:xfrm>
            <a:off x="11060935" y="136524"/>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409736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91191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9" y="6035236"/>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3" y="6035236"/>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2198172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75559247"/>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26898046"/>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530092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51893-6B64-4393-9EC2-5B266C89D1E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BE1915-60D4-4FFD-83C3-706AB848430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02445A-943A-4AA2-A003-D5FAAF527E60}"/>
              </a:ext>
            </a:extLst>
          </p:cNvPr>
          <p:cNvSpPr>
            <a:spLocks noGrp="1"/>
          </p:cNvSpPr>
          <p:nvPr>
            <p:ph type="dt" sz="half" idx="10"/>
          </p:nvPr>
        </p:nvSpPr>
        <p:spPr>
          <a:xfrm>
            <a:off x="838200" y="6356350"/>
            <a:ext cx="2743200" cy="365125"/>
          </a:xfrm>
          <a:prstGeom prst="rect">
            <a:avLst/>
          </a:prstGeom>
        </p:spPr>
        <p:txBody>
          <a:bodyPr/>
          <a:lstStyle/>
          <a:p>
            <a:fld id="{90468109-80EF-4F72-B322-B2CBDB0D1E45}" type="datetimeFigureOut">
              <a:rPr lang="en-US" smtClean="0"/>
              <a:t>4/6/2025</a:t>
            </a:fld>
            <a:endParaRPr lang="en-US"/>
          </a:p>
        </p:txBody>
      </p:sp>
      <p:sp>
        <p:nvSpPr>
          <p:cNvPr id="5" name="Footer Placeholder 4">
            <a:extLst>
              <a:ext uri="{FF2B5EF4-FFF2-40B4-BE49-F238E27FC236}">
                <a16:creationId xmlns:a16="http://schemas.microsoft.com/office/drawing/2014/main" id="{9A3ABB87-364A-4AB4-8CE3-D40FA8B04D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6242C8-897B-4EB4-8BBB-43C1CD5F607E}"/>
              </a:ext>
            </a:extLst>
          </p:cNvPr>
          <p:cNvSpPr>
            <a:spLocks noGrp="1"/>
          </p:cNvSpPr>
          <p:nvPr>
            <p:ph type="sldNum" sz="quarter" idx="12"/>
          </p:nvPr>
        </p:nvSpPr>
        <p:spPr>
          <a:xfrm>
            <a:off x="8610600" y="6356350"/>
            <a:ext cx="2743200" cy="365125"/>
          </a:xfrm>
          <a:prstGeom prst="rect">
            <a:avLst/>
          </a:prstGeom>
        </p:spPr>
        <p:txBody>
          <a:bodyPr/>
          <a:lstStyle/>
          <a:p>
            <a:fld id="{2AAAF18D-9894-43AE-8E66-28BB0C14E9EA}" type="slidenum">
              <a:rPr lang="en-US" smtClean="0"/>
              <a:t>‹#›</a:t>
            </a:fld>
            <a:endParaRPr lang="en-US"/>
          </a:p>
        </p:txBody>
      </p:sp>
    </p:spTree>
    <p:extLst>
      <p:ext uri="{BB962C8B-B14F-4D97-AF65-F5344CB8AC3E}">
        <p14:creationId xmlns:p14="http://schemas.microsoft.com/office/powerpoint/2010/main" val="271506902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2025/4/6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41433526"/>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2025/4/6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5004194"/>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2025/4/6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80976708"/>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2025/4/6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542697644"/>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2025/4/6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54027767"/>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2025/4/6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79061259"/>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42200851"/>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92072014"/>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38D853E-5205-4FBA-86A7-2DD23A04501C}"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423558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8D853E-5205-4FBA-86A7-2DD23A04501C}"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354152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F0E8-72DD-4670-AD3D-57017263363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F7CD885-B0C1-4958-8B68-733ABC0140B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26FD6F-EE4E-4E74-8A4B-4F6DC18ED94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7C11E5-5A2E-4A8C-901D-DCC9292A8938}"/>
              </a:ext>
            </a:extLst>
          </p:cNvPr>
          <p:cNvSpPr>
            <a:spLocks noGrp="1"/>
          </p:cNvSpPr>
          <p:nvPr>
            <p:ph type="dt" sz="half" idx="10"/>
          </p:nvPr>
        </p:nvSpPr>
        <p:spPr>
          <a:xfrm>
            <a:off x="838200" y="6356350"/>
            <a:ext cx="2743200" cy="365125"/>
          </a:xfrm>
          <a:prstGeom prst="rect">
            <a:avLst/>
          </a:prstGeom>
        </p:spPr>
        <p:txBody>
          <a:bodyPr/>
          <a:lstStyle/>
          <a:p>
            <a:fld id="{90468109-80EF-4F72-B322-B2CBDB0D1E45}" type="datetimeFigureOut">
              <a:rPr lang="en-US" smtClean="0"/>
              <a:t>4/6/2025</a:t>
            </a:fld>
            <a:endParaRPr lang="en-US"/>
          </a:p>
        </p:txBody>
      </p:sp>
      <p:sp>
        <p:nvSpPr>
          <p:cNvPr id="6" name="Footer Placeholder 5">
            <a:extLst>
              <a:ext uri="{FF2B5EF4-FFF2-40B4-BE49-F238E27FC236}">
                <a16:creationId xmlns:a16="http://schemas.microsoft.com/office/drawing/2014/main" id="{258C3AD8-52D5-49F4-8B59-A796D5565F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657B51-5D7A-443D-BDC7-7E5510DD923E}"/>
              </a:ext>
            </a:extLst>
          </p:cNvPr>
          <p:cNvSpPr>
            <a:spLocks noGrp="1"/>
          </p:cNvSpPr>
          <p:nvPr>
            <p:ph type="sldNum" sz="quarter" idx="12"/>
          </p:nvPr>
        </p:nvSpPr>
        <p:spPr>
          <a:xfrm>
            <a:off x="8610600" y="6356350"/>
            <a:ext cx="2743200" cy="365125"/>
          </a:xfrm>
          <a:prstGeom prst="rect">
            <a:avLst/>
          </a:prstGeom>
        </p:spPr>
        <p:txBody>
          <a:bodyPr/>
          <a:lstStyle/>
          <a:p>
            <a:fld id="{2AAAF18D-9894-43AE-8E66-28BB0C14E9EA}" type="slidenum">
              <a:rPr lang="en-US" smtClean="0"/>
              <a:t>‹#›</a:t>
            </a:fld>
            <a:endParaRPr lang="en-US"/>
          </a:p>
        </p:txBody>
      </p:sp>
    </p:spTree>
    <p:extLst>
      <p:ext uri="{BB962C8B-B14F-4D97-AF65-F5344CB8AC3E}">
        <p14:creationId xmlns:p14="http://schemas.microsoft.com/office/powerpoint/2010/main" val="57922851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8D853E-5205-4FBA-86A7-2DD23A04501C}"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8140630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8D853E-5205-4FBA-86A7-2DD23A04501C}" type="datetimeFigureOut">
              <a:rPr lang="en-US" smtClean="0"/>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6445602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8D853E-5205-4FBA-86A7-2DD23A04501C}" type="datetimeFigureOut">
              <a:rPr lang="en-US" smtClean="0"/>
              <a:t>4/6/2025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5288714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8D853E-5205-4FBA-86A7-2DD23A04501C}" type="datetimeFigureOut">
              <a:rPr lang="en-US" smtClean="0"/>
              <a:t>4/6/2025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890799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D853E-5205-4FBA-86A7-2DD23A04501C}" type="datetimeFigureOut">
              <a:rPr lang="en-US" smtClean="0"/>
              <a:t>4/6/2025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33976421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8D853E-5205-4FBA-86A7-2DD23A04501C}" type="datetimeFigureOut">
              <a:rPr lang="en-US" smtClean="0"/>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35091711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8D853E-5205-4FBA-86A7-2DD23A04501C}" type="datetimeFigureOut">
              <a:rPr lang="en-US" smtClean="0"/>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356823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8D853E-5205-4FBA-86A7-2DD23A04501C}"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7069250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8D853E-5205-4FBA-86A7-2DD23A04501C}"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7497186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458"/>
        <p:cNvGrpSpPr/>
        <p:nvPr/>
      </p:nvGrpSpPr>
      <p:grpSpPr>
        <a:xfrm>
          <a:off x="0" y="0"/>
          <a:ext cx="0" cy="0"/>
          <a:chOff x="0" y="0"/>
          <a:chExt cx="0" cy="0"/>
        </a:xfrm>
      </p:grpSpPr>
      <p:grpSp>
        <p:nvGrpSpPr>
          <p:cNvPr id="1459" name="Google Shape;1459;p15"/>
          <p:cNvGrpSpPr/>
          <p:nvPr/>
        </p:nvGrpSpPr>
        <p:grpSpPr>
          <a:xfrm>
            <a:off x="216201" y="-226149"/>
            <a:ext cx="11759611" cy="6858021"/>
            <a:chOff x="162150" y="-169612"/>
            <a:chExt cx="8819708" cy="5143516"/>
          </a:xfrm>
        </p:grpSpPr>
        <p:sp>
          <p:nvSpPr>
            <p:cNvPr id="1460" name="Google Shape;1460;p15"/>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15"/>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5"/>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15"/>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pic>
          <p:nvPicPr>
            <p:cNvPr id="1464" name="Google Shape;1464;p15"/>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1465" name="Google Shape;1465;p15"/>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15"/>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15"/>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15"/>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15"/>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5"/>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15"/>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15"/>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15"/>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5"/>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15"/>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15"/>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5"/>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15"/>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15"/>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5"/>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15"/>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15"/>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5"/>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15"/>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15"/>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5"/>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15"/>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5"/>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15"/>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15"/>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15"/>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15"/>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15"/>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15"/>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15"/>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15"/>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15"/>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15"/>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15"/>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15"/>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15"/>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15"/>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5"/>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5"/>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5"/>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5"/>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5"/>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5"/>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5"/>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5"/>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5"/>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5"/>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3" name="Google Shape;1513;p15"/>
          <p:cNvSpPr txBox="1">
            <a:spLocks noGrp="1"/>
          </p:cNvSpPr>
          <p:nvPr>
            <p:ph type="title" hasCustomPrompt="1"/>
          </p:nvPr>
        </p:nvSpPr>
        <p:spPr>
          <a:xfrm flipH="1">
            <a:off x="4741800" y="1270533"/>
            <a:ext cx="2708400" cy="161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10666"/>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1514" name="Google Shape;1514;p15"/>
          <p:cNvSpPr txBox="1">
            <a:spLocks noGrp="1"/>
          </p:cNvSpPr>
          <p:nvPr>
            <p:ph type="title" idx="2"/>
          </p:nvPr>
        </p:nvSpPr>
        <p:spPr>
          <a:xfrm>
            <a:off x="3759800" y="3070333"/>
            <a:ext cx="4672400" cy="11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515" name="Google Shape;1515;p15"/>
          <p:cNvSpPr txBox="1">
            <a:spLocks noGrp="1"/>
          </p:cNvSpPr>
          <p:nvPr>
            <p:ph type="subTitle" idx="1"/>
          </p:nvPr>
        </p:nvSpPr>
        <p:spPr>
          <a:xfrm>
            <a:off x="4014600" y="4328933"/>
            <a:ext cx="4162800" cy="87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2020442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4EE1-0AAC-4B70-9557-B94343D5409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BDD0982-662E-4E74-9A8C-84783231BCE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F645D3-25A8-46D4-A2C5-E5F34E4D249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D4AAF7-704B-47B9-8B66-8506603B87D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F25B49-FF2F-4746-A473-6CD969D67CE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8C0EC-5A66-4688-B564-98456E074736}"/>
              </a:ext>
            </a:extLst>
          </p:cNvPr>
          <p:cNvSpPr>
            <a:spLocks noGrp="1"/>
          </p:cNvSpPr>
          <p:nvPr>
            <p:ph type="dt" sz="half" idx="10"/>
          </p:nvPr>
        </p:nvSpPr>
        <p:spPr>
          <a:xfrm>
            <a:off x="838200" y="6356350"/>
            <a:ext cx="2743200" cy="365125"/>
          </a:xfrm>
          <a:prstGeom prst="rect">
            <a:avLst/>
          </a:prstGeom>
        </p:spPr>
        <p:txBody>
          <a:bodyPr/>
          <a:lstStyle/>
          <a:p>
            <a:fld id="{90468109-80EF-4F72-B322-B2CBDB0D1E45}" type="datetimeFigureOut">
              <a:rPr lang="en-US" smtClean="0"/>
              <a:t>4/6/2025</a:t>
            </a:fld>
            <a:endParaRPr lang="en-US"/>
          </a:p>
        </p:txBody>
      </p:sp>
      <p:sp>
        <p:nvSpPr>
          <p:cNvPr id="8" name="Footer Placeholder 7">
            <a:extLst>
              <a:ext uri="{FF2B5EF4-FFF2-40B4-BE49-F238E27FC236}">
                <a16:creationId xmlns:a16="http://schemas.microsoft.com/office/drawing/2014/main" id="{8957BF58-CA8A-4A28-B7C1-69EB0815D9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F9C2E7D-118D-4813-8DBA-94DEA403E653}"/>
              </a:ext>
            </a:extLst>
          </p:cNvPr>
          <p:cNvSpPr>
            <a:spLocks noGrp="1"/>
          </p:cNvSpPr>
          <p:nvPr>
            <p:ph type="sldNum" sz="quarter" idx="12"/>
          </p:nvPr>
        </p:nvSpPr>
        <p:spPr>
          <a:xfrm>
            <a:off x="8610600" y="6356350"/>
            <a:ext cx="2743200" cy="365125"/>
          </a:xfrm>
          <a:prstGeom prst="rect">
            <a:avLst/>
          </a:prstGeom>
        </p:spPr>
        <p:txBody>
          <a:bodyPr/>
          <a:lstStyle/>
          <a:p>
            <a:fld id="{2AAAF18D-9894-43AE-8E66-28BB0C14E9EA}" type="slidenum">
              <a:rPr lang="en-US" smtClean="0"/>
              <a:t>‹#›</a:t>
            </a:fld>
            <a:endParaRPr lang="en-US"/>
          </a:p>
        </p:txBody>
      </p:sp>
    </p:spTree>
    <p:extLst>
      <p:ext uri="{BB962C8B-B14F-4D97-AF65-F5344CB8AC3E}">
        <p14:creationId xmlns:p14="http://schemas.microsoft.com/office/powerpoint/2010/main" val="372062487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2187687515"/>
      </p:ext>
    </p:extLst>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515785723"/>
      </p:ext>
    </p:extLst>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1"/>
            <a:ext cx="11563200" cy="6758609"/>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9227196"/>
      </p:ext>
    </p:extLst>
  </p:cSld>
  <p:clrMapOvr>
    <a:masterClrMapping/>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2"/>
        </a:solidFill>
        <a:effectLst/>
      </p:bgPr>
    </p:bg>
    <p:spTree>
      <p:nvGrpSpPr>
        <p:cNvPr id="1" name="Shape 78"/>
        <p:cNvGrpSpPr/>
        <p:nvPr/>
      </p:nvGrpSpPr>
      <p:grpSpPr>
        <a:xfrm>
          <a:off x="0" y="0"/>
          <a:ext cx="0" cy="0"/>
          <a:chOff x="0" y="0"/>
          <a:chExt cx="0" cy="0"/>
        </a:xfrm>
      </p:grpSpPr>
      <p:grpSp>
        <p:nvGrpSpPr>
          <p:cNvPr id="79" name="Google Shape;79;p5"/>
          <p:cNvGrpSpPr/>
          <p:nvPr/>
        </p:nvGrpSpPr>
        <p:grpSpPr>
          <a:xfrm>
            <a:off x="314300" y="305800"/>
            <a:ext cx="11563200" cy="6246400"/>
            <a:chOff x="235725" y="229350"/>
            <a:chExt cx="8672400" cy="4684800"/>
          </a:xfrm>
        </p:grpSpPr>
        <p:sp>
          <p:nvSpPr>
            <p:cNvPr id="80" name="Google Shape;80;p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5"/>
          <p:cNvSpPr txBox="1">
            <a:spLocks noGrp="1"/>
          </p:cNvSpPr>
          <p:nvPr>
            <p:ph type="subTitle" idx="1"/>
          </p:nvPr>
        </p:nvSpPr>
        <p:spPr>
          <a:xfrm>
            <a:off x="960000" y="4891267"/>
            <a:ext cx="3876800" cy="65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3" name="Google Shape;83;p5"/>
          <p:cNvSpPr txBox="1">
            <a:spLocks noGrp="1"/>
          </p:cNvSpPr>
          <p:nvPr>
            <p:ph type="subTitle" idx="2"/>
          </p:nvPr>
        </p:nvSpPr>
        <p:spPr>
          <a:xfrm>
            <a:off x="7355300" y="2234267"/>
            <a:ext cx="3876800" cy="65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4" name="Google Shape;84;p5"/>
          <p:cNvSpPr txBox="1">
            <a:spLocks noGrp="1"/>
          </p:cNvSpPr>
          <p:nvPr>
            <p:ph type="subTitle" idx="3"/>
          </p:nvPr>
        </p:nvSpPr>
        <p:spPr>
          <a:xfrm>
            <a:off x="960000" y="5537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 name="Google Shape;85;p5"/>
          <p:cNvSpPr txBox="1">
            <a:spLocks noGrp="1"/>
          </p:cNvSpPr>
          <p:nvPr>
            <p:ph type="subTitle" idx="4"/>
          </p:nvPr>
        </p:nvSpPr>
        <p:spPr>
          <a:xfrm>
            <a:off x="7355300" y="2880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6" name="Google Shape;86;p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7" name="Google Shape;87;p5"/>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4291748476"/>
      </p:ext>
    </p:extLst>
  </p:cSld>
  <p:clrMapOvr>
    <a:masterClrMapping/>
  </p:clrMapOvr>
  <p:transitio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2"/>
        </a:solidFill>
        <a:effectLst/>
      </p:bgPr>
    </p:bg>
    <p:spTree>
      <p:nvGrpSpPr>
        <p:cNvPr id="1" name="Shape 88"/>
        <p:cNvGrpSpPr/>
        <p:nvPr/>
      </p:nvGrpSpPr>
      <p:grpSpPr>
        <a:xfrm>
          <a:off x="0" y="0"/>
          <a:ext cx="0" cy="0"/>
          <a:chOff x="0" y="0"/>
          <a:chExt cx="0" cy="0"/>
        </a:xfrm>
      </p:grpSpPr>
      <p:grpSp>
        <p:nvGrpSpPr>
          <p:cNvPr id="89" name="Google Shape;89;p6"/>
          <p:cNvGrpSpPr/>
          <p:nvPr/>
        </p:nvGrpSpPr>
        <p:grpSpPr>
          <a:xfrm>
            <a:off x="314300" y="305800"/>
            <a:ext cx="11563200" cy="6246400"/>
            <a:chOff x="235725" y="229350"/>
            <a:chExt cx="8672400" cy="4684800"/>
          </a:xfrm>
        </p:grpSpPr>
        <p:sp>
          <p:nvSpPr>
            <p:cNvPr id="90" name="Google Shape;90;p6"/>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 name="Google Shape;92;p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93" name="Google Shape;93;p6"/>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2762072719"/>
      </p:ext>
    </p:extLst>
  </p:cSld>
  <p:clrMapOvr>
    <a:masterClrMapping/>
  </p:clrMapOvr>
  <p:transitio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94"/>
        <p:cNvGrpSpPr/>
        <p:nvPr/>
      </p:nvGrpSpPr>
      <p:grpSpPr>
        <a:xfrm>
          <a:off x="0" y="0"/>
          <a:ext cx="0" cy="0"/>
          <a:chOff x="0" y="0"/>
          <a:chExt cx="0" cy="0"/>
        </a:xfrm>
      </p:grpSpPr>
      <p:grpSp>
        <p:nvGrpSpPr>
          <p:cNvPr id="95" name="Google Shape;95;p7"/>
          <p:cNvGrpSpPr/>
          <p:nvPr/>
        </p:nvGrpSpPr>
        <p:grpSpPr>
          <a:xfrm>
            <a:off x="314300" y="305800"/>
            <a:ext cx="11563200" cy="6246400"/>
            <a:chOff x="235725" y="229350"/>
            <a:chExt cx="8672400" cy="4684800"/>
          </a:xfrm>
        </p:grpSpPr>
        <p:sp>
          <p:nvSpPr>
            <p:cNvPr id="96" name="Google Shape;96;p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 name="Google Shape;98;p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subTitle" idx="1"/>
          </p:nvPr>
        </p:nvSpPr>
        <p:spPr>
          <a:xfrm>
            <a:off x="6376900" y="3603017"/>
            <a:ext cx="48552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00" name="Google Shape;100;p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101" name="Google Shape;101;p7"/>
          <p:cNvSpPr txBox="1">
            <a:spLocks noGrp="1"/>
          </p:cNvSpPr>
          <p:nvPr>
            <p:ph type="subTitle" idx="2"/>
          </p:nvPr>
        </p:nvSpPr>
        <p:spPr>
          <a:xfrm>
            <a:off x="6376767" y="2944617"/>
            <a:ext cx="4855200" cy="6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Tree>
    <p:extLst>
      <p:ext uri="{BB962C8B-B14F-4D97-AF65-F5344CB8AC3E}">
        <p14:creationId xmlns:p14="http://schemas.microsoft.com/office/powerpoint/2010/main" val="2827631804"/>
      </p:ext>
    </p:extLst>
  </p:cSld>
  <p:clrMapOvr>
    <a:masterClrMapping/>
  </p:clrMapOvr>
  <p:transition>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02"/>
        <p:cNvGrpSpPr/>
        <p:nvPr/>
      </p:nvGrpSpPr>
      <p:grpSpPr>
        <a:xfrm>
          <a:off x="0" y="0"/>
          <a:ext cx="0" cy="0"/>
          <a:chOff x="0" y="0"/>
          <a:chExt cx="0" cy="0"/>
        </a:xfrm>
      </p:grpSpPr>
      <p:grpSp>
        <p:nvGrpSpPr>
          <p:cNvPr id="103" name="Google Shape;103;p8"/>
          <p:cNvGrpSpPr/>
          <p:nvPr/>
        </p:nvGrpSpPr>
        <p:grpSpPr>
          <a:xfrm>
            <a:off x="314401" y="284734"/>
            <a:ext cx="11563191" cy="6288533"/>
            <a:chOff x="235800" y="213550"/>
            <a:chExt cx="8672393" cy="4716400"/>
          </a:xfrm>
        </p:grpSpPr>
        <p:sp>
          <p:nvSpPr>
            <p:cNvPr id="104" name="Google Shape;104;p8"/>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8"/>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8"/>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8"/>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8"/>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8"/>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8"/>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8"/>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8"/>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8"/>
          <p:cNvSpPr txBox="1">
            <a:spLocks noGrp="1"/>
          </p:cNvSpPr>
          <p:nvPr>
            <p:ph type="title"/>
          </p:nvPr>
        </p:nvSpPr>
        <p:spPr>
          <a:xfrm>
            <a:off x="3366133" y="1742800"/>
            <a:ext cx="59496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389485688"/>
      </p:ext>
    </p:extLst>
  </p:cSld>
  <p:clrMapOvr>
    <a:masterClrMapping/>
  </p:clrMapOvr>
  <p:transition>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131"/>
        <p:cNvGrpSpPr/>
        <p:nvPr/>
      </p:nvGrpSpPr>
      <p:grpSpPr>
        <a:xfrm>
          <a:off x="0" y="0"/>
          <a:ext cx="0" cy="0"/>
          <a:chOff x="0" y="0"/>
          <a:chExt cx="0" cy="0"/>
        </a:xfrm>
      </p:grpSpPr>
      <p:grpSp>
        <p:nvGrpSpPr>
          <p:cNvPr id="132" name="Google Shape;132;p9"/>
          <p:cNvGrpSpPr/>
          <p:nvPr/>
        </p:nvGrpSpPr>
        <p:grpSpPr>
          <a:xfrm>
            <a:off x="314401" y="284734"/>
            <a:ext cx="11563191" cy="6288533"/>
            <a:chOff x="235800" y="213550"/>
            <a:chExt cx="8672393" cy="4716400"/>
          </a:xfrm>
        </p:grpSpPr>
        <p:sp>
          <p:nvSpPr>
            <p:cNvPr id="133" name="Google Shape;133;p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9" name="Google Shape;159;p9"/>
          <p:cNvSpPr txBox="1">
            <a:spLocks noGrp="1"/>
          </p:cNvSpPr>
          <p:nvPr>
            <p:ph type="title"/>
          </p:nvPr>
        </p:nvSpPr>
        <p:spPr>
          <a:xfrm>
            <a:off x="3434133" y="2082217"/>
            <a:ext cx="5813600" cy="19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0" name="Google Shape;160;p9"/>
          <p:cNvSpPr txBox="1">
            <a:spLocks noGrp="1"/>
          </p:cNvSpPr>
          <p:nvPr>
            <p:ph type="subTitle" idx="1"/>
          </p:nvPr>
        </p:nvSpPr>
        <p:spPr>
          <a:xfrm>
            <a:off x="3434133" y="4116984"/>
            <a:ext cx="5813600" cy="6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605422702"/>
      </p:ext>
    </p:extLst>
  </p:cSld>
  <p:clrMapOvr>
    <a:masterClrMapping/>
  </p:clrMapOvr>
  <p:transitio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824861268"/>
      </p:ext>
    </p:extLst>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172"/>
        <p:cNvGrpSpPr/>
        <p:nvPr/>
      </p:nvGrpSpPr>
      <p:grpSpPr>
        <a:xfrm>
          <a:off x="0" y="0"/>
          <a:ext cx="0" cy="0"/>
          <a:chOff x="0" y="0"/>
          <a:chExt cx="0" cy="0"/>
        </a:xfrm>
      </p:grpSpPr>
      <p:grpSp>
        <p:nvGrpSpPr>
          <p:cNvPr id="173" name="Google Shape;173;p11"/>
          <p:cNvGrpSpPr/>
          <p:nvPr/>
        </p:nvGrpSpPr>
        <p:grpSpPr>
          <a:xfrm>
            <a:off x="314401" y="284734"/>
            <a:ext cx="11563191" cy="6288533"/>
            <a:chOff x="235800" y="213550"/>
            <a:chExt cx="8672393" cy="4716400"/>
          </a:xfrm>
        </p:grpSpPr>
        <p:sp>
          <p:nvSpPr>
            <p:cNvPr id="174" name="Google Shape;174;p11"/>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1"/>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11"/>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1"/>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1"/>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1"/>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1"/>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1"/>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0" name="Google Shape;200;p11"/>
          <p:cNvSpPr txBox="1">
            <a:spLocks noGrp="1"/>
          </p:cNvSpPr>
          <p:nvPr>
            <p:ph type="title" hasCustomPrompt="1"/>
          </p:nvPr>
        </p:nvSpPr>
        <p:spPr>
          <a:xfrm>
            <a:off x="2261733"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01" name="Google Shape;201;p11"/>
          <p:cNvSpPr txBox="1">
            <a:spLocks noGrp="1"/>
          </p:cNvSpPr>
          <p:nvPr>
            <p:ph type="subTitle" idx="1"/>
          </p:nvPr>
        </p:nvSpPr>
        <p:spPr>
          <a:xfrm>
            <a:off x="2261733" y="4273400"/>
            <a:ext cx="8768000" cy="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3139769919"/>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70F19-C7E5-4F83-AC20-5280224010D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20C81A7-0827-480C-AEFB-86F54FBF512D}"/>
              </a:ext>
            </a:extLst>
          </p:cNvPr>
          <p:cNvSpPr>
            <a:spLocks noGrp="1"/>
          </p:cNvSpPr>
          <p:nvPr>
            <p:ph type="dt" sz="half" idx="10"/>
          </p:nvPr>
        </p:nvSpPr>
        <p:spPr>
          <a:xfrm>
            <a:off x="838200" y="6356350"/>
            <a:ext cx="2743200" cy="365125"/>
          </a:xfrm>
          <a:prstGeom prst="rect">
            <a:avLst/>
          </a:prstGeom>
        </p:spPr>
        <p:txBody>
          <a:bodyPr/>
          <a:lstStyle/>
          <a:p>
            <a:fld id="{90468109-80EF-4F72-B322-B2CBDB0D1E45}" type="datetimeFigureOut">
              <a:rPr lang="en-US" smtClean="0"/>
              <a:t>4/6/2025</a:t>
            </a:fld>
            <a:endParaRPr lang="en-US"/>
          </a:p>
        </p:txBody>
      </p:sp>
      <p:sp>
        <p:nvSpPr>
          <p:cNvPr id="4" name="Footer Placeholder 3">
            <a:extLst>
              <a:ext uri="{FF2B5EF4-FFF2-40B4-BE49-F238E27FC236}">
                <a16:creationId xmlns:a16="http://schemas.microsoft.com/office/drawing/2014/main" id="{07587C85-77FA-4B0C-B852-0FD7345A4E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0444A2F-9401-418D-95A6-2DF7C7B86E98}"/>
              </a:ext>
            </a:extLst>
          </p:cNvPr>
          <p:cNvSpPr>
            <a:spLocks noGrp="1"/>
          </p:cNvSpPr>
          <p:nvPr>
            <p:ph type="sldNum" sz="quarter" idx="12"/>
          </p:nvPr>
        </p:nvSpPr>
        <p:spPr>
          <a:xfrm>
            <a:off x="8610600" y="6356350"/>
            <a:ext cx="2743200" cy="365125"/>
          </a:xfrm>
          <a:prstGeom prst="rect">
            <a:avLst/>
          </a:prstGeom>
        </p:spPr>
        <p:txBody>
          <a:bodyPr/>
          <a:lstStyle/>
          <a:p>
            <a:fld id="{2AAAF18D-9894-43AE-8E66-28BB0C14E9EA}" type="slidenum">
              <a:rPr lang="en-US" smtClean="0"/>
              <a:t>‹#›</a:t>
            </a:fld>
            <a:endParaRPr lang="en-US"/>
          </a:p>
        </p:txBody>
      </p:sp>
      <p:pic>
        <p:nvPicPr>
          <p:cNvPr id="6" name="Picture 5">
            <a:extLst>
              <a:ext uri="{FF2B5EF4-FFF2-40B4-BE49-F238E27FC236}">
                <a16:creationId xmlns:a16="http://schemas.microsoft.com/office/drawing/2014/main" id="{2CCD7192-69C2-4FD9-BEAA-13E50A1E7D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7" name="Picture 6">
            <a:extLst>
              <a:ext uri="{FF2B5EF4-FFF2-40B4-BE49-F238E27FC236}">
                <a16:creationId xmlns:a16="http://schemas.microsoft.com/office/drawing/2014/main" id="{9B8FCC7B-4E53-4340-B7BD-06EE38E29B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8" name="Picture 7">
            <a:extLst>
              <a:ext uri="{FF2B5EF4-FFF2-40B4-BE49-F238E27FC236}">
                <a16:creationId xmlns:a16="http://schemas.microsoft.com/office/drawing/2014/main" id="{DD9CA3AA-6693-4B44-951E-B880BDBB45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id="{9C63C1BC-E83C-458F-8770-A7C08BC7C1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3967525398"/>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4154496217"/>
      </p:ext>
    </p:extLst>
  </p:cSld>
  <p:clrMapOvr>
    <a:masterClrMapping/>
  </p:clrMapOvr>
  <p:transitio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2"/>
        </a:solidFill>
        <a:effectLst/>
      </p:bgPr>
    </p:bg>
    <p:spTree>
      <p:nvGrpSpPr>
        <p:cNvPr id="1" name="Shape 203"/>
        <p:cNvGrpSpPr/>
        <p:nvPr/>
      </p:nvGrpSpPr>
      <p:grpSpPr>
        <a:xfrm>
          <a:off x="0" y="0"/>
          <a:ext cx="0" cy="0"/>
          <a:chOff x="0" y="0"/>
          <a:chExt cx="0" cy="0"/>
        </a:xfrm>
      </p:grpSpPr>
      <p:grpSp>
        <p:nvGrpSpPr>
          <p:cNvPr id="204" name="Google Shape;204;p13"/>
          <p:cNvGrpSpPr/>
          <p:nvPr/>
        </p:nvGrpSpPr>
        <p:grpSpPr>
          <a:xfrm>
            <a:off x="314401" y="284734"/>
            <a:ext cx="11563191" cy="6288533"/>
            <a:chOff x="235800" y="213550"/>
            <a:chExt cx="8672393" cy="4716400"/>
          </a:xfrm>
        </p:grpSpPr>
        <p:sp>
          <p:nvSpPr>
            <p:cNvPr id="205" name="Google Shape;205;p1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1" name="Google Shape;231;p13"/>
          <p:cNvSpPr txBox="1">
            <a:spLocks noGrp="1"/>
          </p:cNvSpPr>
          <p:nvPr>
            <p:ph type="title"/>
          </p:nvPr>
        </p:nvSpPr>
        <p:spPr>
          <a:xfrm>
            <a:off x="3288908" y="4441551"/>
            <a:ext cx="64380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32" name="Google Shape;232;p13"/>
          <p:cNvSpPr txBox="1">
            <a:spLocks noGrp="1"/>
          </p:cNvSpPr>
          <p:nvPr>
            <p:ph type="subTitle" idx="1"/>
          </p:nvPr>
        </p:nvSpPr>
        <p:spPr>
          <a:xfrm>
            <a:off x="3288767" y="1707251"/>
            <a:ext cx="6438000" cy="26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60995259"/>
      </p:ext>
    </p:extLst>
  </p:cSld>
  <p:clrMapOvr>
    <a:masterClrMapping/>
  </p:clrMapOvr>
  <p:transitio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2"/>
        </a:solidFill>
        <a:effectLst/>
      </p:bgPr>
    </p:bg>
    <p:spTree>
      <p:nvGrpSpPr>
        <p:cNvPr id="1" name="Shape 233"/>
        <p:cNvGrpSpPr/>
        <p:nvPr/>
      </p:nvGrpSpPr>
      <p:grpSpPr>
        <a:xfrm>
          <a:off x="0" y="0"/>
          <a:ext cx="0" cy="0"/>
          <a:chOff x="0" y="0"/>
          <a:chExt cx="0" cy="0"/>
        </a:xfrm>
      </p:grpSpPr>
      <p:grpSp>
        <p:nvGrpSpPr>
          <p:cNvPr id="234" name="Google Shape;234;p14"/>
          <p:cNvGrpSpPr/>
          <p:nvPr/>
        </p:nvGrpSpPr>
        <p:grpSpPr>
          <a:xfrm>
            <a:off x="314401" y="284734"/>
            <a:ext cx="11563191" cy="6288533"/>
            <a:chOff x="235800" y="213550"/>
            <a:chExt cx="8672393" cy="4716400"/>
          </a:xfrm>
        </p:grpSpPr>
        <p:sp>
          <p:nvSpPr>
            <p:cNvPr id="235" name="Google Shape;235;p14"/>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4"/>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4"/>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4"/>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4"/>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4"/>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4"/>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4"/>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4"/>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14"/>
          <p:cNvSpPr txBox="1">
            <a:spLocks noGrp="1"/>
          </p:cNvSpPr>
          <p:nvPr>
            <p:ph type="title"/>
          </p:nvPr>
        </p:nvSpPr>
        <p:spPr>
          <a:xfrm>
            <a:off x="2512284" y="2373784"/>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66"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3" name="Google Shape;263;p14"/>
          <p:cNvSpPr txBox="1">
            <a:spLocks noGrp="1"/>
          </p:cNvSpPr>
          <p:nvPr>
            <p:ph type="title" idx="2" hasCustomPrompt="1"/>
          </p:nvPr>
        </p:nvSpPr>
        <p:spPr>
          <a:xfrm>
            <a:off x="8377500" y="2373800"/>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4" name="Google Shape;264;p14"/>
          <p:cNvSpPr txBox="1">
            <a:spLocks noGrp="1"/>
          </p:cNvSpPr>
          <p:nvPr>
            <p:ph type="subTitle" idx="1"/>
          </p:nvPr>
        </p:nvSpPr>
        <p:spPr>
          <a:xfrm>
            <a:off x="2512284" y="37838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942851132"/>
      </p:ext>
    </p:extLst>
  </p:cSld>
  <p:clrMapOvr>
    <a:masterClrMapping/>
  </p:clrMapOvr>
  <p:transitio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accent2"/>
        </a:solidFill>
        <a:effectLst/>
      </p:bgPr>
    </p:bg>
    <p:spTree>
      <p:nvGrpSpPr>
        <p:cNvPr id="1" name="Shape 265"/>
        <p:cNvGrpSpPr/>
        <p:nvPr/>
      </p:nvGrpSpPr>
      <p:grpSpPr>
        <a:xfrm>
          <a:off x="0" y="0"/>
          <a:ext cx="0" cy="0"/>
          <a:chOff x="0" y="0"/>
          <a:chExt cx="0" cy="0"/>
        </a:xfrm>
      </p:grpSpPr>
      <p:grpSp>
        <p:nvGrpSpPr>
          <p:cNvPr id="266" name="Google Shape;266;p15"/>
          <p:cNvGrpSpPr/>
          <p:nvPr/>
        </p:nvGrpSpPr>
        <p:grpSpPr>
          <a:xfrm>
            <a:off x="314300" y="305800"/>
            <a:ext cx="11563200" cy="6246400"/>
            <a:chOff x="235725" y="229350"/>
            <a:chExt cx="8672400" cy="4684800"/>
          </a:xfrm>
        </p:grpSpPr>
        <p:sp>
          <p:nvSpPr>
            <p:cNvPr id="267" name="Google Shape;267;p1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txBox="1">
            <a:spLocks noGrp="1"/>
          </p:cNvSpPr>
          <p:nvPr>
            <p:ph type="title"/>
          </p:nvPr>
        </p:nvSpPr>
        <p:spPr>
          <a:xfrm>
            <a:off x="2083067"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0" name="Google Shape;270;p15"/>
          <p:cNvSpPr txBox="1">
            <a:spLocks noGrp="1"/>
          </p:cNvSpPr>
          <p:nvPr>
            <p:ph type="subTitle" idx="1"/>
          </p:nvPr>
        </p:nvSpPr>
        <p:spPr>
          <a:xfrm>
            <a:off x="2083067"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1" name="Google Shape;271;p15"/>
          <p:cNvSpPr txBox="1">
            <a:spLocks noGrp="1"/>
          </p:cNvSpPr>
          <p:nvPr>
            <p:ph type="title" idx="2"/>
          </p:nvPr>
        </p:nvSpPr>
        <p:spPr>
          <a:xfrm>
            <a:off x="6993733"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2" name="Google Shape;272;p15"/>
          <p:cNvSpPr txBox="1">
            <a:spLocks noGrp="1"/>
          </p:cNvSpPr>
          <p:nvPr>
            <p:ph type="subTitle" idx="3"/>
          </p:nvPr>
        </p:nvSpPr>
        <p:spPr>
          <a:xfrm>
            <a:off x="6993733"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15"/>
          <p:cNvSpPr txBox="1">
            <a:spLocks noGrp="1"/>
          </p:cNvSpPr>
          <p:nvPr>
            <p:ph type="title" idx="4" hasCustomPrompt="1"/>
          </p:nvPr>
        </p:nvSpPr>
        <p:spPr>
          <a:xfrm>
            <a:off x="7338933"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5" name="Google Shape;275;p15"/>
          <p:cNvSpPr txBox="1">
            <a:spLocks noGrp="1"/>
          </p:cNvSpPr>
          <p:nvPr>
            <p:ph type="title" idx="5" hasCustomPrompt="1"/>
          </p:nvPr>
        </p:nvSpPr>
        <p:spPr>
          <a:xfrm>
            <a:off x="2428267"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1966289056"/>
      </p:ext>
    </p:extLst>
  </p:cSld>
  <p:clrMapOvr>
    <a:masterClrMapping/>
  </p:clrMapOvr>
  <p:transitio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2"/>
        </a:solidFill>
        <a:effectLst/>
      </p:bgPr>
    </p:bg>
    <p:spTree>
      <p:nvGrpSpPr>
        <p:cNvPr id="1" name="Shape 285"/>
        <p:cNvGrpSpPr/>
        <p:nvPr/>
      </p:nvGrpSpPr>
      <p:grpSpPr>
        <a:xfrm>
          <a:off x="0" y="0"/>
          <a:ext cx="0" cy="0"/>
          <a:chOff x="0" y="0"/>
          <a:chExt cx="0" cy="0"/>
        </a:xfrm>
      </p:grpSpPr>
      <p:grpSp>
        <p:nvGrpSpPr>
          <p:cNvPr id="286" name="Google Shape;286;p17"/>
          <p:cNvGrpSpPr/>
          <p:nvPr/>
        </p:nvGrpSpPr>
        <p:grpSpPr>
          <a:xfrm>
            <a:off x="314300" y="305800"/>
            <a:ext cx="11563200" cy="6246400"/>
            <a:chOff x="235725" y="229350"/>
            <a:chExt cx="8672400" cy="4684800"/>
          </a:xfrm>
        </p:grpSpPr>
        <p:sp>
          <p:nvSpPr>
            <p:cNvPr id="287" name="Google Shape;287;p1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1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0" name="Google Shape;290;p17"/>
          <p:cNvSpPr txBox="1">
            <a:spLocks noGrp="1"/>
          </p:cNvSpPr>
          <p:nvPr>
            <p:ph type="title" idx="2"/>
          </p:nvPr>
        </p:nvSpPr>
        <p:spPr>
          <a:xfrm>
            <a:off x="9600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1" name="Google Shape;291;p17"/>
          <p:cNvSpPr txBox="1">
            <a:spLocks noGrp="1"/>
          </p:cNvSpPr>
          <p:nvPr>
            <p:ph type="subTitle" idx="1"/>
          </p:nvPr>
        </p:nvSpPr>
        <p:spPr>
          <a:xfrm>
            <a:off x="90642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2" name="Google Shape;292;p17"/>
          <p:cNvSpPr txBox="1">
            <a:spLocks noGrp="1"/>
          </p:cNvSpPr>
          <p:nvPr>
            <p:ph type="title" idx="3"/>
          </p:nvPr>
        </p:nvSpPr>
        <p:spPr>
          <a:xfrm>
            <a:off x="45384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3" name="Google Shape;293;p17"/>
          <p:cNvSpPr txBox="1">
            <a:spLocks noGrp="1"/>
          </p:cNvSpPr>
          <p:nvPr>
            <p:ph type="subTitle" idx="4"/>
          </p:nvPr>
        </p:nvSpPr>
        <p:spPr>
          <a:xfrm>
            <a:off x="4450195"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4" name="Google Shape;294;p17"/>
          <p:cNvSpPr txBox="1">
            <a:spLocks noGrp="1"/>
          </p:cNvSpPr>
          <p:nvPr>
            <p:ph type="title" idx="5"/>
          </p:nvPr>
        </p:nvSpPr>
        <p:spPr>
          <a:xfrm>
            <a:off x="81168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5" name="Google Shape;295;p17"/>
          <p:cNvSpPr txBox="1">
            <a:spLocks noGrp="1"/>
          </p:cNvSpPr>
          <p:nvPr>
            <p:ph type="subTitle" idx="6"/>
          </p:nvPr>
        </p:nvSpPr>
        <p:spPr>
          <a:xfrm>
            <a:off x="808395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296" name="Google Shape;296;p1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007541263"/>
      </p:ext>
    </p:extLst>
  </p:cSld>
  <p:clrMapOvr>
    <a:masterClrMapping/>
  </p:clrMapOvr>
  <p:transitio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eight columns">
  <p:cSld name="Title and eight columns">
    <p:bg>
      <p:bgPr>
        <a:solidFill>
          <a:schemeClr val="accent2"/>
        </a:solidFill>
        <a:effectLst/>
      </p:bgPr>
    </p:bg>
    <p:spTree>
      <p:nvGrpSpPr>
        <p:cNvPr id="1" name="Shape 297"/>
        <p:cNvGrpSpPr/>
        <p:nvPr/>
      </p:nvGrpSpPr>
      <p:grpSpPr>
        <a:xfrm>
          <a:off x="0" y="0"/>
          <a:ext cx="0" cy="0"/>
          <a:chOff x="0" y="0"/>
          <a:chExt cx="0" cy="0"/>
        </a:xfrm>
      </p:grpSpPr>
      <p:grpSp>
        <p:nvGrpSpPr>
          <p:cNvPr id="298" name="Google Shape;298;p18"/>
          <p:cNvGrpSpPr/>
          <p:nvPr/>
        </p:nvGrpSpPr>
        <p:grpSpPr>
          <a:xfrm>
            <a:off x="314300" y="305800"/>
            <a:ext cx="11563200" cy="6246400"/>
            <a:chOff x="235725" y="229350"/>
            <a:chExt cx="8672400" cy="4684800"/>
          </a:xfrm>
        </p:grpSpPr>
        <p:sp>
          <p:nvSpPr>
            <p:cNvPr id="299" name="Google Shape;299;p18"/>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8"/>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1" name="Google Shape;301;p18"/>
          <p:cNvSpPr txBox="1">
            <a:spLocks noGrp="1"/>
          </p:cNvSpPr>
          <p:nvPr>
            <p:ph type="title"/>
          </p:nvPr>
        </p:nvSpPr>
        <p:spPr>
          <a:xfrm>
            <a:off x="9600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2" name="Google Shape;302;p18"/>
          <p:cNvSpPr txBox="1">
            <a:spLocks noGrp="1"/>
          </p:cNvSpPr>
          <p:nvPr>
            <p:ph type="subTitle" idx="1"/>
          </p:nvPr>
        </p:nvSpPr>
        <p:spPr>
          <a:xfrm>
            <a:off x="9600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303" name="Google Shape;303;p18"/>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304" name="Google Shape;304;p18"/>
          <p:cNvSpPr txBox="1">
            <a:spLocks noGrp="1"/>
          </p:cNvSpPr>
          <p:nvPr>
            <p:ph type="title" idx="2"/>
          </p:nvPr>
        </p:nvSpPr>
        <p:spPr>
          <a:xfrm>
            <a:off x="3723067"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5" name="Google Shape;305;p18"/>
          <p:cNvSpPr txBox="1">
            <a:spLocks noGrp="1"/>
          </p:cNvSpPr>
          <p:nvPr>
            <p:ph type="subTitle" idx="3"/>
          </p:nvPr>
        </p:nvSpPr>
        <p:spPr>
          <a:xfrm>
            <a:off x="3723067"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6" name="Google Shape;306;p18"/>
          <p:cNvSpPr txBox="1">
            <a:spLocks noGrp="1"/>
          </p:cNvSpPr>
          <p:nvPr>
            <p:ph type="title" idx="4"/>
          </p:nvPr>
        </p:nvSpPr>
        <p:spPr>
          <a:xfrm>
            <a:off x="6486133"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7" name="Google Shape;307;p18"/>
          <p:cNvSpPr txBox="1">
            <a:spLocks noGrp="1"/>
          </p:cNvSpPr>
          <p:nvPr>
            <p:ph type="subTitle" idx="5"/>
          </p:nvPr>
        </p:nvSpPr>
        <p:spPr>
          <a:xfrm>
            <a:off x="6486133"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8" name="Google Shape;308;p18"/>
          <p:cNvSpPr txBox="1">
            <a:spLocks noGrp="1"/>
          </p:cNvSpPr>
          <p:nvPr>
            <p:ph type="title" idx="6"/>
          </p:nvPr>
        </p:nvSpPr>
        <p:spPr>
          <a:xfrm>
            <a:off x="92492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9" name="Google Shape;309;p18"/>
          <p:cNvSpPr txBox="1">
            <a:spLocks noGrp="1"/>
          </p:cNvSpPr>
          <p:nvPr>
            <p:ph type="subTitle" idx="7"/>
          </p:nvPr>
        </p:nvSpPr>
        <p:spPr>
          <a:xfrm>
            <a:off x="92492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0" name="Google Shape;310;p18"/>
          <p:cNvSpPr txBox="1">
            <a:spLocks noGrp="1"/>
          </p:cNvSpPr>
          <p:nvPr>
            <p:ph type="title" idx="8"/>
          </p:nvPr>
        </p:nvSpPr>
        <p:spPr>
          <a:xfrm>
            <a:off x="9600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1" name="Google Shape;311;p18"/>
          <p:cNvSpPr txBox="1">
            <a:spLocks noGrp="1"/>
          </p:cNvSpPr>
          <p:nvPr>
            <p:ph type="subTitle" idx="9"/>
          </p:nvPr>
        </p:nvSpPr>
        <p:spPr>
          <a:xfrm>
            <a:off x="9600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2" name="Google Shape;312;p18"/>
          <p:cNvSpPr txBox="1">
            <a:spLocks noGrp="1"/>
          </p:cNvSpPr>
          <p:nvPr>
            <p:ph type="title" idx="13"/>
          </p:nvPr>
        </p:nvSpPr>
        <p:spPr>
          <a:xfrm>
            <a:off x="3723067"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3" name="Google Shape;313;p18"/>
          <p:cNvSpPr txBox="1">
            <a:spLocks noGrp="1"/>
          </p:cNvSpPr>
          <p:nvPr>
            <p:ph type="subTitle" idx="14"/>
          </p:nvPr>
        </p:nvSpPr>
        <p:spPr>
          <a:xfrm>
            <a:off x="3723067"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4" name="Google Shape;314;p18"/>
          <p:cNvSpPr txBox="1">
            <a:spLocks noGrp="1"/>
          </p:cNvSpPr>
          <p:nvPr>
            <p:ph type="title" idx="15"/>
          </p:nvPr>
        </p:nvSpPr>
        <p:spPr>
          <a:xfrm>
            <a:off x="6486133"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5" name="Google Shape;315;p18"/>
          <p:cNvSpPr txBox="1">
            <a:spLocks noGrp="1"/>
          </p:cNvSpPr>
          <p:nvPr>
            <p:ph type="subTitle" idx="16"/>
          </p:nvPr>
        </p:nvSpPr>
        <p:spPr>
          <a:xfrm>
            <a:off x="6486133"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6" name="Google Shape;316;p18"/>
          <p:cNvSpPr txBox="1">
            <a:spLocks noGrp="1"/>
          </p:cNvSpPr>
          <p:nvPr>
            <p:ph type="title" idx="17"/>
          </p:nvPr>
        </p:nvSpPr>
        <p:spPr>
          <a:xfrm>
            <a:off x="92492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18"/>
          <p:cNvSpPr txBox="1">
            <a:spLocks noGrp="1"/>
          </p:cNvSpPr>
          <p:nvPr>
            <p:ph type="subTitle" idx="18"/>
          </p:nvPr>
        </p:nvSpPr>
        <p:spPr>
          <a:xfrm>
            <a:off x="92492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8" name="Google Shape;318;p18"/>
          <p:cNvSpPr txBox="1">
            <a:spLocks noGrp="1"/>
          </p:cNvSpPr>
          <p:nvPr>
            <p:ph type="title" idx="19"/>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22195093"/>
      </p:ext>
    </p:extLst>
  </p:cSld>
  <p:clrMapOvr>
    <a:masterClrMapping/>
  </p:clrMapOvr>
  <p:transition>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319"/>
        <p:cNvGrpSpPr/>
        <p:nvPr/>
      </p:nvGrpSpPr>
      <p:grpSpPr>
        <a:xfrm>
          <a:off x="0" y="0"/>
          <a:ext cx="0" cy="0"/>
          <a:chOff x="0" y="0"/>
          <a:chExt cx="0" cy="0"/>
        </a:xfrm>
      </p:grpSpPr>
      <p:grpSp>
        <p:nvGrpSpPr>
          <p:cNvPr id="320" name="Google Shape;320;p19"/>
          <p:cNvGrpSpPr/>
          <p:nvPr/>
        </p:nvGrpSpPr>
        <p:grpSpPr>
          <a:xfrm>
            <a:off x="314401" y="284734"/>
            <a:ext cx="11563191" cy="6288533"/>
            <a:chOff x="235800" y="213550"/>
            <a:chExt cx="8672393" cy="4716400"/>
          </a:xfrm>
        </p:grpSpPr>
        <p:sp>
          <p:nvSpPr>
            <p:cNvPr id="321" name="Google Shape;321;p1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19"/>
          <p:cNvSpPr txBox="1">
            <a:spLocks noGrp="1"/>
          </p:cNvSpPr>
          <p:nvPr>
            <p:ph type="ctrTitle"/>
          </p:nvPr>
        </p:nvSpPr>
        <p:spPr>
          <a:xfrm>
            <a:off x="3572400" y="720000"/>
            <a:ext cx="5047200" cy="209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lt1"/>
              </a:buClr>
              <a:buSzPts val="5200"/>
              <a:buNone/>
              <a:defRPr sz="6933" b="1">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48" name="Google Shape;348;p19"/>
          <p:cNvSpPr txBox="1">
            <a:spLocks noGrp="1"/>
          </p:cNvSpPr>
          <p:nvPr>
            <p:ph type="subTitle" idx="1"/>
          </p:nvPr>
        </p:nvSpPr>
        <p:spPr>
          <a:xfrm>
            <a:off x="3572400" y="2941300"/>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49" name="Google Shape;349;p19"/>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350" name="Google Shape;350;p19"/>
          <p:cNvSpPr txBox="1"/>
          <p:nvPr/>
        </p:nvSpPr>
        <p:spPr>
          <a:xfrm>
            <a:off x="3572400" y="4541600"/>
            <a:ext cx="5047200" cy="93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GB" sz="1600" b="1">
                <a:solidFill>
                  <a:schemeClr val="dk2"/>
                </a:solidFill>
                <a:latin typeface="Karla" panose="020B0004030503030003"/>
                <a:ea typeface="Karla" panose="020B0004030503030003"/>
                <a:cs typeface="Karla" panose="020B0004030503030003"/>
                <a:sym typeface="Karla" panose="020B0004030503030003"/>
              </a:rPr>
              <a:t>CREDITS:</a:t>
            </a:r>
            <a:r>
              <a:rPr lang="en-GB" sz="1600">
                <a:solidFill>
                  <a:schemeClr val="dk2"/>
                </a:solidFill>
                <a:latin typeface="Karla" panose="020B0004030503030003"/>
                <a:ea typeface="Karla" panose="020B0004030503030003"/>
                <a:cs typeface="Karla" panose="020B0004030503030003"/>
                <a:sym typeface="Karla" panose="020B0004030503030003"/>
              </a:rPr>
              <a:t> This presentation template was created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2"/>
              </a:rPr>
              <a:t>Slidesgo</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including icons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3"/>
              </a:rPr>
              <a:t>Flaticon</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and infographics &amp; images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4"/>
              </a:rPr>
              <a:t>Freepik</a:t>
            </a:r>
            <a:endParaRPr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endParaRPr>
          </a:p>
        </p:txBody>
      </p:sp>
      <p:cxnSp>
        <p:nvCxnSpPr>
          <p:cNvPr id="351" name="Google Shape;351;p19"/>
          <p:cNvCxnSpPr/>
          <p:nvPr/>
        </p:nvCxnSpPr>
        <p:spPr>
          <a:xfrm>
            <a:off x="5681400" y="2880200"/>
            <a:ext cx="829200" cy="0"/>
          </a:xfrm>
          <a:prstGeom prst="straightConnector1">
            <a:avLst/>
          </a:prstGeom>
          <a:noFill/>
          <a:ln w="19050" cap="flat" cmpd="sng">
            <a:solidFill>
              <a:schemeClr val="lt1"/>
            </a:solidFill>
            <a:prstDash val="dash"/>
            <a:round/>
            <a:headEnd type="none" w="med" len="med"/>
            <a:tailEnd type="none" w="med" len="med"/>
          </a:ln>
        </p:spPr>
      </p:cxnSp>
    </p:spTree>
    <p:extLst>
      <p:ext uri="{BB962C8B-B14F-4D97-AF65-F5344CB8AC3E}">
        <p14:creationId xmlns:p14="http://schemas.microsoft.com/office/powerpoint/2010/main" val="741779"/>
      </p:ext>
    </p:extLst>
  </p:cSld>
  <p:clrMapOvr>
    <a:masterClrMapping/>
  </p:clrMapOvr>
  <p:transitio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965025975"/>
      </p:ext>
    </p:extLst>
  </p:cSld>
  <p:clrMapOvr>
    <a:masterClrMapping/>
  </p:clrMapOvr>
  <p:transition>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241255789"/>
      </p:ext>
    </p:extLst>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1"/>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2846565577"/>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3C5494-7BA9-4E43-84E4-B3E60383FF3B}"/>
              </a:ext>
            </a:extLst>
          </p:cNvPr>
          <p:cNvSpPr>
            <a:spLocks noGrp="1"/>
          </p:cNvSpPr>
          <p:nvPr>
            <p:ph type="dt" sz="half" idx="10"/>
          </p:nvPr>
        </p:nvSpPr>
        <p:spPr>
          <a:xfrm>
            <a:off x="838200" y="6356350"/>
            <a:ext cx="2743200" cy="365125"/>
          </a:xfrm>
          <a:prstGeom prst="rect">
            <a:avLst/>
          </a:prstGeom>
        </p:spPr>
        <p:txBody>
          <a:bodyPr/>
          <a:lstStyle/>
          <a:p>
            <a:fld id="{90468109-80EF-4F72-B322-B2CBDB0D1E45}" type="datetimeFigureOut">
              <a:rPr lang="en-US" smtClean="0"/>
              <a:t>4/6/2025</a:t>
            </a:fld>
            <a:endParaRPr lang="en-US"/>
          </a:p>
        </p:txBody>
      </p:sp>
      <p:sp>
        <p:nvSpPr>
          <p:cNvPr id="3" name="Footer Placeholder 2">
            <a:extLst>
              <a:ext uri="{FF2B5EF4-FFF2-40B4-BE49-F238E27FC236}">
                <a16:creationId xmlns:a16="http://schemas.microsoft.com/office/drawing/2014/main" id="{70B67EB6-8724-430E-96C9-7DFB7D4FC3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A9D9D28-9C38-4DFA-A6B0-BCD03C6B9E8C}"/>
              </a:ext>
            </a:extLst>
          </p:cNvPr>
          <p:cNvSpPr>
            <a:spLocks noGrp="1"/>
          </p:cNvSpPr>
          <p:nvPr>
            <p:ph type="sldNum" sz="quarter" idx="12"/>
          </p:nvPr>
        </p:nvSpPr>
        <p:spPr>
          <a:xfrm>
            <a:off x="8610600" y="6356350"/>
            <a:ext cx="2743200" cy="365125"/>
          </a:xfrm>
          <a:prstGeom prst="rect">
            <a:avLst/>
          </a:prstGeom>
        </p:spPr>
        <p:txBody>
          <a:bodyPr/>
          <a:lstStyle/>
          <a:p>
            <a:fld id="{2AAAF18D-9894-43AE-8E66-28BB0C14E9EA}" type="slidenum">
              <a:rPr lang="en-US" smtClean="0"/>
              <a:t>‹#›</a:t>
            </a:fld>
            <a:endParaRPr lang="en-US"/>
          </a:p>
        </p:txBody>
      </p:sp>
    </p:spTree>
    <p:extLst>
      <p:ext uri="{BB962C8B-B14F-4D97-AF65-F5344CB8AC3E}">
        <p14:creationId xmlns:p14="http://schemas.microsoft.com/office/powerpoint/2010/main" val="134988054"/>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21676336"/>
      </p:ext>
    </p:extLst>
  </p:cSld>
  <p:clrMapOvr>
    <a:masterClrMapping/>
  </p:clrMapOvr>
  <p:transitio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96014864"/>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760A1-02B3-44A3-8669-C691EE8644B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D8549F-898C-4FE3-8ADB-988DEE27CE2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95E575-A9C1-4E3A-9545-8CD83236E9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CA2033-5E6D-4397-9B47-B71B89B38AF9}"/>
              </a:ext>
            </a:extLst>
          </p:cNvPr>
          <p:cNvSpPr>
            <a:spLocks noGrp="1"/>
          </p:cNvSpPr>
          <p:nvPr>
            <p:ph type="dt" sz="half" idx="10"/>
          </p:nvPr>
        </p:nvSpPr>
        <p:spPr>
          <a:xfrm>
            <a:off x="838200" y="6356350"/>
            <a:ext cx="2743200" cy="365125"/>
          </a:xfrm>
          <a:prstGeom prst="rect">
            <a:avLst/>
          </a:prstGeom>
        </p:spPr>
        <p:txBody>
          <a:bodyPr/>
          <a:lstStyle/>
          <a:p>
            <a:fld id="{90468109-80EF-4F72-B322-B2CBDB0D1E45}" type="datetimeFigureOut">
              <a:rPr lang="en-US" smtClean="0"/>
              <a:t>4/6/2025</a:t>
            </a:fld>
            <a:endParaRPr lang="en-US"/>
          </a:p>
        </p:txBody>
      </p:sp>
      <p:sp>
        <p:nvSpPr>
          <p:cNvPr id="6" name="Footer Placeholder 5">
            <a:extLst>
              <a:ext uri="{FF2B5EF4-FFF2-40B4-BE49-F238E27FC236}">
                <a16:creationId xmlns:a16="http://schemas.microsoft.com/office/drawing/2014/main" id="{D1A21BAF-D6CD-473F-93FA-7B298DEA08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87EFE35-3539-4A8C-99D0-1402108CE2E4}"/>
              </a:ext>
            </a:extLst>
          </p:cNvPr>
          <p:cNvSpPr>
            <a:spLocks noGrp="1"/>
          </p:cNvSpPr>
          <p:nvPr>
            <p:ph type="sldNum" sz="quarter" idx="12"/>
          </p:nvPr>
        </p:nvSpPr>
        <p:spPr>
          <a:xfrm>
            <a:off x="8610600" y="6356350"/>
            <a:ext cx="2743200" cy="365125"/>
          </a:xfrm>
          <a:prstGeom prst="rect">
            <a:avLst/>
          </a:prstGeom>
        </p:spPr>
        <p:txBody>
          <a:bodyPr/>
          <a:lstStyle/>
          <a:p>
            <a:fld id="{2AAAF18D-9894-43AE-8E66-28BB0C14E9EA}" type="slidenum">
              <a:rPr lang="en-US" smtClean="0"/>
              <a:t>‹#›</a:t>
            </a:fld>
            <a:endParaRPr lang="en-US"/>
          </a:p>
        </p:txBody>
      </p:sp>
      <p:pic>
        <p:nvPicPr>
          <p:cNvPr id="8" name="Picture 7">
            <a:extLst>
              <a:ext uri="{FF2B5EF4-FFF2-40B4-BE49-F238E27FC236}">
                <a16:creationId xmlns:a16="http://schemas.microsoft.com/office/drawing/2014/main" id="{E96B39B2-923D-4EF8-B14A-5EA183DD88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id="{C05C7F2D-732F-41A6-8667-7F8CB59160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D2308AC7-F56F-48C5-9E8F-00F2E8011D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id="{902C95D2-7DFE-4C74-AC31-3A935BD257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387671759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BB3FF-5528-4CD9-BF5C-2CE7D443FE4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E86FD9-5F9D-47C4-82B5-4B98549B9D6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9377B6-A551-47ED-8D55-E69E67F235F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4E6899-B1C1-49E5-B2D1-817DB2EC49FC}"/>
              </a:ext>
            </a:extLst>
          </p:cNvPr>
          <p:cNvSpPr>
            <a:spLocks noGrp="1"/>
          </p:cNvSpPr>
          <p:nvPr>
            <p:ph type="dt" sz="half" idx="10"/>
          </p:nvPr>
        </p:nvSpPr>
        <p:spPr>
          <a:xfrm>
            <a:off x="838200" y="6356350"/>
            <a:ext cx="2743200" cy="365125"/>
          </a:xfrm>
          <a:prstGeom prst="rect">
            <a:avLst/>
          </a:prstGeom>
        </p:spPr>
        <p:txBody>
          <a:bodyPr/>
          <a:lstStyle/>
          <a:p>
            <a:fld id="{90468109-80EF-4F72-B322-B2CBDB0D1E45}" type="datetimeFigureOut">
              <a:rPr lang="en-US" smtClean="0"/>
              <a:t>4/6/2025</a:t>
            </a:fld>
            <a:endParaRPr lang="en-US"/>
          </a:p>
        </p:txBody>
      </p:sp>
      <p:sp>
        <p:nvSpPr>
          <p:cNvPr id="6" name="Footer Placeholder 5">
            <a:extLst>
              <a:ext uri="{FF2B5EF4-FFF2-40B4-BE49-F238E27FC236}">
                <a16:creationId xmlns:a16="http://schemas.microsoft.com/office/drawing/2014/main" id="{3F665D25-BDA3-4249-938E-AFE16E7AFB5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277106-1D1D-4F16-8D24-E806B2A6B8E5}"/>
              </a:ext>
            </a:extLst>
          </p:cNvPr>
          <p:cNvSpPr>
            <a:spLocks noGrp="1"/>
          </p:cNvSpPr>
          <p:nvPr>
            <p:ph type="sldNum" sz="quarter" idx="12"/>
          </p:nvPr>
        </p:nvSpPr>
        <p:spPr>
          <a:xfrm>
            <a:off x="8610600" y="6356350"/>
            <a:ext cx="2743200" cy="365125"/>
          </a:xfrm>
          <a:prstGeom prst="rect">
            <a:avLst/>
          </a:prstGeom>
        </p:spPr>
        <p:txBody>
          <a:bodyPr/>
          <a:lstStyle/>
          <a:p>
            <a:fld id="{2AAAF18D-9894-43AE-8E66-28BB0C14E9EA}" type="slidenum">
              <a:rPr lang="en-US" smtClean="0"/>
              <a:t>‹#›</a:t>
            </a:fld>
            <a:endParaRPr lang="en-US"/>
          </a:p>
        </p:txBody>
      </p:sp>
    </p:spTree>
    <p:extLst>
      <p:ext uri="{BB962C8B-B14F-4D97-AF65-F5344CB8AC3E}">
        <p14:creationId xmlns:p14="http://schemas.microsoft.com/office/powerpoint/2010/main" val="116185397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3.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8.jp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theme" Target="../theme/theme4.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8" name="Picture 7">
            <a:extLst>
              <a:ext uri="{FF2B5EF4-FFF2-40B4-BE49-F238E27FC236}">
                <a16:creationId xmlns:a16="http://schemas.microsoft.com/office/drawing/2014/main" id="{ACB68700-E31F-4146-AD56-B3FEAFB7C9CC}"/>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937942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25" r:id="rId26"/>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2025/4/6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339247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8"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8D853E-5205-4FBA-86A7-2DD23A04501C}" type="datetimeFigureOut">
              <a:rPr lang="en-US" smtClean="0"/>
              <a:t>4/6/2025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95670-6753-4004-A257-BA967EF58E5A}" type="slidenum">
              <a:rPr lang="en-US" smtClean="0"/>
              <a:t>‹#›</a:t>
            </a:fld>
            <a:endParaRPr lang="en-US"/>
          </a:p>
        </p:txBody>
      </p:sp>
      <p:pic>
        <p:nvPicPr>
          <p:cNvPr id="12" name="Picture 4" descr="Đường Bộ Hồ Núi Non Bầu - Miễn Phí vector hình ảnh trên Pixabay">
            <a:extLst>
              <a:ext uri="{FF2B5EF4-FFF2-40B4-BE49-F238E27FC236}">
                <a16:creationId xmlns:a16="http://schemas.microsoft.com/office/drawing/2014/main" id="{38CE291B-3612-490A-9A95-76335756471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a:extLst>
              <a:ext uri="{FF2B5EF4-FFF2-40B4-BE49-F238E27FC236}">
                <a16:creationId xmlns:a16="http://schemas.microsoft.com/office/drawing/2014/main" id="{057441B0-8E49-47D0-B757-650186A30CC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7667965" y="-1373833"/>
            <a:ext cx="4013405" cy="4013405"/>
          </a:xfrm>
          <a:prstGeom prst="ellipse">
            <a:avLst/>
          </a:prstGeom>
          <a:ln>
            <a:noFill/>
          </a:ln>
          <a:effectLst>
            <a:softEdge rad="112500"/>
          </a:effectLst>
        </p:spPr>
      </p:pic>
      <p:pic>
        <p:nvPicPr>
          <p:cNvPr id="61" name="Picture 60">
            <a:extLst>
              <a:ext uri="{FF2B5EF4-FFF2-40B4-BE49-F238E27FC236}">
                <a16:creationId xmlns:a16="http://schemas.microsoft.com/office/drawing/2014/main" id="{F5F77009-E042-47BB-8108-307D2C248A6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386012" y="-24005598"/>
            <a:ext cx="4013405" cy="4013405"/>
          </a:xfrm>
          <a:prstGeom prst="ellipse">
            <a:avLst/>
          </a:prstGeom>
          <a:ln>
            <a:noFill/>
          </a:ln>
          <a:effectLst>
            <a:softEdge rad="112500"/>
          </a:effectLst>
        </p:spPr>
      </p:pic>
      <p:pic>
        <p:nvPicPr>
          <p:cNvPr id="62" name="Picture 61">
            <a:extLst>
              <a:ext uri="{FF2B5EF4-FFF2-40B4-BE49-F238E27FC236}">
                <a16:creationId xmlns:a16="http://schemas.microsoft.com/office/drawing/2014/main" id="{D7389491-2F52-4A8F-AD38-F292C0BE80C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1833155" y="632869"/>
            <a:ext cx="4013405" cy="4013405"/>
          </a:xfrm>
          <a:prstGeom prst="ellipse">
            <a:avLst/>
          </a:prstGeom>
          <a:ln>
            <a:noFill/>
          </a:ln>
          <a:effectLst>
            <a:softEdge rad="112500"/>
          </a:effectLst>
        </p:spPr>
      </p:pic>
      <p:pic>
        <p:nvPicPr>
          <p:cNvPr id="63" name="Picture 62">
            <a:extLst>
              <a:ext uri="{FF2B5EF4-FFF2-40B4-BE49-F238E27FC236}">
                <a16:creationId xmlns:a16="http://schemas.microsoft.com/office/drawing/2014/main" id="{36F83352-6E74-4A4B-86BD-8F5E2BDEF1D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314892" y="25262693"/>
            <a:ext cx="4013405" cy="4013405"/>
          </a:xfrm>
          <a:prstGeom prst="ellipse">
            <a:avLst/>
          </a:prstGeom>
          <a:ln>
            <a:noFill/>
          </a:ln>
          <a:effectLst>
            <a:softEdge rad="112500"/>
          </a:effectLst>
        </p:spPr>
      </p:pic>
    </p:spTree>
    <p:extLst>
      <p:ext uri="{BB962C8B-B14F-4D97-AF65-F5344CB8AC3E}">
        <p14:creationId xmlns:p14="http://schemas.microsoft.com/office/powerpoint/2010/main" val="267628694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2pPr>
            <a:lvl3pPr lvl="2"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3pPr>
            <a:lvl4pPr lvl="3"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4pPr>
            <a:lvl5pPr lvl="4"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5pPr>
            <a:lvl6pPr lvl="5"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6pPr>
            <a:lvl7pPr lvl="6"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7pPr>
            <a:lvl8pPr lvl="7"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8pPr>
            <a:lvl9pPr lvl="8"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9pPr>
          </a:lstStyle>
          <a:p>
            <a:endParaRPr/>
          </a:p>
        </p:txBody>
      </p:sp>
      <p:sp>
        <p:nvSpPr>
          <p:cNvPr id="7" name="Google Shape;7;p1"/>
          <p:cNvSpPr txBox="1">
            <a:spLocks noGrp="1"/>
          </p:cNvSpPr>
          <p:nvPr>
            <p:ph type="body" idx="1"/>
          </p:nvPr>
        </p:nvSpPr>
        <p:spPr>
          <a:xfrm>
            <a:off x="960000" y="1649440"/>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1pPr>
            <a:lvl2pPr marL="914400" lvl="1"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2pPr>
            <a:lvl3pPr marL="1371600" lvl="2"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3pPr>
            <a:lvl4pPr marL="1828800" lvl="3"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4pPr>
            <a:lvl5pPr marL="2286000" lvl="4"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5pPr>
            <a:lvl6pPr marL="2743200" lvl="5"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6pPr>
            <a:lvl7pPr marL="3200400" lvl="6"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7pPr>
            <a:lvl8pPr marL="3657600" lvl="7"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8pPr>
            <a:lvl9pPr marL="4114800" lvl="8" indent="-317500">
              <a:lnSpc>
                <a:spcPct val="100000"/>
              </a:lnSpc>
              <a:spcBef>
                <a:spcPts val="1600"/>
              </a:spcBef>
              <a:spcAft>
                <a:spcPts val="160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9pPr>
          </a:lstStyle>
          <a:p>
            <a:endParaRPr/>
          </a:p>
        </p:txBody>
      </p:sp>
    </p:spTree>
    <p:extLst>
      <p:ext uri="{BB962C8B-B14F-4D97-AF65-F5344CB8AC3E}">
        <p14:creationId xmlns:p14="http://schemas.microsoft.com/office/powerpoint/2010/main" val="641326734"/>
      </p:ext>
    </p:extLst>
  </p:cSld>
  <p:clrMap bg1="lt1" tx1="dk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817" r:id="rId20"/>
    <p:sldLayoutId id="2147483818" r:id="rId21"/>
    <p:sldLayoutId id="2147483819" r:id="rId22"/>
  </p:sldLayoutIdLst>
  <p:transition>
    <p:random/>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gif"/><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12.gif"/></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1.gif"/><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12.gif"/></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gif"/><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12.gif"/></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9.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18D421D7-9277-4477-A002-B546DD3586A5}"/>
              </a:ext>
            </a:extLst>
          </p:cNvPr>
          <p:cNvPicPr>
            <a:picLocks noChangeAspect="1"/>
          </p:cNvPicPr>
          <p:nvPr/>
        </p:nvPicPr>
        <p:blipFill>
          <a:blip r:embed="rId2"/>
          <a:stretch>
            <a:fillRect/>
          </a:stretch>
        </p:blipFill>
        <p:spPr>
          <a:xfrm>
            <a:off x="0" y="0"/>
            <a:ext cx="12192000" cy="6857999"/>
          </a:xfrm>
          <a:prstGeom prst="rect">
            <a:avLst/>
          </a:prstGeom>
        </p:spPr>
      </p:pic>
      <p:pic>
        <p:nvPicPr>
          <p:cNvPr id="2052" name="Picture 4" descr="IEMA Foundation Certificate Syllabus">
            <a:extLst>
              <a:ext uri="{FF2B5EF4-FFF2-40B4-BE49-F238E27FC236}">
                <a16:creationId xmlns:a16="http://schemas.microsoft.com/office/drawing/2014/main" id="{60CCDAE1-5D9B-4701-B40E-52EFB735468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64037" y="2331747"/>
            <a:ext cx="1065589" cy="106558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054" name="Picture 6" descr="å¯ç±çå°èèï¼ cute little bee. | Caras graciosas, Imagenes gif, Emoticonos">
            <a:extLst>
              <a:ext uri="{FF2B5EF4-FFF2-40B4-BE49-F238E27FC236}">
                <a16:creationId xmlns:a16="http://schemas.microsoft.com/office/drawing/2014/main" id="{829AE1B8-8493-4766-ABD7-A387A95815A6}"/>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600000">
            <a:off x="2411454" y="1569429"/>
            <a:ext cx="1340241" cy="161657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DC362562-659F-484D-8F1E-58A604825B6D}"/>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p:blipFill>
        <p:spPr bwMode="auto">
          <a:xfrm flipH="1">
            <a:off x="1053122" y="574616"/>
            <a:ext cx="1225408" cy="1324121"/>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6" name="Picture 6" descr="å¯ç±çå°èèï¼ cute little bee. | Caras graciosas, Imagenes gif, Emoticonos">
            <a:extLst>
              <a:ext uri="{FF2B5EF4-FFF2-40B4-BE49-F238E27FC236}">
                <a16:creationId xmlns:a16="http://schemas.microsoft.com/office/drawing/2014/main" id="{6A44B16A-C879-4520-AD17-2186B093C299}"/>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600000">
            <a:off x="175127" y="3573533"/>
            <a:ext cx="1340241" cy="161657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406CAE92-AAE9-488B-A993-FC5B088A9AB0}"/>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p:blipFill>
        <p:spPr bwMode="auto">
          <a:xfrm flipH="1">
            <a:off x="4116634" y="2212606"/>
            <a:ext cx="1225408" cy="1324121"/>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CA2937BE-1A1D-42CA-AE7B-8218DD4B764F}"/>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0" b="89928" l="13102" r="91566">
                        <a14:backgroundMark x1="31024" y1="50540" x2="18675" y2="58094"/>
                        <a14:backgroundMark x1="18373" y1="49820" x2="16867" y2="51259"/>
                        <a14:backgroundMark x1="16867" y1="56655" x2="20030" y2="64029"/>
                      </a14:backgroundRemoval>
                    </a14:imgEffect>
                  </a14:imgLayer>
                </a14:imgProps>
              </a:ext>
            </a:extLst>
          </a:blip>
          <a:srcRect l="28552"/>
          <a:stretch/>
        </p:blipFill>
        <p:spPr>
          <a:xfrm>
            <a:off x="9299737" y="0"/>
            <a:ext cx="2892263" cy="3389670"/>
          </a:xfrm>
          <a:prstGeom prst="rect">
            <a:avLst/>
          </a:prstGeom>
        </p:spPr>
      </p:pic>
      <p:sp>
        <p:nvSpPr>
          <p:cNvPr id="29" name="任意多边形: 形状 59">
            <a:extLst>
              <a:ext uri="{FF2B5EF4-FFF2-40B4-BE49-F238E27FC236}">
                <a16:creationId xmlns:a16="http://schemas.microsoft.com/office/drawing/2014/main" id="{9E660234-CF3B-4EFA-8D2C-0B246F8D6D14}"/>
              </a:ext>
            </a:extLst>
          </p:cNvPr>
          <p:cNvSpPr/>
          <p:nvPr/>
        </p:nvSpPr>
        <p:spPr>
          <a:xfrm>
            <a:off x="1965434" y="1324220"/>
            <a:ext cx="8261131" cy="4409830"/>
          </a:xfrm>
          <a:custGeom>
            <a:avLst/>
            <a:gdLst>
              <a:gd name="connsiteX0" fmla="*/ 0 w 8261131"/>
              <a:gd name="connsiteY0" fmla="*/ 734972 h 4409830"/>
              <a:gd name="connsiteX1" fmla="*/ 734972 w 8261131"/>
              <a:gd name="connsiteY1" fmla="*/ 0 h 4409830"/>
              <a:gd name="connsiteX2" fmla="*/ 1300904 w 8261131"/>
              <a:gd name="connsiteY2" fmla="*/ 0 h 4409830"/>
              <a:gd name="connsiteX3" fmla="*/ 1866837 w 8261131"/>
              <a:gd name="connsiteY3" fmla="*/ 0 h 4409830"/>
              <a:gd name="connsiteX4" fmla="*/ 2568592 w 8261131"/>
              <a:gd name="connsiteY4" fmla="*/ 0 h 4409830"/>
              <a:gd name="connsiteX5" fmla="*/ 3202437 w 8261131"/>
              <a:gd name="connsiteY5" fmla="*/ 0 h 4409830"/>
              <a:gd name="connsiteX6" fmla="*/ 3768369 w 8261131"/>
              <a:gd name="connsiteY6" fmla="*/ 0 h 4409830"/>
              <a:gd name="connsiteX7" fmla="*/ 4402213 w 8261131"/>
              <a:gd name="connsiteY7" fmla="*/ 0 h 4409830"/>
              <a:gd name="connsiteX8" fmla="*/ 4764410 w 8261131"/>
              <a:gd name="connsiteY8" fmla="*/ 0 h 4409830"/>
              <a:gd name="connsiteX9" fmla="*/ 5262430 w 8261131"/>
              <a:gd name="connsiteY9" fmla="*/ 0 h 4409830"/>
              <a:gd name="connsiteX10" fmla="*/ 5896274 w 8261131"/>
              <a:gd name="connsiteY10" fmla="*/ 0 h 4409830"/>
              <a:gd name="connsiteX11" fmla="*/ 6326383 w 8261131"/>
              <a:gd name="connsiteY11" fmla="*/ 0 h 4409830"/>
              <a:gd name="connsiteX12" fmla="*/ 6824403 w 8261131"/>
              <a:gd name="connsiteY12" fmla="*/ 0 h 4409830"/>
              <a:gd name="connsiteX13" fmla="*/ 7526159 w 8261131"/>
              <a:gd name="connsiteY13" fmla="*/ 0 h 4409830"/>
              <a:gd name="connsiteX14" fmla="*/ 8261131 w 8261131"/>
              <a:gd name="connsiteY14" fmla="*/ 734972 h 4409830"/>
              <a:gd name="connsiteX15" fmla="*/ 8261131 w 8261131"/>
              <a:gd name="connsiteY15" fmla="*/ 1322949 h 4409830"/>
              <a:gd name="connsiteX16" fmla="*/ 8261131 w 8261131"/>
              <a:gd name="connsiteY16" fmla="*/ 1852129 h 4409830"/>
              <a:gd name="connsiteX17" fmla="*/ 8261131 w 8261131"/>
              <a:gd name="connsiteY17" fmla="*/ 2381308 h 4409830"/>
              <a:gd name="connsiteX18" fmla="*/ 8261131 w 8261131"/>
              <a:gd name="connsiteY18" fmla="*/ 2881089 h 4409830"/>
              <a:gd name="connsiteX19" fmla="*/ 8261131 w 8261131"/>
              <a:gd name="connsiteY19" fmla="*/ 3674858 h 4409830"/>
              <a:gd name="connsiteX20" fmla="*/ 7526159 w 8261131"/>
              <a:gd name="connsiteY20" fmla="*/ 4409830 h 4409830"/>
              <a:gd name="connsiteX21" fmla="*/ 7028139 w 8261131"/>
              <a:gd name="connsiteY21" fmla="*/ 4409830 h 4409830"/>
              <a:gd name="connsiteX22" fmla="*/ 6598030 w 8261131"/>
              <a:gd name="connsiteY22" fmla="*/ 4409830 h 4409830"/>
              <a:gd name="connsiteX23" fmla="*/ 6167922 w 8261131"/>
              <a:gd name="connsiteY23" fmla="*/ 4409830 h 4409830"/>
              <a:gd name="connsiteX24" fmla="*/ 5669901 w 8261131"/>
              <a:gd name="connsiteY24" fmla="*/ 4409830 h 4409830"/>
              <a:gd name="connsiteX25" fmla="*/ 5171881 w 8261131"/>
              <a:gd name="connsiteY25" fmla="*/ 4409830 h 4409830"/>
              <a:gd name="connsiteX26" fmla="*/ 4538037 w 8261131"/>
              <a:gd name="connsiteY26" fmla="*/ 4409830 h 4409830"/>
              <a:gd name="connsiteX27" fmla="*/ 4107928 w 8261131"/>
              <a:gd name="connsiteY27" fmla="*/ 4409830 h 4409830"/>
              <a:gd name="connsiteX28" fmla="*/ 3609908 w 8261131"/>
              <a:gd name="connsiteY28" fmla="*/ 4409830 h 4409830"/>
              <a:gd name="connsiteX29" fmla="*/ 2976064 w 8261131"/>
              <a:gd name="connsiteY29" fmla="*/ 4409830 h 4409830"/>
              <a:gd name="connsiteX30" fmla="*/ 2613867 w 8261131"/>
              <a:gd name="connsiteY30" fmla="*/ 4409830 h 4409830"/>
              <a:gd name="connsiteX31" fmla="*/ 1912111 w 8261131"/>
              <a:gd name="connsiteY31" fmla="*/ 4409830 h 4409830"/>
              <a:gd name="connsiteX32" fmla="*/ 1346179 w 8261131"/>
              <a:gd name="connsiteY32" fmla="*/ 4409830 h 4409830"/>
              <a:gd name="connsiteX33" fmla="*/ 734972 w 8261131"/>
              <a:gd name="connsiteY33" fmla="*/ 4409830 h 4409830"/>
              <a:gd name="connsiteX34" fmla="*/ 0 w 8261131"/>
              <a:gd name="connsiteY34" fmla="*/ 3674858 h 4409830"/>
              <a:gd name="connsiteX35" fmla="*/ 0 w 8261131"/>
              <a:gd name="connsiteY35" fmla="*/ 3028083 h 4409830"/>
              <a:gd name="connsiteX36" fmla="*/ 0 w 8261131"/>
              <a:gd name="connsiteY36" fmla="*/ 2440106 h 4409830"/>
              <a:gd name="connsiteX37" fmla="*/ 0 w 8261131"/>
              <a:gd name="connsiteY37" fmla="*/ 1852129 h 4409830"/>
              <a:gd name="connsiteX38" fmla="*/ 0 w 8261131"/>
              <a:gd name="connsiteY38" fmla="*/ 1352348 h 4409830"/>
              <a:gd name="connsiteX39" fmla="*/ 0 w 8261131"/>
              <a:gd name="connsiteY39" fmla="*/ 734972 h 440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261131" h="4409830" fill="none" extrusionOk="0">
                <a:moveTo>
                  <a:pt x="0" y="734972"/>
                </a:moveTo>
                <a:cubicBezTo>
                  <a:pt x="36832" y="359121"/>
                  <a:pt x="210902" y="-20269"/>
                  <a:pt x="734972" y="0"/>
                </a:cubicBezTo>
                <a:cubicBezTo>
                  <a:pt x="991408" y="-826"/>
                  <a:pt x="1139917" y="52901"/>
                  <a:pt x="1300904" y="0"/>
                </a:cubicBezTo>
                <a:cubicBezTo>
                  <a:pt x="1461891" y="-52901"/>
                  <a:pt x="1584076" y="22598"/>
                  <a:pt x="1866837" y="0"/>
                </a:cubicBezTo>
                <a:cubicBezTo>
                  <a:pt x="2149598" y="-22598"/>
                  <a:pt x="2281174" y="33816"/>
                  <a:pt x="2568592" y="0"/>
                </a:cubicBezTo>
                <a:cubicBezTo>
                  <a:pt x="2856011" y="-33816"/>
                  <a:pt x="2920637" y="34168"/>
                  <a:pt x="3202437" y="0"/>
                </a:cubicBezTo>
                <a:cubicBezTo>
                  <a:pt x="3484238" y="-34168"/>
                  <a:pt x="3594650" y="25283"/>
                  <a:pt x="3768369" y="0"/>
                </a:cubicBezTo>
                <a:cubicBezTo>
                  <a:pt x="3942088" y="-25283"/>
                  <a:pt x="4185908" y="43696"/>
                  <a:pt x="4402213" y="0"/>
                </a:cubicBezTo>
                <a:cubicBezTo>
                  <a:pt x="4618518" y="-43696"/>
                  <a:pt x="4630111" y="11347"/>
                  <a:pt x="4764410" y="0"/>
                </a:cubicBezTo>
                <a:cubicBezTo>
                  <a:pt x="4898709" y="-11347"/>
                  <a:pt x="5061317" y="27849"/>
                  <a:pt x="5262430" y="0"/>
                </a:cubicBezTo>
                <a:cubicBezTo>
                  <a:pt x="5463543" y="-27849"/>
                  <a:pt x="5667323" y="46287"/>
                  <a:pt x="5896274" y="0"/>
                </a:cubicBezTo>
                <a:cubicBezTo>
                  <a:pt x="6125225" y="-46287"/>
                  <a:pt x="6205933" y="33261"/>
                  <a:pt x="6326383" y="0"/>
                </a:cubicBezTo>
                <a:cubicBezTo>
                  <a:pt x="6446833" y="-33261"/>
                  <a:pt x="6583317" y="33908"/>
                  <a:pt x="6824403" y="0"/>
                </a:cubicBezTo>
                <a:cubicBezTo>
                  <a:pt x="7065489" y="-33908"/>
                  <a:pt x="7204634" y="41631"/>
                  <a:pt x="7526159" y="0"/>
                </a:cubicBezTo>
                <a:cubicBezTo>
                  <a:pt x="7981635" y="-30067"/>
                  <a:pt x="8168991" y="367442"/>
                  <a:pt x="8261131" y="734972"/>
                </a:cubicBezTo>
                <a:cubicBezTo>
                  <a:pt x="8321820" y="1011803"/>
                  <a:pt x="8201927" y="1166431"/>
                  <a:pt x="8261131" y="1322949"/>
                </a:cubicBezTo>
                <a:cubicBezTo>
                  <a:pt x="8320335" y="1479467"/>
                  <a:pt x="8203763" y="1602752"/>
                  <a:pt x="8261131" y="1852129"/>
                </a:cubicBezTo>
                <a:cubicBezTo>
                  <a:pt x="8318499" y="2101506"/>
                  <a:pt x="8204533" y="2225843"/>
                  <a:pt x="8261131" y="2381308"/>
                </a:cubicBezTo>
                <a:cubicBezTo>
                  <a:pt x="8317729" y="2536773"/>
                  <a:pt x="8216098" y="2703053"/>
                  <a:pt x="8261131" y="2881089"/>
                </a:cubicBezTo>
                <a:cubicBezTo>
                  <a:pt x="8306164" y="3059125"/>
                  <a:pt x="8260367" y="3437292"/>
                  <a:pt x="8261131" y="3674858"/>
                </a:cubicBezTo>
                <a:cubicBezTo>
                  <a:pt x="8290068" y="4037679"/>
                  <a:pt x="7887156" y="4449384"/>
                  <a:pt x="7526159" y="4409830"/>
                </a:cubicBezTo>
                <a:cubicBezTo>
                  <a:pt x="7326840" y="4458407"/>
                  <a:pt x="7222603" y="4386902"/>
                  <a:pt x="7028139" y="4409830"/>
                </a:cubicBezTo>
                <a:cubicBezTo>
                  <a:pt x="6833675" y="4432758"/>
                  <a:pt x="6708885" y="4361398"/>
                  <a:pt x="6598030" y="4409830"/>
                </a:cubicBezTo>
                <a:cubicBezTo>
                  <a:pt x="6487175" y="4458262"/>
                  <a:pt x="6370766" y="4362052"/>
                  <a:pt x="6167922" y="4409830"/>
                </a:cubicBezTo>
                <a:cubicBezTo>
                  <a:pt x="5965078" y="4457608"/>
                  <a:pt x="5916406" y="4355122"/>
                  <a:pt x="5669901" y="4409830"/>
                </a:cubicBezTo>
                <a:cubicBezTo>
                  <a:pt x="5423396" y="4464538"/>
                  <a:pt x="5353094" y="4392710"/>
                  <a:pt x="5171881" y="4409830"/>
                </a:cubicBezTo>
                <a:cubicBezTo>
                  <a:pt x="4990668" y="4426950"/>
                  <a:pt x="4748560" y="4402815"/>
                  <a:pt x="4538037" y="4409830"/>
                </a:cubicBezTo>
                <a:cubicBezTo>
                  <a:pt x="4327514" y="4416845"/>
                  <a:pt x="4239045" y="4381073"/>
                  <a:pt x="4107928" y="4409830"/>
                </a:cubicBezTo>
                <a:cubicBezTo>
                  <a:pt x="3976811" y="4438587"/>
                  <a:pt x="3803590" y="4398726"/>
                  <a:pt x="3609908" y="4409830"/>
                </a:cubicBezTo>
                <a:cubicBezTo>
                  <a:pt x="3416226" y="4420934"/>
                  <a:pt x="3220566" y="4378762"/>
                  <a:pt x="2976064" y="4409830"/>
                </a:cubicBezTo>
                <a:cubicBezTo>
                  <a:pt x="2731562" y="4440898"/>
                  <a:pt x="2767404" y="4380910"/>
                  <a:pt x="2613867" y="4409830"/>
                </a:cubicBezTo>
                <a:cubicBezTo>
                  <a:pt x="2460330" y="4438750"/>
                  <a:pt x="2162165" y="4368275"/>
                  <a:pt x="1912111" y="4409830"/>
                </a:cubicBezTo>
                <a:cubicBezTo>
                  <a:pt x="1662057" y="4451385"/>
                  <a:pt x="1509092" y="4351748"/>
                  <a:pt x="1346179" y="4409830"/>
                </a:cubicBezTo>
                <a:cubicBezTo>
                  <a:pt x="1183266" y="4467912"/>
                  <a:pt x="961213" y="4366097"/>
                  <a:pt x="734972" y="4409830"/>
                </a:cubicBezTo>
                <a:cubicBezTo>
                  <a:pt x="389779" y="4471170"/>
                  <a:pt x="-22048" y="4102822"/>
                  <a:pt x="0" y="3674858"/>
                </a:cubicBezTo>
                <a:cubicBezTo>
                  <a:pt x="-33556" y="3541010"/>
                  <a:pt x="9672" y="3327116"/>
                  <a:pt x="0" y="3028083"/>
                </a:cubicBezTo>
                <a:cubicBezTo>
                  <a:pt x="-9672" y="2729051"/>
                  <a:pt x="42162" y="2709116"/>
                  <a:pt x="0" y="2440106"/>
                </a:cubicBezTo>
                <a:cubicBezTo>
                  <a:pt x="-42162" y="2171096"/>
                  <a:pt x="52421" y="2105161"/>
                  <a:pt x="0" y="1852129"/>
                </a:cubicBezTo>
                <a:cubicBezTo>
                  <a:pt x="-52421" y="1599097"/>
                  <a:pt x="11908" y="1478728"/>
                  <a:pt x="0" y="1352348"/>
                </a:cubicBezTo>
                <a:cubicBezTo>
                  <a:pt x="-11908" y="1225968"/>
                  <a:pt x="12157" y="999077"/>
                  <a:pt x="0" y="734972"/>
                </a:cubicBezTo>
                <a:close/>
              </a:path>
              <a:path w="8261131" h="4409830" stroke="0" extrusionOk="0">
                <a:moveTo>
                  <a:pt x="0" y="734972"/>
                </a:moveTo>
                <a:cubicBezTo>
                  <a:pt x="-9709" y="379778"/>
                  <a:pt x="323998" y="-6932"/>
                  <a:pt x="734972" y="0"/>
                </a:cubicBezTo>
                <a:cubicBezTo>
                  <a:pt x="974026" y="-59826"/>
                  <a:pt x="1094360" y="45289"/>
                  <a:pt x="1368816" y="0"/>
                </a:cubicBezTo>
                <a:cubicBezTo>
                  <a:pt x="1643272" y="-45289"/>
                  <a:pt x="1579074" y="20694"/>
                  <a:pt x="1731013" y="0"/>
                </a:cubicBezTo>
                <a:cubicBezTo>
                  <a:pt x="1882952" y="-20694"/>
                  <a:pt x="1985796" y="42628"/>
                  <a:pt x="2093209" y="0"/>
                </a:cubicBezTo>
                <a:cubicBezTo>
                  <a:pt x="2200622" y="-42628"/>
                  <a:pt x="2324051" y="10173"/>
                  <a:pt x="2523318" y="0"/>
                </a:cubicBezTo>
                <a:cubicBezTo>
                  <a:pt x="2722585" y="-10173"/>
                  <a:pt x="2947129" y="37174"/>
                  <a:pt x="3225074" y="0"/>
                </a:cubicBezTo>
                <a:cubicBezTo>
                  <a:pt x="3503019" y="-37174"/>
                  <a:pt x="3536207" y="16083"/>
                  <a:pt x="3723094" y="0"/>
                </a:cubicBezTo>
                <a:cubicBezTo>
                  <a:pt x="3909981" y="-16083"/>
                  <a:pt x="3956274" y="42240"/>
                  <a:pt x="4085291" y="0"/>
                </a:cubicBezTo>
                <a:cubicBezTo>
                  <a:pt x="4214308" y="-42240"/>
                  <a:pt x="4318614" y="6248"/>
                  <a:pt x="4447488" y="0"/>
                </a:cubicBezTo>
                <a:cubicBezTo>
                  <a:pt x="4576362" y="-6248"/>
                  <a:pt x="4840086" y="48246"/>
                  <a:pt x="4945508" y="0"/>
                </a:cubicBezTo>
                <a:cubicBezTo>
                  <a:pt x="5050930" y="-48246"/>
                  <a:pt x="5210123" y="14252"/>
                  <a:pt x="5375616" y="0"/>
                </a:cubicBezTo>
                <a:cubicBezTo>
                  <a:pt x="5541109" y="-14252"/>
                  <a:pt x="5671506" y="55887"/>
                  <a:pt x="5873637" y="0"/>
                </a:cubicBezTo>
                <a:cubicBezTo>
                  <a:pt x="6075768" y="-55887"/>
                  <a:pt x="6171701" y="42491"/>
                  <a:pt x="6303745" y="0"/>
                </a:cubicBezTo>
                <a:cubicBezTo>
                  <a:pt x="6435789" y="-42491"/>
                  <a:pt x="6730798" y="44103"/>
                  <a:pt x="6869678" y="0"/>
                </a:cubicBezTo>
                <a:cubicBezTo>
                  <a:pt x="7008558" y="-44103"/>
                  <a:pt x="7267884" y="23226"/>
                  <a:pt x="7526159" y="0"/>
                </a:cubicBezTo>
                <a:cubicBezTo>
                  <a:pt x="7898063" y="-22150"/>
                  <a:pt x="8347266" y="387288"/>
                  <a:pt x="8261131" y="734972"/>
                </a:cubicBezTo>
                <a:cubicBezTo>
                  <a:pt x="8275789" y="979025"/>
                  <a:pt x="8232792" y="1051331"/>
                  <a:pt x="8261131" y="1234753"/>
                </a:cubicBezTo>
                <a:cubicBezTo>
                  <a:pt x="8289470" y="1418175"/>
                  <a:pt x="8214448" y="1726732"/>
                  <a:pt x="8261131" y="1881528"/>
                </a:cubicBezTo>
                <a:cubicBezTo>
                  <a:pt x="8307814" y="2036324"/>
                  <a:pt x="8229721" y="2312870"/>
                  <a:pt x="8261131" y="2469505"/>
                </a:cubicBezTo>
                <a:cubicBezTo>
                  <a:pt x="8292541" y="2626140"/>
                  <a:pt x="8213809" y="2986839"/>
                  <a:pt x="8261131" y="3116280"/>
                </a:cubicBezTo>
                <a:cubicBezTo>
                  <a:pt x="8308453" y="3245721"/>
                  <a:pt x="8204053" y="3435381"/>
                  <a:pt x="8261131" y="3674858"/>
                </a:cubicBezTo>
                <a:cubicBezTo>
                  <a:pt x="8193625" y="4019979"/>
                  <a:pt x="7980818" y="4459148"/>
                  <a:pt x="7526159" y="4409830"/>
                </a:cubicBezTo>
                <a:cubicBezTo>
                  <a:pt x="7319176" y="4469193"/>
                  <a:pt x="7209638" y="4407354"/>
                  <a:pt x="6960227" y="4409830"/>
                </a:cubicBezTo>
                <a:cubicBezTo>
                  <a:pt x="6710816" y="4412306"/>
                  <a:pt x="6443384" y="4350686"/>
                  <a:pt x="6258471" y="4409830"/>
                </a:cubicBezTo>
                <a:cubicBezTo>
                  <a:pt x="6073558" y="4468974"/>
                  <a:pt x="5988094" y="4391886"/>
                  <a:pt x="5896274" y="4409830"/>
                </a:cubicBezTo>
                <a:cubicBezTo>
                  <a:pt x="5804454" y="4427774"/>
                  <a:pt x="5389828" y="4357747"/>
                  <a:pt x="5262430" y="4409830"/>
                </a:cubicBezTo>
                <a:cubicBezTo>
                  <a:pt x="5135032" y="4461913"/>
                  <a:pt x="5063007" y="4368820"/>
                  <a:pt x="4900233" y="4409830"/>
                </a:cubicBezTo>
                <a:cubicBezTo>
                  <a:pt x="4737459" y="4450840"/>
                  <a:pt x="4555897" y="4391387"/>
                  <a:pt x="4402213" y="4409830"/>
                </a:cubicBezTo>
                <a:cubicBezTo>
                  <a:pt x="4248529" y="4428273"/>
                  <a:pt x="3925156" y="4362996"/>
                  <a:pt x="3700457" y="4409830"/>
                </a:cubicBezTo>
                <a:cubicBezTo>
                  <a:pt x="3475758" y="4456664"/>
                  <a:pt x="3285681" y="4360722"/>
                  <a:pt x="3066613" y="4409830"/>
                </a:cubicBezTo>
                <a:cubicBezTo>
                  <a:pt x="2847545" y="4458938"/>
                  <a:pt x="2768705" y="4354485"/>
                  <a:pt x="2568592" y="4409830"/>
                </a:cubicBezTo>
                <a:cubicBezTo>
                  <a:pt x="2368479" y="4465175"/>
                  <a:pt x="2211400" y="4371498"/>
                  <a:pt x="1934748" y="4409830"/>
                </a:cubicBezTo>
                <a:cubicBezTo>
                  <a:pt x="1658096" y="4448162"/>
                  <a:pt x="1548161" y="4393077"/>
                  <a:pt x="1436728" y="4409830"/>
                </a:cubicBezTo>
                <a:cubicBezTo>
                  <a:pt x="1325295" y="4426583"/>
                  <a:pt x="1073948" y="4348642"/>
                  <a:pt x="734972" y="4409830"/>
                </a:cubicBezTo>
                <a:cubicBezTo>
                  <a:pt x="330229" y="4521926"/>
                  <a:pt x="-24359" y="4087644"/>
                  <a:pt x="0" y="3674858"/>
                </a:cubicBezTo>
                <a:cubicBezTo>
                  <a:pt x="-57180" y="3458360"/>
                  <a:pt x="33900" y="3261401"/>
                  <a:pt x="0" y="3116280"/>
                </a:cubicBezTo>
                <a:cubicBezTo>
                  <a:pt x="-33900" y="2971159"/>
                  <a:pt x="50085" y="2778238"/>
                  <a:pt x="0" y="2587100"/>
                </a:cubicBezTo>
                <a:cubicBezTo>
                  <a:pt x="-50085" y="2395962"/>
                  <a:pt x="10417" y="2127051"/>
                  <a:pt x="0" y="1999123"/>
                </a:cubicBezTo>
                <a:cubicBezTo>
                  <a:pt x="-10417" y="1871195"/>
                  <a:pt x="25364" y="1683676"/>
                  <a:pt x="0" y="1469943"/>
                </a:cubicBezTo>
                <a:cubicBezTo>
                  <a:pt x="-25364" y="1256210"/>
                  <a:pt x="72800" y="950519"/>
                  <a:pt x="0" y="734972"/>
                </a:cubicBezTo>
                <a:close/>
              </a:path>
            </a:pathLst>
          </a:custGeom>
          <a:solidFill>
            <a:schemeClr val="bg1">
              <a:alpha val="73000"/>
            </a:schemeClr>
          </a:solidFill>
          <a:ln>
            <a:noFill/>
            <a:extLst>
              <a:ext uri="{C807C97D-BFC1-408E-A445-0C87EB9F89A2}">
                <ask:lineSketchStyleProps xmlns:ask="http://schemas.microsoft.com/office/drawing/2018/sketchyshapes" sd="2152701965">
                  <a:prstGeom prst="flowChartAlternateProcess">
                    <a:avLst/>
                  </a:prstGeom>
                  <ask:type>
                    <ask:lineSketchScribble/>
                  </ask:type>
                </ask:lineSketchStyleProps>
              </a:ext>
            </a:extLst>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Cambria" panose="02040503050406030204" pitchFamily="18" charset="0"/>
              <a:ea typeface="思源黑体 CN Bold" panose="020B0800000000000000" pitchFamily="34" charset="-122"/>
              <a:cs typeface="+mn-cs"/>
            </a:endParaRPr>
          </a:p>
        </p:txBody>
      </p:sp>
      <p:sp>
        <p:nvSpPr>
          <p:cNvPr id="32" name="TextBox 31">
            <a:extLst>
              <a:ext uri="{FF2B5EF4-FFF2-40B4-BE49-F238E27FC236}">
                <a16:creationId xmlns:a16="http://schemas.microsoft.com/office/drawing/2014/main" id="{C80ED28F-D394-4EE8-BEC0-AC8BC1E4E023}"/>
              </a:ext>
            </a:extLst>
          </p:cNvPr>
          <p:cNvSpPr txBox="1"/>
          <p:nvPr/>
        </p:nvSpPr>
        <p:spPr>
          <a:xfrm>
            <a:off x="4078793" y="2348231"/>
            <a:ext cx="388882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Toán</a:t>
            </a:r>
            <a:endParaRPr kumimoji="0" lang="vi-VN"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C0DB3292-63CA-2307-6C56-97E4248542F2}"/>
              </a:ext>
            </a:extLst>
          </p:cNvPr>
          <p:cNvPicPr>
            <a:picLocks noChangeAspect="1"/>
          </p:cNvPicPr>
          <p:nvPr/>
        </p:nvPicPr>
        <p:blipFill>
          <a:blip r:embed="rId8"/>
          <a:stretch>
            <a:fillRect/>
          </a:stretch>
        </p:blipFill>
        <p:spPr>
          <a:xfrm>
            <a:off x="1940829" y="2984274"/>
            <a:ext cx="8443692" cy="2280102"/>
          </a:xfrm>
          <a:prstGeom prst="rect">
            <a:avLst/>
          </a:prstGeom>
        </p:spPr>
      </p:pic>
      <p:sp>
        <p:nvSpPr>
          <p:cNvPr id="3" name="TextBox 2">
            <a:extLst>
              <a:ext uri="{FF2B5EF4-FFF2-40B4-BE49-F238E27FC236}">
                <a16:creationId xmlns:a16="http://schemas.microsoft.com/office/drawing/2014/main" id="{CCBCDCD8-005C-ACB2-37F0-06CC04F2B5C9}"/>
              </a:ext>
            </a:extLst>
          </p:cNvPr>
          <p:cNvSpPr txBox="1"/>
          <p:nvPr/>
        </p:nvSpPr>
        <p:spPr>
          <a:xfrm>
            <a:off x="3039253" y="1527378"/>
            <a:ext cx="6246844"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a:p>
        </p:txBody>
      </p:sp>
    </p:spTree>
    <p:extLst>
      <p:ext uri="{BB962C8B-B14F-4D97-AF65-F5344CB8AC3E}">
        <p14:creationId xmlns:p14="http://schemas.microsoft.com/office/powerpoint/2010/main" val="2667497762"/>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2" fill="hold" grpId="0" nodeType="afterEffect" p14:presetBounceEnd="54000">
                                      <p:stCondLst>
                                        <p:cond delay="0"/>
                                      </p:stCondLst>
                                      <p:iterate type="lt">
                                        <p:tmPct val="10000"/>
                                      </p:iterate>
                                      <p:childTnLst>
                                        <p:set>
                                          <p:cBhvr>
                                            <p:cTn id="11" dur="1" fill="hold">
                                              <p:stCondLst>
                                                <p:cond delay="0"/>
                                              </p:stCondLst>
                                            </p:cTn>
                                            <p:tgtEl>
                                              <p:spTgt spid="32"/>
                                            </p:tgtEl>
                                            <p:attrNameLst>
                                              <p:attrName>style.visibility</p:attrName>
                                            </p:attrNameLst>
                                          </p:cBhvr>
                                          <p:to>
                                            <p:strVal val="visible"/>
                                          </p:to>
                                        </p:set>
                                        <p:anim calcmode="lin" valueType="num" p14:bounceEnd="54000">
                                          <p:cBhvr additive="base">
                                            <p:cTn id="12" dur="500" fill="hold"/>
                                            <p:tgtEl>
                                              <p:spTgt spid="32"/>
                                            </p:tgtEl>
                                            <p:attrNameLst>
                                              <p:attrName>ppt_x</p:attrName>
                                            </p:attrNameLst>
                                          </p:cBhvr>
                                          <p:tavLst>
                                            <p:tav tm="0">
                                              <p:val>
                                                <p:strVal val="1+#ppt_w/2"/>
                                              </p:val>
                                            </p:tav>
                                            <p:tav tm="100000">
                                              <p:val>
                                                <p:strVal val="#ppt_x"/>
                                              </p:val>
                                            </p:tav>
                                          </p:tavLst>
                                        </p:anim>
                                        <p:anim calcmode="lin" valueType="num" p14:bounceEnd="54000">
                                          <p:cBhvr additive="base">
                                            <p:cTn id="13"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strVal val="#ppt_h"/>
                                              </p:val>
                                            </p:tav>
                                            <p:tav tm="100000">
                                              <p:val>
                                                <p:strVal val="#ppt_h"/>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1000" fill="hold"/>
                                            <p:tgtEl>
                                              <p:spTgt spid="31"/>
                                            </p:tgtEl>
                                            <p:attrNameLst>
                                              <p:attrName>ppt_w</p:attrName>
                                            </p:attrNameLst>
                                          </p:cBhvr>
                                          <p:tavLst>
                                            <p:tav tm="0">
                                              <p:val>
                                                <p:strVal val="#ppt_w+.3"/>
                                              </p:val>
                                            </p:tav>
                                            <p:tav tm="100000">
                                              <p:val>
                                                <p:strVal val="#ppt_w"/>
                                              </p:val>
                                            </p:tav>
                                          </p:tavLst>
                                        </p:anim>
                                        <p:anim calcmode="lin" valueType="num">
                                          <p:cBhvr>
                                            <p:cTn id="12" dur="1000" fill="hold"/>
                                            <p:tgtEl>
                                              <p:spTgt spid="31"/>
                                            </p:tgtEl>
                                            <p:attrNameLst>
                                              <p:attrName>ppt_h</p:attrName>
                                            </p:attrNameLst>
                                          </p:cBhvr>
                                          <p:tavLst>
                                            <p:tav tm="0">
                                              <p:val>
                                                <p:strVal val="#ppt_h"/>
                                              </p:val>
                                            </p:tav>
                                            <p:tav tm="100000">
                                              <p:val>
                                                <p:strVal val="#ppt_h"/>
                                              </p:val>
                                            </p:tav>
                                          </p:tavLst>
                                        </p:anim>
                                        <p:animEffect transition="in" filter="fade">
                                          <p:cBhvr>
                                            <p:cTn id="13" dur="1000"/>
                                            <p:tgtEl>
                                              <p:spTgt spid="31"/>
                                            </p:tgtEl>
                                          </p:cBhvr>
                                        </p:animEffect>
                                      </p:childTnLst>
                                    </p:cTn>
                                  </p:par>
                                </p:childTnLst>
                              </p:cTn>
                            </p:par>
                            <p:par>
                              <p:cTn id="14" fill="hold">
                                <p:stCondLst>
                                  <p:cond delay="10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1+#ppt_w/2"/>
                                              </p:val>
                                            </p:tav>
                                            <p:tav tm="100000">
                                              <p:val>
                                                <p:strVal val="#ppt_x"/>
                                              </p:val>
                                            </p:tav>
                                          </p:tavLst>
                                        </p:anim>
                                        <p:anim calcmode="lin" valueType="num">
                                          <p:cBhvr additive="base">
                                            <p:cTn id="1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P spid="32"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74 528 - 16 240</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619501" y="1397872"/>
            <a:ext cx="4583472"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74 528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619500" y="2634474"/>
            <a:ext cx="5172609"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16 240</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3139642" y="28133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121479"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401816" y="384437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589609" y="383880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450733" y="3888923"/>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
        <p:nvSpPr>
          <p:cNvPr id="77" name="Oval 76">
            <a:extLst>
              <a:ext uri="{FF2B5EF4-FFF2-40B4-BE49-F238E27FC236}">
                <a16:creationId xmlns:a16="http://schemas.microsoft.com/office/drawing/2014/main" id="{4E896C23-AE77-405E-A0B2-78A9A88BDC07}"/>
              </a:ext>
            </a:extLst>
          </p:cNvPr>
          <p:cNvSpPr/>
          <p:nvPr/>
        </p:nvSpPr>
        <p:spPr>
          <a:xfrm>
            <a:off x="5872311" y="2705416"/>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B2B220D-6139-492F-85A3-87F43A69BE18}"/>
              </a:ext>
            </a:extLst>
          </p:cNvPr>
          <p:cNvSpPr/>
          <p:nvPr/>
        </p:nvSpPr>
        <p:spPr>
          <a:xfrm>
            <a:off x="3938543" y="2693917"/>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5509208-B642-4390-8B4F-F4419B4E2CD7}"/>
              </a:ext>
            </a:extLst>
          </p:cNvPr>
          <p:cNvSpPr txBox="1"/>
          <p:nvPr/>
        </p:nvSpPr>
        <p:spPr>
          <a:xfrm>
            <a:off x="3726833" y="3879398"/>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5</a:t>
            </a:r>
          </a:p>
        </p:txBody>
      </p:sp>
    </p:spTree>
    <p:extLst>
      <p:ext uri="{BB962C8B-B14F-4D97-AF65-F5344CB8AC3E}">
        <p14:creationId xmlns:p14="http://schemas.microsoft.com/office/powerpoint/2010/main" val="314916764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up)">
                                      <p:cBhvr>
                                        <p:cTn id="27" dur="5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up)">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fade">
                                      <p:cBhvr>
                                        <p:cTn id="37" dur="500"/>
                                        <p:tgtEl>
                                          <p:spTgt spid="77"/>
                                        </p:tgtEl>
                                      </p:cBhvr>
                                    </p:animEffect>
                                  </p:childTnLst>
                                </p:cTn>
                              </p:par>
                            </p:childTnLst>
                          </p:cTn>
                        </p:par>
                        <p:par>
                          <p:cTn id="38" fill="hold">
                            <p:stCondLst>
                              <p:cond delay="500"/>
                            </p:stCondLst>
                            <p:childTnLst>
                              <p:par>
                                <p:cTn id="39" presetID="10" presetClass="exit" presetSubtype="0" fill="hold" grpId="1" nodeType="afterEffect">
                                  <p:stCondLst>
                                    <p:cond delay="0"/>
                                  </p:stCondLst>
                                  <p:childTnLst>
                                    <p:animEffect transition="out" filter="fade">
                                      <p:cBhvr>
                                        <p:cTn id="40" dur="500"/>
                                        <p:tgtEl>
                                          <p:spTgt spid="77"/>
                                        </p:tgtEl>
                                      </p:cBhvr>
                                    </p:animEffect>
                                    <p:set>
                                      <p:cBhvr>
                                        <p:cTn id="41" dur="1" fill="hold">
                                          <p:stCondLst>
                                            <p:cond delay="499"/>
                                          </p:stCondLst>
                                        </p:cTn>
                                        <p:tgtEl>
                                          <p:spTgt spid="7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wipe(up)">
                                      <p:cBhvr>
                                        <p:cTn id="46" dur="500"/>
                                        <p:tgtEl>
                                          <p:spTgt spid="7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wipe(up)">
                                      <p:cBhvr>
                                        <p:cTn id="51" dur="500"/>
                                        <p:tgtEl>
                                          <p:spTgt spid="7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par>
                          <p:cTn id="57" fill="hold">
                            <p:stCondLst>
                              <p:cond delay="500"/>
                            </p:stCondLst>
                            <p:childTnLst>
                              <p:par>
                                <p:cTn id="58" presetID="10" presetClass="exit" presetSubtype="0" fill="hold" grpId="1" nodeType="afterEffect">
                                  <p:stCondLst>
                                    <p:cond delay="0"/>
                                  </p:stCondLst>
                                  <p:childTnLst>
                                    <p:animEffect transition="out" filter="fade">
                                      <p:cBhvr>
                                        <p:cTn id="59" dur="500"/>
                                        <p:tgtEl>
                                          <p:spTgt spid="23"/>
                                        </p:tgtEl>
                                      </p:cBhvr>
                                    </p:animEffect>
                                    <p:set>
                                      <p:cBhvr>
                                        <p:cTn id="60" dur="1" fill="hold">
                                          <p:stCondLst>
                                            <p:cond delay="499"/>
                                          </p:stCondLst>
                                        </p:cTn>
                                        <p:tgtEl>
                                          <p:spTgt spid="2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up)">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23" grpId="0" animBg="1"/>
      <p:bldP spid="23" grpId="1"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30A2CC1D-E98A-491F-B50D-8F34B5C9F736}"/>
              </a:ext>
            </a:extLst>
          </p:cNvPr>
          <p:cNvSpPr/>
          <p:nvPr/>
        </p:nvSpPr>
        <p:spPr>
          <a:xfrm>
            <a:off x="208514" y="228600"/>
            <a:ext cx="11812036" cy="654605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Isosceles Triangle 6">
            <a:extLst>
              <a:ext uri="{FF2B5EF4-FFF2-40B4-BE49-F238E27FC236}">
                <a16:creationId xmlns:a16="http://schemas.microsoft.com/office/drawing/2014/main" id="{0BECC627-396C-5A23-A802-D7AC0C728407}"/>
              </a:ext>
            </a:extLst>
          </p:cNvPr>
          <p:cNvSpPr/>
          <p:nvPr/>
        </p:nvSpPr>
        <p:spPr>
          <a:xfrm>
            <a:off x="561703" y="483326"/>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8" name="TextBox 7">
            <a:extLst>
              <a:ext uri="{FF2B5EF4-FFF2-40B4-BE49-F238E27FC236}">
                <a16:creationId xmlns:a16="http://schemas.microsoft.com/office/drawing/2014/main" id="{2C21BEAD-C8D6-58F3-A6AE-9996D3630B87}"/>
              </a:ext>
            </a:extLst>
          </p:cNvPr>
          <p:cNvSpPr txBox="1"/>
          <p:nvPr/>
        </p:nvSpPr>
        <p:spPr>
          <a:xfrm>
            <a:off x="1371600" y="548641"/>
            <a:ext cx="5334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UTM Duepuntozero" panose="02040603050506020204" pitchFamily="18" charset="0"/>
                <a:ea typeface="+mn-ea"/>
                <a:cs typeface="+mn-cs"/>
              </a:rPr>
              <a:t>Tính</a:t>
            </a:r>
            <a:r>
              <a:rPr kumimoji="0" lang="en-US" sz="4000" b="1" i="0" u="none" strike="noStrike" kern="1200" cap="none" spc="0" normalizeH="0" baseline="0" noProof="0" dirty="0">
                <a:ln>
                  <a:noFill/>
                </a:ln>
                <a:solidFill>
                  <a:prstClr val="black"/>
                </a:solidFill>
                <a:effectLst/>
                <a:uLnTx/>
                <a:uFillTx/>
                <a:latin typeface="UTM Duepuntozero" panose="0204060305050602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UTM Duepuntozero" panose="02040603050506020204" pitchFamily="18" charset="0"/>
                <a:ea typeface="+mn-ea"/>
                <a:cs typeface="+mn-cs"/>
              </a:rPr>
              <a:t>giá</a:t>
            </a:r>
            <a:r>
              <a:rPr kumimoji="0" lang="en-US" sz="4000" b="1" i="0" u="none" strike="noStrike" kern="1200" cap="none" spc="0" normalizeH="0" noProof="0" dirty="0">
                <a:ln>
                  <a:noFill/>
                </a:ln>
                <a:solidFill>
                  <a:prstClr val="black"/>
                </a:solidFill>
                <a:effectLst/>
                <a:uLnTx/>
                <a:uFillTx/>
                <a:latin typeface="UTM Duepuntozero" panose="02040603050506020204" pitchFamily="18" charset="0"/>
                <a:ea typeface="+mn-ea"/>
                <a:cs typeface="+mn-cs"/>
              </a:rPr>
              <a:t> </a:t>
            </a:r>
            <a:r>
              <a:rPr kumimoji="0" lang="en-US" sz="4000" b="1" i="0" u="none" strike="noStrike" kern="1200" cap="none" spc="0" normalizeH="0" noProof="0" dirty="0" err="1">
                <a:ln>
                  <a:noFill/>
                </a:ln>
                <a:solidFill>
                  <a:prstClr val="black"/>
                </a:solidFill>
                <a:effectLst/>
                <a:uLnTx/>
                <a:uFillTx/>
                <a:latin typeface="UTM Duepuntozero" panose="02040603050506020204" pitchFamily="18" charset="0"/>
                <a:ea typeface="+mn-ea"/>
                <a:cs typeface="+mn-cs"/>
              </a:rPr>
              <a:t>trị</a:t>
            </a:r>
            <a:r>
              <a:rPr kumimoji="0" lang="en-US" sz="4000" b="1" i="0" u="none" strike="noStrike" kern="1200" cap="none" spc="0" normalizeH="0" noProof="0" dirty="0">
                <a:ln>
                  <a:noFill/>
                </a:ln>
                <a:solidFill>
                  <a:prstClr val="black"/>
                </a:solidFill>
                <a:effectLst/>
                <a:uLnTx/>
                <a:uFillTx/>
                <a:latin typeface="UTM Duepuntozero" panose="02040603050506020204" pitchFamily="18" charset="0"/>
                <a:ea typeface="+mn-ea"/>
                <a:cs typeface="+mn-cs"/>
              </a:rPr>
              <a:t> </a:t>
            </a:r>
            <a:r>
              <a:rPr kumimoji="0" lang="en-US" sz="4000" b="1" i="0" u="none" strike="noStrike" kern="1200" cap="none" spc="0" normalizeH="0" noProof="0" dirty="0" err="1">
                <a:ln>
                  <a:noFill/>
                </a:ln>
                <a:solidFill>
                  <a:prstClr val="black"/>
                </a:solidFill>
                <a:effectLst/>
                <a:uLnTx/>
                <a:uFillTx/>
                <a:latin typeface="UTM Duepuntozero" panose="02040603050506020204" pitchFamily="18" charset="0"/>
                <a:ea typeface="+mn-ea"/>
                <a:cs typeface="+mn-cs"/>
              </a:rPr>
              <a:t>biểu</a:t>
            </a:r>
            <a:r>
              <a:rPr kumimoji="0" lang="en-US" sz="4000" b="1" i="0" u="none" strike="noStrike" kern="1200" cap="none" spc="0" normalizeH="0" noProof="0" dirty="0">
                <a:ln>
                  <a:noFill/>
                </a:ln>
                <a:solidFill>
                  <a:prstClr val="black"/>
                </a:solidFill>
                <a:effectLst/>
                <a:uLnTx/>
                <a:uFillTx/>
                <a:latin typeface="UTM Duepuntozero" panose="02040603050506020204" pitchFamily="18" charset="0"/>
                <a:ea typeface="+mn-ea"/>
                <a:cs typeface="+mn-cs"/>
              </a:rPr>
              <a:t> </a:t>
            </a:r>
            <a:r>
              <a:rPr kumimoji="0" lang="en-US" sz="4000" b="1" i="0" u="none" strike="noStrike" kern="1200" cap="none" spc="0" normalizeH="0" noProof="0" dirty="0" err="1">
                <a:ln>
                  <a:noFill/>
                </a:ln>
                <a:solidFill>
                  <a:prstClr val="black"/>
                </a:solidFill>
                <a:effectLst/>
                <a:uLnTx/>
                <a:uFillTx/>
                <a:latin typeface="UTM Duepuntozero" panose="02040603050506020204" pitchFamily="18" charset="0"/>
                <a:ea typeface="+mn-ea"/>
                <a:cs typeface="+mn-cs"/>
              </a:rPr>
              <a:t>thức</a:t>
            </a:r>
            <a:r>
              <a:rPr kumimoji="0" lang="en-US" sz="4000" b="1" i="0" u="none" strike="noStrike" kern="1200" cap="none" spc="0" normalizeH="0" baseline="0" noProof="0" dirty="0">
                <a:ln>
                  <a:noFill/>
                </a:ln>
                <a:solidFill>
                  <a:prstClr val="black"/>
                </a:solidFill>
                <a:effectLst/>
                <a:uLnTx/>
                <a:uFillTx/>
                <a:latin typeface="UTM Duepuntozero" panose="02040603050506020204" pitchFamily="18" charset="0"/>
                <a:ea typeface="+mn-ea"/>
                <a:cs typeface="+mn-cs"/>
              </a:rPr>
              <a:t>.</a:t>
            </a:r>
          </a:p>
        </p:txBody>
      </p:sp>
      <p:sp>
        <p:nvSpPr>
          <p:cNvPr id="2" name="Rectangle: Rounded Corners 1">
            <a:extLst>
              <a:ext uri="{FF2B5EF4-FFF2-40B4-BE49-F238E27FC236}">
                <a16:creationId xmlns:a16="http://schemas.microsoft.com/office/drawing/2014/main" id="{92E3E35C-5B05-E48B-344F-29A7206A5BFE}"/>
              </a:ext>
            </a:extLst>
          </p:cNvPr>
          <p:cNvSpPr/>
          <p:nvPr/>
        </p:nvSpPr>
        <p:spPr>
          <a:xfrm>
            <a:off x="476250" y="1419225"/>
            <a:ext cx="5572125" cy="962025"/>
          </a:xfrm>
          <a:prstGeom prst="roundRect">
            <a:avLst/>
          </a:prstGeom>
          <a:solidFill>
            <a:srgbClr val="F9C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a:solidFill>
                  <a:srgbClr val="FF0000"/>
                </a:solidFill>
              </a:rPr>
              <a:t>a) 57 670  - (29 653 + 2 653) </a:t>
            </a:r>
            <a:endParaRPr lang="en-US" sz="3600" b="1" dirty="0">
              <a:solidFill>
                <a:srgbClr val="FF0000"/>
              </a:solidFill>
            </a:endParaRPr>
          </a:p>
        </p:txBody>
      </p:sp>
      <p:sp>
        <p:nvSpPr>
          <p:cNvPr id="3" name="Rectangle: Rounded Corners 2">
            <a:extLst>
              <a:ext uri="{FF2B5EF4-FFF2-40B4-BE49-F238E27FC236}">
                <a16:creationId xmlns:a16="http://schemas.microsoft.com/office/drawing/2014/main" id="{B8EA2CFD-ACC4-3AE0-5502-EA925671BEAA}"/>
              </a:ext>
            </a:extLst>
          </p:cNvPr>
          <p:cNvSpPr/>
          <p:nvPr/>
        </p:nvSpPr>
        <p:spPr>
          <a:xfrm>
            <a:off x="6838950" y="1409700"/>
            <a:ext cx="5048250" cy="962025"/>
          </a:xfrm>
          <a:prstGeom prst="roundRect">
            <a:avLst/>
          </a:prstGeom>
          <a:solidFill>
            <a:srgbClr val="F9C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b="1" dirty="0">
                <a:solidFill>
                  <a:srgbClr val="FF0000"/>
                </a:solidFill>
              </a:rPr>
              <a:t>b) 16 000 + 8 140 + 2 760</a:t>
            </a:r>
            <a:endParaRPr lang="en-US" sz="3600" b="1" dirty="0">
              <a:solidFill>
                <a:srgbClr val="FF0000"/>
              </a:solidFill>
            </a:endParaRPr>
          </a:p>
        </p:txBody>
      </p:sp>
      <p:sp>
        <p:nvSpPr>
          <p:cNvPr id="4" name="Rounded Rectangle 12">
            <a:extLst>
              <a:ext uri="{FF2B5EF4-FFF2-40B4-BE49-F238E27FC236}">
                <a16:creationId xmlns:a16="http://schemas.microsoft.com/office/drawing/2014/main" id="{0DE6BCD1-EB35-E41C-FBC5-0E4992344054}"/>
              </a:ext>
            </a:extLst>
          </p:cNvPr>
          <p:cNvSpPr/>
          <p:nvPr/>
        </p:nvSpPr>
        <p:spPr>
          <a:xfrm>
            <a:off x="742951" y="2876550"/>
            <a:ext cx="10753724" cy="1181100"/>
          </a:xfrm>
          <a:prstGeom prst="roundRect">
            <a:avLst/>
          </a:prstGeom>
          <a:solidFill>
            <a:schemeClr val="bg1">
              <a:lumMod val="95000"/>
            </a:schemeClr>
          </a:solidFill>
          <a:ln w="76200" cap="flat" cmpd="sng" algn="ctr">
            <a:solidFill>
              <a:srgbClr val="E456B1"/>
            </a:solidFill>
            <a:prstDash val="lgDashDot"/>
            <a:miter lim="800000"/>
          </a:ln>
          <a:effectLst/>
        </p:spPr>
        <p:txBody>
          <a:bodyPr rtlCol="0" anchor="ctr"/>
          <a:lstStyle/>
          <a:p>
            <a:pPr marL="0" marR="0" algn="ctr">
              <a:lnSpc>
                <a:spcPct val="115000"/>
              </a:lnSpc>
              <a:spcBef>
                <a:spcPts val="0"/>
              </a:spcBef>
              <a:spcAft>
                <a:spcPts val="0"/>
              </a:spcAft>
              <a:tabLst>
                <a:tab pos="156845" algn="l"/>
              </a:tabLst>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Khi </a:t>
            </a:r>
            <a:r>
              <a:rPr lang="en-US" sz="3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tính</a:t>
            </a: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giá</a:t>
            </a: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trị</a:t>
            </a: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của</a:t>
            </a: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biểu</a:t>
            </a: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thức</a:t>
            </a: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có</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dấu</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ngoặc</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 </a:t>
            </a:r>
            <a:r>
              <a:rPr lang="en-US" sz="3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thì</a:t>
            </a: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trước</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tiên</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 </a:t>
            </a:r>
            <a:r>
              <a:rPr lang="en-US" sz="3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thực</a:t>
            </a: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hiện</a:t>
            </a: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các</a:t>
            </a: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phép</a:t>
            </a: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tính</a:t>
            </a: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trong</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ngoặc</a:t>
            </a:r>
            <a:r>
              <a:rPr lang="pt-BR"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E1B703DD-7F52-5F42-24D1-7001BA96F286}"/>
              </a:ext>
            </a:extLst>
          </p:cNvPr>
          <p:cNvSpPr txBox="1"/>
          <p:nvPr/>
        </p:nvSpPr>
        <p:spPr>
          <a:xfrm>
            <a:off x="653819" y="2328099"/>
            <a:ext cx="4537305" cy="1592103"/>
          </a:xfrm>
          <a:prstGeom prst="rect">
            <a:avLst/>
          </a:prstGeom>
          <a:noFill/>
        </p:spPr>
        <p:txBody>
          <a:bodyPr wrap="square">
            <a:spAutoFit/>
          </a:bodyPr>
          <a:lstStyle/>
          <a:p>
            <a:pPr>
              <a:lnSpc>
                <a:spcPct val="114000"/>
              </a:lnSpc>
              <a:spcAft>
                <a:spcPts val="0"/>
              </a:spcAft>
            </a:pPr>
            <a:r>
              <a:rPr lang="pt-BR" sz="4400" b="1" dirty="0">
                <a:effectLst/>
                <a:latin typeface="Calibri" panose="020F0502020204030204" pitchFamily="34" charset="0"/>
                <a:cs typeface="Calibri" panose="020F0502020204030204" pitchFamily="34" charset="0"/>
              </a:rPr>
              <a:t>= </a:t>
            </a:r>
            <a:r>
              <a:rPr lang="pt-BR" sz="4400" b="1" dirty="0">
                <a:latin typeface="Calibri" panose="020F0502020204030204" pitchFamily="34" charset="0"/>
                <a:cs typeface="Calibri" panose="020F0502020204030204" pitchFamily="34" charset="0"/>
              </a:rPr>
              <a:t>57 670 - 32 306</a:t>
            </a:r>
          </a:p>
          <a:p>
            <a:pPr>
              <a:lnSpc>
                <a:spcPct val="114000"/>
              </a:lnSpc>
              <a:spcAft>
                <a:spcPts val="0"/>
              </a:spcAft>
            </a:pPr>
            <a:r>
              <a:rPr lang="pt-BR" sz="4400" b="1" dirty="0">
                <a:latin typeface="Calibri" panose="020F0502020204030204" pitchFamily="34" charset="0"/>
                <a:cs typeface="Calibri" panose="020F0502020204030204" pitchFamily="34" charset="0"/>
              </a:rPr>
              <a:t>= 25 364</a:t>
            </a:r>
            <a:endParaRPr lang="en-US" sz="4400" b="1" dirty="0">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E7DC7D4A-67EA-E8A8-3F6D-2628868585F8}"/>
              </a:ext>
            </a:extLst>
          </p:cNvPr>
          <p:cNvSpPr txBox="1"/>
          <p:nvPr/>
        </p:nvSpPr>
        <p:spPr>
          <a:xfrm>
            <a:off x="7016519" y="2289999"/>
            <a:ext cx="4537305" cy="1592103"/>
          </a:xfrm>
          <a:prstGeom prst="rect">
            <a:avLst/>
          </a:prstGeom>
          <a:noFill/>
        </p:spPr>
        <p:txBody>
          <a:bodyPr wrap="square">
            <a:spAutoFit/>
          </a:bodyPr>
          <a:lstStyle/>
          <a:p>
            <a:pPr>
              <a:lnSpc>
                <a:spcPct val="114000"/>
              </a:lnSpc>
              <a:spcAft>
                <a:spcPts val="0"/>
              </a:spcAft>
            </a:pPr>
            <a:r>
              <a:rPr lang="pt-BR" sz="4400" b="1" dirty="0">
                <a:effectLst/>
                <a:latin typeface="Calibri" panose="020F0502020204030204" pitchFamily="34" charset="0"/>
                <a:cs typeface="Calibri" panose="020F0502020204030204" pitchFamily="34" charset="0"/>
              </a:rPr>
              <a:t>= </a:t>
            </a:r>
            <a:r>
              <a:rPr lang="pt-BR" sz="4400" b="1" dirty="0">
                <a:latin typeface="Calibri" panose="020F0502020204030204" pitchFamily="34" charset="0"/>
                <a:cs typeface="Calibri" panose="020F0502020204030204" pitchFamily="34" charset="0"/>
              </a:rPr>
              <a:t>24 140 + 2760</a:t>
            </a:r>
          </a:p>
          <a:p>
            <a:pPr>
              <a:lnSpc>
                <a:spcPct val="114000"/>
              </a:lnSpc>
              <a:spcAft>
                <a:spcPts val="0"/>
              </a:spcAft>
            </a:pPr>
            <a:r>
              <a:rPr lang="pt-BR" sz="4400" b="1" dirty="0">
                <a:latin typeface="Calibri" panose="020F0502020204030204" pitchFamily="34" charset="0"/>
                <a:cs typeface="Calibri" panose="020F0502020204030204" pitchFamily="34" charset="0"/>
              </a:rPr>
              <a:t>= 26 900</a:t>
            </a:r>
            <a:endParaRPr lang="en-US" sz="4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7331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1" nodeType="withEffect">
                                  <p:stCondLst>
                                    <p:cond delay="0"/>
                                  </p:stCondLst>
                                  <p:iterate type="lt">
                                    <p:tmPct val="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34" presetClass="emph" presetSubtype="0" fill="hold" grpId="0" nodeType="afterEffect">
                                  <p:stCondLst>
                                    <p:cond delay="0"/>
                                  </p:stCondLst>
                                  <p:iterate type="lt">
                                    <p:tmPct val="10000"/>
                                  </p:iterate>
                                  <p:childTnLst>
                                    <p:animMotion origin="layout" path="M 5.55112E-17 -2.96296E-6 L 5.55112E-17 -0.07222 " pathEditMode="relative" rAng="0" ptsTypes="AA">
                                      <p:cBhvr>
                                        <p:cTn id="17" dur="250" accel="50000" decel="50000" autoRev="1" fill="hold">
                                          <p:stCondLst>
                                            <p:cond delay="0"/>
                                          </p:stCondLst>
                                        </p:cTn>
                                        <p:tgtEl>
                                          <p:spTgt spid="8"/>
                                        </p:tgtEl>
                                        <p:attrNameLst>
                                          <p:attrName>ppt_x</p:attrName>
                                          <p:attrName>ppt_y</p:attrName>
                                        </p:attrNameLst>
                                      </p:cBhvr>
                                      <p:rCtr x="0" y="-3611"/>
                                    </p:animMotion>
                                    <p:animRot by="1500000">
                                      <p:cBhvr>
                                        <p:cTn id="18" dur="125" fill="hold">
                                          <p:stCondLst>
                                            <p:cond delay="0"/>
                                          </p:stCondLst>
                                        </p:cTn>
                                        <p:tgtEl>
                                          <p:spTgt spid="8"/>
                                        </p:tgtEl>
                                        <p:attrNameLst>
                                          <p:attrName>r</p:attrName>
                                        </p:attrNameLst>
                                      </p:cBhvr>
                                    </p:animRot>
                                    <p:animRot by="-1500000">
                                      <p:cBhvr>
                                        <p:cTn id="19" dur="125" fill="hold">
                                          <p:stCondLst>
                                            <p:cond delay="125"/>
                                          </p:stCondLst>
                                        </p:cTn>
                                        <p:tgtEl>
                                          <p:spTgt spid="8"/>
                                        </p:tgtEl>
                                        <p:attrNameLst>
                                          <p:attrName>r</p:attrName>
                                        </p:attrNameLst>
                                      </p:cBhvr>
                                    </p:animRot>
                                    <p:animRot by="-1500000">
                                      <p:cBhvr>
                                        <p:cTn id="20" dur="125" fill="hold">
                                          <p:stCondLst>
                                            <p:cond delay="250"/>
                                          </p:stCondLst>
                                        </p:cTn>
                                        <p:tgtEl>
                                          <p:spTgt spid="8"/>
                                        </p:tgtEl>
                                        <p:attrNameLst>
                                          <p:attrName>r</p:attrName>
                                        </p:attrNameLst>
                                      </p:cBhvr>
                                    </p:animRot>
                                    <p:animRot by="1500000">
                                      <p:cBhvr>
                                        <p:cTn id="21" dur="125" fill="hold">
                                          <p:stCondLst>
                                            <p:cond delay="375"/>
                                          </p:stCondLst>
                                        </p:cTn>
                                        <p:tgtEl>
                                          <p:spTgt spid="8"/>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
                                            <p:txEl>
                                              <p:pRg st="0" end="0"/>
                                            </p:txEl>
                                          </p:spTgt>
                                        </p:tgtEl>
                                        <p:attrNameLst>
                                          <p:attrName>style.visibility</p:attrName>
                                        </p:attrNameLst>
                                      </p:cBhvr>
                                      <p:to>
                                        <p:strVal val="visible"/>
                                      </p:to>
                                    </p:set>
                                    <p:animEffect transition="in" filter="fade">
                                      <p:cBhvr>
                                        <p:cTn id="50" dur="500"/>
                                        <p:tgtEl>
                                          <p:spTgt spid="22">
                                            <p:txEl>
                                              <p:pRg st="0" end="0"/>
                                            </p:txEl>
                                          </p:spTgt>
                                        </p:tgtEl>
                                      </p:cBhvr>
                                    </p:animEffect>
                                  </p:childTnLst>
                                  <p:subTnLst>
                                    <p:audio>
                                      <p:cMediaNode>
                                        <p:cTn display="0" masterRel="sameClick">
                                          <p:stCondLst>
                                            <p:cond evt="begin" delay="0">
                                              <p:tn val="48"/>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xEl>
                                              <p:pRg st="1" end="1"/>
                                            </p:txEl>
                                          </p:spTgt>
                                        </p:tgtEl>
                                        <p:attrNameLst>
                                          <p:attrName>style.visibility</p:attrName>
                                        </p:attrNameLst>
                                      </p:cBhvr>
                                      <p:to>
                                        <p:strVal val="visible"/>
                                      </p:to>
                                    </p:set>
                                    <p:animEffect transition="in" filter="fade">
                                      <p:cBhvr>
                                        <p:cTn id="55" dur="500"/>
                                        <p:tgtEl>
                                          <p:spTgt spid="22">
                                            <p:txEl>
                                              <p:pRg st="1" end="1"/>
                                            </p:txEl>
                                          </p:spTgt>
                                        </p:tgtEl>
                                      </p:cBhvr>
                                    </p:animEffec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5">
                                            <p:txEl>
                                              <p:pRg st="0" end="0"/>
                                            </p:txEl>
                                          </p:spTgt>
                                        </p:tgtEl>
                                        <p:attrNameLst>
                                          <p:attrName>style.visibility</p:attrName>
                                        </p:attrNameLst>
                                      </p:cBhvr>
                                      <p:to>
                                        <p:strVal val="visible"/>
                                      </p:to>
                                    </p:set>
                                    <p:animEffect transition="in" filter="fade">
                                      <p:cBhvr>
                                        <p:cTn id="60" dur="500"/>
                                        <p:tgtEl>
                                          <p:spTgt spid="35">
                                            <p:txEl>
                                              <p:pRg st="0" end="0"/>
                                            </p:txEl>
                                          </p:spTgt>
                                        </p:tgtEl>
                                      </p:cBhvr>
                                    </p:animEffect>
                                  </p:childTnLst>
                                  <p:subTnLst>
                                    <p:audio>
                                      <p:cMediaNode>
                                        <p:cTn display="0" masterRel="sameClick">
                                          <p:stCondLst>
                                            <p:cond evt="begin" delay="0">
                                              <p:tn val="58"/>
                                            </p:cond>
                                          </p:stCondLst>
                                          <p:endCondLst>
                                            <p:cond evt="onStopAudio" delay="0">
                                              <p:tgtEl>
                                                <p:sldTgt/>
                                              </p:tgtEl>
                                            </p:cond>
                                          </p:endCondLst>
                                        </p:cTn>
                                        <p:tgtEl>
                                          <p:sndTgt r:embed="rId3" name="chimes.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5">
                                            <p:txEl>
                                              <p:pRg st="1" end="1"/>
                                            </p:txEl>
                                          </p:spTgt>
                                        </p:tgtEl>
                                        <p:attrNameLst>
                                          <p:attrName>style.visibility</p:attrName>
                                        </p:attrNameLst>
                                      </p:cBhvr>
                                      <p:to>
                                        <p:strVal val="visible"/>
                                      </p:to>
                                    </p:set>
                                    <p:animEffect transition="in" filter="fade">
                                      <p:cBhvr>
                                        <p:cTn id="65" dur="500"/>
                                        <p:tgtEl>
                                          <p:spTgt spid="35">
                                            <p:txEl>
                                              <p:pRg st="1" end="1"/>
                                            </p:txEl>
                                          </p:spTgt>
                                        </p:tgtEl>
                                      </p:cBhvr>
                                    </p:animEffect>
                                  </p:childTnLst>
                                  <p:subTnLst>
                                    <p:audio>
                                      <p:cMediaNode>
                                        <p:cTn display="0" masterRel="sameClick">
                                          <p:stCondLst>
                                            <p:cond evt="begin" delay="0">
                                              <p:tn val="6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8" grpId="1"/>
      <p:bldP spid="2" grpId="0" animBg="1"/>
      <p:bldP spid="3" grpId="0" animBg="1"/>
      <p:bldP spid="4" grpId="0" animBg="1"/>
      <p:bldP spid="4" grpId="1" animBg="1"/>
      <p:bldP spid="22" grpId="0" build="p"/>
      <p:bldP spid="3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30A2CC1D-E98A-491F-B50D-8F34B5C9F736}"/>
              </a:ext>
            </a:extLst>
          </p:cNvPr>
          <p:cNvSpPr/>
          <p:nvPr/>
        </p:nvSpPr>
        <p:spPr>
          <a:xfrm>
            <a:off x="208514" y="228600"/>
            <a:ext cx="11613443" cy="654605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 name="Isosceles Triangle 6">
            <a:extLst>
              <a:ext uri="{FF2B5EF4-FFF2-40B4-BE49-F238E27FC236}">
                <a16:creationId xmlns:a16="http://schemas.microsoft.com/office/drawing/2014/main" id="{0BECC627-396C-5A23-A802-D7AC0C728407}"/>
              </a:ext>
            </a:extLst>
          </p:cNvPr>
          <p:cNvSpPr/>
          <p:nvPr/>
        </p:nvSpPr>
        <p:spPr>
          <a:xfrm>
            <a:off x="561703" y="483326"/>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a:t>
            </a:r>
          </a:p>
        </p:txBody>
      </p:sp>
      <p:sp>
        <p:nvSpPr>
          <p:cNvPr id="8" name="TextBox 7">
            <a:extLst>
              <a:ext uri="{FF2B5EF4-FFF2-40B4-BE49-F238E27FC236}">
                <a16:creationId xmlns:a16="http://schemas.microsoft.com/office/drawing/2014/main" id="{2C21BEAD-C8D6-58F3-A6AE-9996D3630B87}"/>
              </a:ext>
            </a:extLst>
          </p:cNvPr>
          <p:cNvSpPr txBox="1"/>
          <p:nvPr/>
        </p:nvSpPr>
        <p:spPr>
          <a:xfrm>
            <a:off x="1371600" y="320041"/>
            <a:ext cx="10039350" cy="1938992"/>
          </a:xfrm>
          <a:prstGeom prst="rect">
            <a:avLst/>
          </a:prstGeom>
          <a:noFill/>
        </p:spPr>
        <p:txBody>
          <a:bodyPr wrap="square" rtlCol="0">
            <a:spAutoFit/>
          </a:bodyPr>
          <a:lstStyle/>
          <a:p>
            <a:pPr lvl="0" algn="just"/>
            <a:r>
              <a:rPr lang="vi-VN" sz="3000" b="1" dirty="0">
                <a:solidFill>
                  <a:prstClr val="black"/>
                </a:solidFill>
                <a:latin typeface="Calibri" panose="020F0502020204030204" pitchFamily="34" charset="0"/>
                <a:cs typeface="Calibri" panose="020F0502020204030204" pitchFamily="34" charset="0"/>
              </a:rPr>
              <a:t>Giá một hộp bút là 16 500 đồng, giá một ba lô học sinh nhiều hơn giá một hộp bút là 82 500 đồng. Mẹ mua cho An một hộp bút và một ba lô học sinh. Hỏi mẹ của An phải trả người bán hàng bao nhiêu tiền?</a:t>
            </a:r>
            <a:endPar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B6921191-FEC5-7290-DEA8-B39817661B2C}"/>
              </a:ext>
            </a:extLst>
          </p:cNvPr>
          <p:cNvSpPr txBox="1"/>
          <p:nvPr/>
        </p:nvSpPr>
        <p:spPr>
          <a:xfrm>
            <a:off x="578126" y="3675270"/>
            <a:ext cx="2052512" cy="707886"/>
          </a:xfrm>
          <a:prstGeom prst="rect">
            <a:avLst/>
          </a:prstGeom>
          <a:noFill/>
        </p:spPr>
        <p:txBody>
          <a:bodyPr wrap="square" rtlCol="0">
            <a:spAutoFit/>
          </a:bodyPr>
          <a:lstStyle/>
          <a:p>
            <a:pPr algn="ctr">
              <a:defRPr/>
            </a:pPr>
            <a:r>
              <a:rPr lang="en-US" sz="4000" b="1" dirty="0" err="1">
                <a:solidFill>
                  <a:srgbClr val="016D16"/>
                </a:solidFill>
                <a:cs typeface="Calibri" panose="020F0502020204030204" pitchFamily="34" charset="0"/>
              </a:rPr>
              <a:t>Hộp</a:t>
            </a:r>
            <a:r>
              <a:rPr lang="en-US" sz="4000" b="1" dirty="0">
                <a:solidFill>
                  <a:srgbClr val="016D16"/>
                </a:solidFill>
                <a:cs typeface="Calibri" panose="020F0502020204030204" pitchFamily="34" charset="0"/>
              </a:rPr>
              <a:t> </a:t>
            </a:r>
            <a:r>
              <a:rPr lang="en-US" sz="4000" b="1" dirty="0" err="1">
                <a:solidFill>
                  <a:srgbClr val="016D16"/>
                </a:solidFill>
                <a:cs typeface="Calibri" panose="020F0502020204030204" pitchFamily="34" charset="0"/>
              </a:rPr>
              <a:t>bút</a:t>
            </a:r>
            <a:endParaRPr lang="en-US" sz="4000" b="1" dirty="0">
              <a:solidFill>
                <a:srgbClr val="016D16"/>
              </a:solidFill>
              <a:cs typeface="Calibri" panose="020F0502020204030204" pitchFamily="34" charset="0"/>
            </a:endParaRPr>
          </a:p>
        </p:txBody>
      </p:sp>
      <p:grpSp>
        <p:nvGrpSpPr>
          <p:cNvPr id="50" name="Group 49">
            <a:extLst>
              <a:ext uri="{FF2B5EF4-FFF2-40B4-BE49-F238E27FC236}">
                <a16:creationId xmlns:a16="http://schemas.microsoft.com/office/drawing/2014/main" id="{BCA57B78-5BD1-F365-E1F9-7DE44DDCC20F}"/>
              </a:ext>
            </a:extLst>
          </p:cNvPr>
          <p:cNvGrpSpPr/>
          <p:nvPr/>
        </p:nvGrpSpPr>
        <p:grpSpPr>
          <a:xfrm>
            <a:off x="2521526" y="3915888"/>
            <a:ext cx="1895175" cy="399872"/>
            <a:chOff x="3276600" y="3124200"/>
            <a:chExt cx="3505200" cy="399872"/>
          </a:xfrm>
        </p:grpSpPr>
        <p:cxnSp>
          <p:nvCxnSpPr>
            <p:cNvPr id="51" name="Straight Connector 50">
              <a:extLst>
                <a:ext uri="{FF2B5EF4-FFF2-40B4-BE49-F238E27FC236}">
                  <a16:creationId xmlns:a16="http://schemas.microsoft.com/office/drawing/2014/main" id="{C078FD88-5D4A-ACF9-D21A-D9B9525DD1F8}"/>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52" name="Straight Connector 51">
              <a:extLst>
                <a:ext uri="{FF2B5EF4-FFF2-40B4-BE49-F238E27FC236}">
                  <a16:creationId xmlns:a16="http://schemas.microsoft.com/office/drawing/2014/main" id="{58ABF39F-6BB7-4553-C1B1-71EE407A95E8}"/>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53" name="Straight Connector 52">
              <a:extLst>
                <a:ext uri="{FF2B5EF4-FFF2-40B4-BE49-F238E27FC236}">
                  <a16:creationId xmlns:a16="http://schemas.microsoft.com/office/drawing/2014/main" id="{FED7A913-F4A6-22DF-F666-4B351B5CD669}"/>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sp>
        <p:nvSpPr>
          <p:cNvPr id="54" name="Right Brace 53">
            <a:extLst>
              <a:ext uri="{FF2B5EF4-FFF2-40B4-BE49-F238E27FC236}">
                <a16:creationId xmlns:a16="http://schemas.microsoft.com/office/drawing/2014/main" id="{23B810AE-9136-C33D-CEA0-929068FB8152}"/>
              </a:ext>
            </a:extLst>
          </p:cNvPr>
          <p:cNvSpPr/>
          <p:nvPr/>
        </p:nvSpPr>
        <p:spPr>
          <a:xfrm>
            <a:off x="8512713" y="3565158"/>
            <a:ext cx="621715" cy="1808598"/>
          </a:xfrm>
          <a:prstGeom prst="rightBrace">
            <a:avLst>
              <a:gd name="adj1" fmla="val 23096"/>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55" name="TextBox 54">
            <a:extLst>
              <a:ext uri="{FF2B5EF4-FFF2-40B4-BE49-F238E27FC236}">
                <a16:creationId xmlns:a16="http://schemas.microsoft.com/office/drawing/2014/main" id="{168C0C35-4BBA-FB68-5538-EAE464E6585C}"/>
              </a:ext>
            </a:extLst>
          </p:cNvPr>
          <p:cNvSpPr txBox="1"/>
          <p:nvPr/>
        </p:nvSpPr>
        <p:spPr>
          <a:xfrm>
            <a:off x="2397401" y="2995115"/>
            <a:ext cx="2165797" cy="707886"/>
          </a:xfrm>
          <a:prstGeom prst="rect">
            <a:avLst/>
          </a:prstGeom>
          <a:noFill/>
        </p:spPr>
        <p:txBody>
          <a:bodyPr wrap="square" rtlCol="0">
            <a:spAutoFit/>
          </a:bodyPr>
          <a:lstStyle/>
          <a:p>
            <a:pPr algn="ctr">
              <a:defRPr/>
            </a:pPr>
            <a:r>
              <a:rPr lang="en-US" sz="4000" b="1" dirty="0">
                <a:solidFill>
                  <a:srgbClr val="FC6E51">
                    <a:lumMod val="75000"/>
                  </a:srgbClr>
                </a:solidFill>
                <a:cs typeface="Calibri" panose="020F0502020204030204" pitchFamily="34" charset="0"/>
              </a:rPr>
              <a:t>15 500 đ</a:t>
            </a:r>
          </a:p>
        </p:txBody>
      </p:sp>
      <p:sp>
        <p:nvSpPr>
          <p:cNvPr id="56" name="TextBox 55">
            <a:extLst>
              <a:ext uri="{FF2B5EF4-FFF2-40B4-BE49-F238E27FC236}">
                <a16:creationId xmlns:a16="http://schemas.microsoft.com/office/drawing/2014/main" id="{DBC65099-6674-5AE9-81A1-F06CF6A37B62}"/>
              </a:ext>
            </a:extLst>
          </p:cNvPr>
          <p:cNvSpPr txBox="1"/>
          <p:nvPr/>
        </p:nvSpPr>
        <p:spPr>
          <a:xfrm>
            <a:off x="1055779" y="4819581"/>
            <a:ext cx="1494650" cy="707886"/>
          </a:xfrm>
          <a:prstGeom prst="rect">
            <a:avLst/>
          </a:prstGeom>
          <a:noFill/>
        </p:spPr>
        <p:txBody>
          <a:bodyPr wrap="square" rtlCol="0">
            <a:spAutoFit/>
          </a:bodyPr>
          <a:lstStyle/>
          <a:p>
            <a:pPr algn="ctr">
              <a:defRPr/>
            </a:pPr>
            <a:r>
              <a:rPr lang="en-US" sz="4000" b="1" dirty="0">
                <a:solidFill>
                  <a:srgbClr val="016D16"/>
                </a:solidFill>
                <a:cs typeface="Calibri" panose="020F0502020204030204" pitchFamily="34" charset="0"/>
              </a:rPr>
              <a:t>Ba </a:t>
            </a:r>
            <a:r>
              <a:rPr lang="en-US" sz="4000" b="1" dirty="0" err="1">
                <a:solidFill>
                  <a:srgbClr val="016D16"/>
                </a:solidFill>
                <a:cs typeface="Calibri" panose="020F0502020204030204" pitchFamily="34" charset="0"/>
              </a:rPr>
              <a:t>lô</a:t>
            </a:r>
            <a:endParaRPr lang="en-US" sz="4000" b="1" dirty="0">
              <a:solidFill>
                <a:srgbClr val="016D16"/>
              </a:solidFill>
              <a:cs typeface="Calibri" panose="020F0502020204030204" pitchFamily="34" charset="0"/>
            </a:endParaRPr>
          </a:p>
        </p:txBody>
      </p:sp>
      <p:grpSp>
        <p:nvGrpSpPr>
          <p:cNvPr id="57" name="Group 56">
            <a:extLst>
              <a:ext uri="{FF2B5EF4-FFF2-40B4-BE49-F238E27FC236}">
                <a16:creationId xmlns:a16="http://schemas.microsoft.com/office/drawing/2014/main" id="{5AED6210-C1C6-006A-2263-029DD2BD2DB6}"/>
              </a:ext>
            </a:extLst>
          </p:cNvPr>
          <p:cNvGrpSpPr/>
          <p:nvPr/>
        </p:nvGrpSpPr>
        <p:grpSpPr>
          <a:xfrm>
            <a:off x="2521525" y="5054237"/>
            <a:ext cx="5890021" cy="399871"/>
            <a:chOff x="3276600" y="3124200"/>
            <a:chExt cx="3505200" cy="399872"/>
          </a:xfrm>
        </p:grpSpPr>
        <p:cxnSp>
          <p:nvCxnSpPr>
            <p:cNvPr id="58" name="Straight Connector 57">
              <a:extLst>
                <a:ext uri="{FF2B5EF4-FFF2-40B4-BE49-F238E27FC236}">
                  <a16:creationId xmlns:a16="http://schemas.microsoft.com/office/drawing/2014/main" id="{EB4204E5-F3B3-7D5B-723F-A118C0FDF0BD}"/>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59" name="Straight Connector 58">
              <a:extLst>
                <a:ext uri="{FF2B5EF4-FFF2-40B4-BE49-F238E27FC236}">
                  <a16:creationId xmlns:a16="http://schemas.microsoft.com/office/drawing/2014/main" id="{20355E36-225A-0519-AA4A-6DBD0BB53C68}"/>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60" name="Straight Connector 59">
              <a:extLst>
                <a:ext uri="{FF2B5EF4-FFF2-40B4-BE49-F238E27FC236}">
                  <a16:creationId xmlns:a16="http://schemas.microsoft.com/office/drawing/2014/main" id="{357632A5-5FA9-9DF0-066B-882645A5ACB5}"/>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cxnSp>
        <p:nvCxnSpPr>
          <p:cNvPr id="61" name="Straight Connector 60">
            <a:extLst>
              <a:ext uri="{FF2B5EF4-FFF2-40B4-BE49-F238E27FC236}">
                <a16:creationId xmlns:a16="http://schemas.microsoft.com/office/drawing/2014/main" id="{5D779AE0-4661-B061-5DE2-35FE012289C4}"/>
              </a:ext>
            </a:extLst>
          </p:cNvPr>
          <p:cNvCxnSpPr>
            <a:cxnSpLocks/>
          </p:cNvCxnSpPr>
          <p:nvPr/>
        </p:nvCxnSpPr>
        <p:spPr>
          <a:xfrm flipV="1">
            <a:off x="4407476" y="4222098"/>
            <a:ext cx="0" cy="1019478"/>
          </a:xfrm>
          <a:prstGeom prst="line">
            <a:avLst/>
          </a:prstGeom>
          <a:noFill/>
          <a:ln w="57150" cap="flat" cmpd="sng" algn="ctr">
            <a:solidFill>
              <a:srgbClr val="FC6E51">
                <a:lumMod val="75000"/>
              </a:srgbClr>
            </a:solidFill>
            <a:prstDash val="sysDot"/>
            <a:miter lim="800000"/>
          </a:ln>
          <a:effectLst/>
        </p:spPr>
      </p:cxnSp>
      <p:sp>
        <p:nvSpPr>
          <p:cNvPr id="62" name="Right Brace 61">
            <a:extLst>
              <a:ext uri="{FF2B5EF4-FFF2-40B4-BE49-F238E27FC236}">
                <a16:creationId xmlns:a16="http://schemas.microsoft.com/office/drawing/2014/main" id="{9818FC4E-3D49-CE83-E3EE-93216F40CF13}"/>
              </a:ext>
            </a:extLst>
          </p:cNvPr>
          <p:cNvSpPr/>
          <p:nvPr/>
        </p:nvSpPr>
        <p:spPr>
          <a:xfrm rot="16200000">
            <a:off x="6237049" y="3037331"/>
            <a:ext cx="392251" cy="3956747"/>
          </a:xfrm>
          <a:prstGeom prst="rightBrace">
            <a:avLst>
              <a:gd name="adj1" fmla="val 41059"/>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63" name="TextBox 62">
            <a:extLst>
              <a:ext uri="{FF2B5EF4-FFF2-40B4-BE49-F238E27FC236}">
                <a16:creationId xmlns:a16="http://schemas.microsoft.com/office/drawing/2014/main" id="{1F178925-6639-D691-1602-C7D0442D944D}"/>
              </a:ext>
            </a:extLst>
          </p:cNvPr>
          <p:cNvSpPr txBox="1"/>
          <p:nvPr/>
        </p:nvSpPr>
        <p:spPr>
          <a:xfrm>
            <a:off x="5425809" y="4131543"/>
            <a:ext cx="2095628" cy="707886"/>
          </a:xfrm>
          <a:prstGeom prst="rect">
            <a:avLst/>
          </a:prstGeom>
          <a:noFill/>
        </p:spPr>
        <p:txBody>
          <a:bodyPr wrap="square" rtlCol="0">
            <a:spAutoFit/>
          </a:bodyPr>
          <a:lstStyle/>
          <a:p>
            <a:pPr algn="ctr">
              <a:defRPr/>
            </a:pPr>
            <a:r>
              <a:rPr lang="en-US" sz="4000" b="1" dirty="0">
                <a:solidFill>
                  <a:srgbClr val="FC6E51">
                    <a:lumMod val="75000"/>
                  </a:srgbClr>
                </a:solidFill>
                <a:cs typeface="Calibri" panose="020F0502020204030204" pitchFamily="34" charset="0"/>
              </a:rPr>
              <a:t>82 500 đ</a:t>
            </a:r>
          </a:p>
        </p:txBody>
      </p:sp>
      <p:sp>
        <p:nvSpPr>
          <p:cNvPr id="64" name="Right Brace 63">
            <a:extLst>
              <a:ext uri="{FF2B5EF4-FFF2-40B4-BE49-F238E27FC236}">
                <a16:creationId xmlns:a16="http://schemas.microsoft.com/office/drawing/2014/main" id="{BB42E0DA-7216-D35F-3DA8-DDA48180D960}"/>
              </a:ext>
            </a:extLst>
          </p:cNvPr>
          <p:cNvSpPr/>
          <p:nvPr/>
        </p:nvSpPr>
        <p:spPr>
          <a:xfrm rot="16200000">
            <a:off x="3284181" y="2945835"/>
            <a:ext cx="338912" cy="1849929"/>
          </a:xfrm>
          <a:prstGeom prst="rightBrace">
            <a:avLst>
              <a:gd name="adj1" fmla="val 67446"/>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grpSp>
        <p:nvGrpSpPr>
          <p:cNvPr id="65" name="Group 64">
            <a:extLst>
              <a:ext uri="{FF2B5EF4-FFF2-40B4-BE49-F238E27FC236}">
                <a16:creationId xmlns:a16="http://schemas.microsoft.com/office/drawing/2014/main" id="{5A7CEC70-FB43-BED4-C27B-C68349CFEA84}"/>
              </a:ext>
            </a:extLst>
          </p:cNvPr>
          <p:cNvGrpSpPr/>
          <p:nvPr/>
        </p:nvGrpSpPr>
        <p:grpSpPr>
          <a:xfrm>
            <a:off x="9127281" y="3990564"/>
            <a:ext cx="2090270" cy="844924"/>
            <a:chOff x="9225168" y="3265008"/>
            <a:chExt cx="2090270" cy="844924"/>
          </a:xfrm>
        </p:grpSpPr>
        <p:sp>
          <p:nvSpPr>
            <p:cNvPr id="66" name="TextBox 65">
              <a:extLst>
                <a:ext uri="{FF2B5EF4-FFF2-40B4-BE49-F238E27FC236}">
                  <a16:creationId xmlns:a16="http://schemas.microsoft.com/office/drawing/2014/main" id="{ECC465C3-5C28-D195-D7B8-575582EEFC3A}"/>
                </a:ext>
              </a:extLst>
            </p:cNvPr>
            <p:cNvSpPr txBox="1"/>
            <p:nvPr/>
          </p:nvSpPr>
          <p:spPr>
            <a:xfrm>
              <a:off x="9639037" y="3284959"/>
              <a:ext cx="1676401" cy="707886"/>
            </a:xfrm>
            <a:prstGeom prst="rect">
              <a:avLst/>
            </a:prstGeom>
            <a:noFill/>
          </p:spPr>
          <p:txBody>
            <a:bodyPr wrap="square" rtlCol="0">
              <a:spAutoFit/>
            </a:bodyPr>
            <a:lstStyle/>
            <a:p>
              <a:pPr algn="ctr">
                <a:defRPr/>
              </a:pPr>
              <a:r>
                <a:rPr lang="en-US" sz="4000" b="1" dirty="0" err="1">
                  <a:solidFill>
                    <a:srgbClr val="FC6E51">
                      <a:lumMod val="75000"/>
                    </a:srgbClr>
                  </a:solidFill>
                  <a:cs typeface="Calibri" panose="020F0502020204030204" pitchFamily="34" charset="0"/>
                </a:rPr>
                <a:t>đồng</a:t>
              </a:r>
              <a:endParaRPr lang="en-US" sz="4000" b="1" dirty="0">
                <a:solidFill>
                  <a:srgbClr val="FC6E51">
                    <a:lumMod val="75000"/>
                  </a:srgbClr>
                </a:solidFill>
                <a:cs typeface="Calibri" panose="020F0502020204030204" pitchFamily="34" charset="0"/>
              </a:endParaRPr>
            </a:p>
          </p:txBody>
        </p:sp>
        <p:pic>
          <p:nvPicPr>
            <p:cNvPr id="67" name="Picture 66">
              <a:extLst>
                <a:ext uri="{FF2B5EF4-FFF2-40B4-BE49-F238E27FC236}">
                  <a16:creationId xmlns:a16="http://schemas.microsoft.com/office/drawing/2014/main" id="{FF5AFBCE-7964-E1FE-C4D1-A245BC7598E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9541" t="3436" r="43750" b="26667"/>
            <a:stretch/>
          </p:blipFill>
          <p:spPr>
            <a:xfrm>
              <a:off x="9225168" y="3265008"/>
              <a:ext cx="573969" cy="844924"/>
            </a:xfrm>
            <a:prstGeom prst="rect">
              <a:avLst/>
            </a:prstGeom>
          </p:spPr>
        </p:pic>
      </p:grpSp>
      <p:sp>
        <p:nvSpPr>
          <p:cNvPr id="72" name="TextBox 71">
            <a:extLst>
              <a:ext uri="{FF2B5EF4-FFF2-40B4-BE49-F238E27FC236}">
                <a16:creationId xmlns:a16="http://schemas.microsoft.com/office/drawing/2014/main" id="{1C8C96DA-D64D-4136-B474-717432C35E0A}"/>
              </a:ext>
            </a:extLst>
          </p:cNvPr>
          <p:cNvSpPr txBox="1"/>
          <p:nvPr/>
        </p:nvSpPr>
        <p:spPr>
          <a:xfrm>
            <a:off x="1969361" y="2308442"/>
            <a:ext cx="8603944" cy="738664"/>
          </a:xfrm>
          <a:prstGeom prst="rect">
            <a:avLst/>
          </a:prstGeom>
          <a:noFill/>
        </p:spPr>
        <p:txBody>
          <a:bodyPr wrap="square" rtlCol="0">
            <a:spAutoFit/>
          </a:bodyPr>
          <a:lstStyle/>
          <a:p>
            <a:pPr algn="ctr">
              <a:defRPr/>
            </a:pPr>
            <a:r>
              <a:rPr lang="en-US" sz="4200" b="1" dirty="0" err="1">
                <a:solidFill>
                  <a:srgbClr val="092D6C">
                    <a:lumMod val="60000"/>
                    <a:lumOff val="40000"/>
                  </a:srgbClr>
                </a:solidFill>
                <a:cs typeface="Calibri" panose="020F0502020204030204" pitchFamily="34" charset="0"/>
              </a:rPr>
              <a:t>Tóm</a:t>
            </a:r>
            <a:r>
              <a:rPr lang="en-US" sz="4200" b="1" dirty="0">
                <a:solidFill>
                  <a:srgbClr val="092D6C">
                    <a:lumMod val="60000"/>
                    <a:lumOff val="40000"/>
                  </a:srgbClr>
                </a:solidFill>
                <a:cs typeface="Calibri" panose="020F0502020204030204" pitchFamily="34" charset="0"/>
              </a:rPr>
              <a:t> </a:t>
            </a:r>
            <a:r>
              <a:rPr lang="en-US" sz="4200" b="1" dirty="0" err="1">
                <a:solidFill>
                  <a:srgbClr val="092D6C">
                    <a:lumMod val="60000"/>
                    <a:lumOff val="40000"/>
                  </a:srgbClr>
                </a:solidFill>
                <a:cs typeface="Calibri" panose="020F0502020204030204" pitchFamily="34" charset="0"/>
              </a:rPr>
              <a:t>tắt</a:t>
            </a:r>
            <a:endParaRPr lang="en-US" sz="4200" b="1" dirty="0">
              <a:solidFill>
                <a:srgbClr val="092D6C">
                  <a:lumMod val="60000"/>
                  <a:lumOff val="40000"/>
                </a:srgbClr>
              </a:solidFill>
              <a:cs typeface="Calibri" panose="020F0502020204030204" pitchFamily="34" charset="0"/>
            </a:endParaRPr>
          </a:p>
        </p:txBody>
      </p:sp>
      <p:pic>
        <p:nvPicPr>
          <p:cNvPr id="73" name="Picture 72">
            <a:extLst>
              <a:ext uri="{FF2B5EF4-FFF2-40B4-BE49-F238E27FC236}">
                <a16:creationId xmlns:a16="http://schemas.microsoft.com/office/drawing/2014/main" id="{B473F8AE-29A6-7AA2-36D7-CAC1DE226B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05357" flipV="1">
            <a:off x="4952982" y="3379202"/>
            <a:ext cx="2637507" cy="974187"/>
          </a:xfrm>
          <a:prstGeom prst="rect">
            <a:avLst/>
          </a:prstGeom>
          <a:ln>
            <a:noFill/>
          </a:ln>
        </p:spPr>
      </p:pic>
      <p:pic>
        <p:nvPicPr>
          <p:cNvPr id="74" name="Picture 73">
            <a:extLst>
              <a:ext uri="{FF2B5EF4-FFF2-40B4-BE49-F238E27FC236}">
                <a16:creationId xmlns:a16="http://schemas.microsoft.com/office/drawing/2014/main" id="{6B0E3496-85FB-1259-B8FE-655424EC1A0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6514" t="19081" r="54495" b="25940"/>
          <a:stretch/>
        </p:blipFill>
        <p:spPr>
          <a:xfrm>
            <a:off x="6276271" y="2850296"/>
            <a:ext cx="794971" cy="848033"/>
          </a:xfrm>
          <a:prstGeom prst="rect">
            <a:avLst/>
          </a:prstGeom>
        </p:spPr>
      </p:pic>
      <p:sp>
        <p:nvSpPr>
          <p:cNvPr id="77" name="Right Brace 76">
            <a:extLst>
              <a:ext uri="{FF2B5EF4-FFF2-40B4-BE49-F238E27FC236}">
                <a16:creationId xmlns:a16="http://schemas.microsoft.com/office/drawing/2014/main" id="{D5193441-82F4-8C3D-295D-BDC732701178}"/>
              </a:ext>
            </a:extLst>
          </p:cNvPr>
          <p:cNvSpPr/>
          <p:nvPr/>
        </p:nvSpPr>
        <p:spPr>
          <a:xfrm rot="16200000" flipH="1">
            <a:off x="5163172" y="2753410"/>
            <a:ext cx="546934" cy="5793408"/>
          </a:xfrm>
          <a:prstGeom prst="rightBrace">
            <a:avLst>
              <a:gd name="adj1" fmla="val 41059"/>
              <a:gd name="adj2" fmla="val 4933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nvGrpSpPr>
          <p:cNvPr id="78" name="Group 77">
            <a:extLst>
              <a:ext uri="{FF2B5EF4-FFF2-40B4-BE49-F238E27FC236}">
                <a16:creationId xmlns:a16="http://schemas.microsoft.com/office/drawing/2014/main" id="{7B85C3EA-D43F-0791-5A90-800683E8B701}"/>
              </a:ext>
            </a:extLst>
          </p:cNvPr>
          <p:cNvGrpSpPr/>
          <p:nvPr/>
        </p:nvGrpSpPr>
        <p:grpSpPr>
          <a:xfrm>
            <a:off x="5115173" y="5935665"/>
            <a:ext cx="1509286" cy="707886"/>
            <a:chOff x="9522880" y="3469816"/>
            <a:chExt cx="1509286" cy="707886"/>
          </a:xfrm>
        </p:grpSpPr>
        <p:sp>
          <p:nvSpPr>
            <p:cNvPr id="79" name="TextBox 78">
              <a:extLst>
                <a:ext uri="{FF2B5EF4-FFF2-40B4-BE49-F238E27FC236}">
                  <a16:creationId xmlns:a16="http://schemas.microsoft.com/office/drawing/2014/main" id="{2001BCF8-424C-E59F-4C21-AEB00F8C36CC}"/>
                </a:ext>
              </a:extLst>
            </p:cNvPr>
            <p:cNvSpPr txBox="1"/>
            <p:nvPr/>
          </p:nvSpPr>
          <p:spPr>
            <a:xfrm>
              <a:off x="9537516" y="3469816"/>
              <a:ext cx="149465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rPr>
                <a:t>  </a:t>
              </a:r>
              <a:r>
                <a:rPr lang="en-US" sz="4000" b="1" dirty="0" err="1">
                  <a:solidFill>
                    <a:srgbClr val="FC6E51">
                      <a:lumMod val="75000"/>
                    </a:srgbClr>
                  </a:solidFill>
                  <a:latin typeface="Calibri" panose="020F0502020204030204" pitchFamily="34" charset="0"/>
                  <a:cs typeface="Calibri" panose="020F0502020204030204" pitchFamily="34" charset="0"/>
                </a:rPr>
                <a:t>đồng</a:t>
              </a:r>
              <a:endParaRPr kumimoji="0" lang="en-US" sz="4000" b="1" i="0" u="none" strike="noStrike" kern="1200" cap="none" spc="0" normalizeH="0" baseline="0" noProof="0" dirty="0">
                <a:ln>
                  <a:noFill/>
                </a:ln>
                <a:solidFill>
                  <a:srgbClr val="FC6E51">
                    <a:lumMod val="75000"/>
                  </a:srgbClr>
                </a:solidFill>
                <a:effectLst/>
                <a:uLnTx/>
                <a:uFillTx/>
                <a:latin typeface="Calibri" panose="020F0502020204030204" pitchFamily="34" charset="0"/>
                <a:ea typeface="+mn-ea"/>
                <a:cs typeface="Calibri" panose="020F0502020204030204" pitchFamily="34" charset="0"/>
              </a:endParaRPr>
            </a:p>
          </p:txBody>
        </p:sp>
        <p:pic>
          <p:nvPicPr>
            <p:cNvPr id="80" name="Picture 79">
              <a:extLst>
                <a:ext uri="{FF2B5EF4-FFF2-40B4-BE49-F238E27FC236}">
                  <a16:creationId xmlns:a16="http://schemas.microsoft.com/office/drawing/2014/main" id="{E9C478A8-5E0B-141B-4855-F2247EDB7A39}"/>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29541" t="3436" r="43750" b="26667"/>
            <a:stretch/>
          </p:blipFill>
          <p:spPr>
            <a:xfrm>
              <a:off x="9522880" y="3517881"/>
              <a:ext cx="404756" cy="595830"/>
            </a:xfrm>
            <a:prstGeom prst="rect">
              <a:avLst/>
            </a:prstGeom>
          </p:spPr>
        </p:pic>
      </p:grpSp>
    </p:spTree>
    <p:extLst>
      <p:ext uri="{BB962C8B-B14F-4D97-AF65-F5344CB8AC3E}">
        <p14:creationId xmlns:p14="http://schemas.microsoft.com/office/powerpoint/2010/main" val="7627094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000"/>
                                        <p:tgtEl>
                                          <p:spTgt spid="50"/>
                                        </p:tgtEl>
                                      </p:cBhvr>
                                    </p:animEffect>
                                    <p:anim calcmode="lin" valueType="num">
                                      <p:cBhvr>
                                        <p:cTn id="13" dur="1000" fill="hold"/>
                                        <p:tgtEl>
                                          <p:spTgt spid="50"/>
                                        </p:tgtEl>
                                        <p:attrNameLst>
                                          <p:attrName>ppt_x</p:attrName>
                                        </p:attrNameLst>
                                      </p:cBhvr>
                                      <p:tavLst>
                                        <p:tav tm="0">
                                          <p:val>
                                            <p:strVal val="#ppt_x"/>
                                          </p:val>
                                        </p:tav>
                                        <p:tav tm="100000">
                                          <p:val>
                                            <p:strVal val="#ppt_x"/>
                                          </p:val>
                                        </p:tav>
                                      </p:tavLst>
                                    </p:anim>
                                    <p:anim calcmode="lin" valueType="num">
                                      <p:cBhvr>
                                        <p:cTn id="14" dur="1000" fill="hold"/>
                                        <p:tgtEl>
                                          <p:spTgt spid="5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1000"/>
                                        <p:tgtEl>
                                          <p:spTgt spid="56"/>
                                        </p:tgtEl>
                                      </p:cBhvr>
                                    </p:animEffect>
                                    <p:anim calcmode="lin" valueType="num">
                                      <p:cBhvr>
                                        <p:cTn id="18" dur="1000" fill="hold"/>
                                        <p:tgtEl>
                                          <p:spTgt spid="56"/>
                                        </p:tgtEl>
                                        <p:attrNameLst>
                                          <p:attrName>ppt_x</p:attrName>
                                        </p:attrNameLst>
                                      </p:cBhvr>
                                      <p:tavLst>
                                        <p:tav tm="0">
                                          <p:val>
                                            <p:strVal val="#ppt_x"/>
                                          </p:val>
                                        </p:tav>
                                        <p:tav tm="100000">
                                          <p:val>
                                            <p:strVal val="#ppt_x"/>
                                          </p:val>
                                        </p:tav>
                                      </p:tavLst>
                                    </p:anim>
                                    <p:anim calcmode="lin" valueType="num">
                                      <p:cBhvr>
                                        <p:cTn id="19" dur="1000" fill="hold"/>
                                        <p:tgtEl>
                                          <p:spTgt spid="5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1000"/>
                                        <p:tgtEl>
                                          <p:spTgt spid="57"/>
                                        </p:tgtEl>
                                      </p:cBhvr>
                                    </p:animEffect>
                                    <p:anim calcmode="lin" valueType="num">
                                      <p:cBhvr>
                                        <p:cTn id="23" dur="1000" fill="hold"/>
                                        <p:tgtEl>
                                          <p:spTgt spid="57"/>
                                        </p:tgtEl>
                                        <p:attrNameLst>
                                          <p:attrName>ppt_x</p:attrName>
                                        </p:attrNameLst>
                                      </p:cBhvr>
                                      <p:tavLst>
                                        <p:tav tm="0">
                                          <p:val>
                                            <p:strVal val="#ppt_x"/>
                                          </p:val>
                                        </p:tav>
                                        <p:tav tm="100000">
                                          <p:val>
                                            <p:strVal val="#ppt_x"/>
                                          </p:val>
                                        </p:tav>
                                      </p:tavLst>
                                    </p:anim>
                                    <p:anim calcmode="lin" valueType="num">
                                      <p:cBhvr>
                                        <p:cTn id="24" dur="1000" fill="hold"/>
                                        <p:tgtEl>
                                          <p:spTgt spid="5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1000"/>
                                        <p:tgtEl>
                                          <p:spTgt spid="61"/>
                                        </p:tgtEl>
                                      </p:cBhvr>
                                    </p:animEffect>
                                    <p:anim calcmode="lin" valueType="num">
                                      <p:cBhvr>
                                        <p:cTn id="28" dur="1000" fill="hold"/>
                                        <p:tgtEl>
                                          <p:spTgt spid="61"/>
                                        </p:tgtEl>
                                        <p:attrNameLst>
                                          <p:attrName>ppt_x</p:attrName>
                                        </p:attrNameLst>
                                      </p:cBhvr>
                                      <p:tavLst>
                                        <p:tav tm="0">
                                          <p:val>
                                            <p:strVal val="#ppt_x"/>
                                          </p:val>
                                        </p:tav>
                                        <p:tav tm="100000">
                                          <p:val>
                                            <p:strVal val="#ppt_x"/>
                                          </p:val>
                                        </p:tav>
                                      </p:tavLst>
                                    </p:anim>
                                    <p:anim calcmode="lin" valueType="num">
                                      <p:cBhvr>
                                        <p:cTn id="29" dur="1000" fill="hold"/>
                                        <p:tgtEl>
                                          <p:spTgt spid="6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1000"/>
                                        <p:tgtEl>
                                          <p:spTgt spid="72"/>
                                        </p:tgtEl>
                                      </p:cBhvr>
                                    </p:animEffect>
                                    <p:anim calcmode="lin" valueType="num">
                                      <p:cBhvr>
                                        <p:cTn id="33" dur="1000" fill="hold"/>
                                        <p:tgtEl>
                                          <p:spTgt spid="72"/>
                                        </p:tgtEl>
                                        <p:attrNameLst>
                                          <p:attrName>ppt_x</p:attrName>
                                        </p:attrNameLst>
                                      </p:cBhvr>
                                      <p:tavLst>
                                        <p:tav tm="0">
                                          <p:val>
                                            <p:strVal val="#ppt_x"/>
                                          </p:val>
                                        </p:tav>
                                        <p:tav tm="100000">
                                          <p:val>
                                            <p:strVal val="#ppt_x"/>
                                          </p:val>
                                        </p:tav>
                                      </p:tavLst>
                                    </p:anim>
                                    <p:anim calcmode="lin" valueType="num">
                                      <p:cBhvr>
                                        <p:cTn id="34"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down)">
                                      <p:cBhvr>
                                        <p:cTn id="39" dur="500"/>
                                        <p:tgtEl>
                                          <p:spTgt spid="6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wipe(down)">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wipe(down)">
                                      <p:cBhvr>
                                        <p:cTn id="47" dur="500"/>
                                        <p:tgtEl>
                                          <p:spTgt spid="6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wipe(down)">
                                      <p:cBhvr>
                                        <p:cTn id="50" dur="500"/>
                                        <p:tgtEl>
                                          <p:spTgt spid="63"/>
                                        </p:tgtEl>
                                      </p:cBhvr>
                                    </p:animEffect>
                                  </p:childTnLst>
                                </p:cTn>
                              </p:par>
                              <p:par>
                                <p:cTn id="51" presetID="22" presetClass="entr" presetSubtype="4" fill="hold" nodeType="with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wipe(down)">
                                      <p:cBhvr>
                                        <p:cTn id="53" dur="500"/>
                                        <p:tgtEl>
                                          <p:spTgt spid="73"/>
                                        </p:tgtEl>
                                      </p:cBhvr>
                                    </p:animEffect>
                                  </p:childTnLst>
                                </p:cTn>
                              </p:par>
                              <p:par>
                                <p:cTn id="54" presetID="22" presetClass="entr" presetSubtype="4" fill="hold" nodeType="with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wipe(down)">
                                      <p:cBhvr>
                                        <p:cTn id="56" dur="500"/>
                                        <p:tgtEl>
                                          <p:spTgt spid="7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down)">
                                      <p:cBhvr>
                                        <p:cTn id="61" dur="500"/>
                                        <p:tgtEl>
                                          <p:spTgt spid="77"/>
                                        </p:tgtEl>
                                      </p:cBhvr>
                                    </p:animEffect>
                                  </p:childTnLst>
                                </p:cTn>
                              </p:par>
                              <p:par>
                                <p:cTn id="62" presetID="22" presetClass="entr" presetSubtype="4" fill="hold" nodeType="with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down)">
                                      <p:cBhvr>
                                        <p:cTn id="64" dur="500"/>
                                        <p:tgtEl>
                                          <p:spTgt spid="7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down)">
                                      <p:cBhvr>
                                        <p:cTn id="69" dur="500"/>
                                        <p:tgtEl>
                                          <p:spTgt spid="54"/>
                                        </p:tgtEl>
                                      </p:cBhvr>
                                    </p:animEffect>
                                  </p:childTnLst>
                                </p:cTn>
                              </p:par>
                              <p:par>
                                <p:cTn id="70" presetID="22" presetClass="entr" presetSubtype="4" fill="hold" nodeType="with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wipe(down)">
                                      <p:cBhvr>
                                        <p:cTn id="7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4" grpId="0" animBg="1"/>
      <p:bldP spid="55" grpId="0"/>
      <p:bldP spid="56" grpId="0"/>
      <p:bldP spid="62" grpId="0" animBg="1"/>
      <p:bldP spid="63" grpId="0"/>
      <p:bldP spid="64" grpId="0" animBg="1"/>
      <p:bldP spid="72" grpId="0"/>
      <p:bldP spid="7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30A2CC1D-E98A-491F-B50D-8F34B5C9F736}"/>
              </a:ext>
            </a:extLst>
          </p:cNvPr>
          <p:cNvSpPr/>
          <p:nvPr/>
        </p:nvSpPr>
        <p:spPr>
          <a:xfrm>
            <a:off x="208514" y="228600"/>
            <a:ext cx="11613443" cy="654605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512C8C89-427E-BFEF-6D6E-4558844332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0025" y="-381000"/>
            <a:ext cx="16137025" cy="7626259"/>
          </a:xfrm>
          <a:prstGeom prst="rect">
            <a:avLst/>
          </a:prstGeom>
        </p:spPr>
      </p:pic>
      <p:sp>
        <p:nvSpPr>
          <p:cNvPr id="10" name="TextBox 9">
            <a:extLst>
              <a:ext uri="{FF2B5EF4-FFF2-40B4-BE49-F238E27FC236}">
                <a16:creationId xmlns:a16="http://schemas.microsoft.com/office/drawing/2014/main" id="{F1CEE460-CA3B-0D04-D46D-944B947E6379}"/>
              </a:ext>
            </a:extLst>
          </p:cNvPr>
          <p:cNvSpPr txBox="1"/>
          <p:nvPr/>
        </p:nvSpPr>
        <p:spPr>
          <a:xfrm>
            <a:off x="1106424" y="1869322"/>
            <a:ext cx="10332719" cy="3477875"/>
          </a:xfrm>
          <a:prstGeom prst="rect">
            <a:avLst/>
          </a:prstGeom>
          <a:noFill/>
        </p:spPr>
        <p:txBody>
          <a:bodyPr wrap="square" rtlCol="0">
            <a:spAutoFit/>
          </a:bodyPr>
          <a:lstStyle/>
          <a:p>
            <a:pPr lvl="0" algn="ctr">
              <a:defRPr/>
            </a:pPr>
            <a:r>
              <a:rPr lang="vi-VN" sz="4400" b="1" dirty="0">
                <a:solidFill>
                  <a:srgbClr val="016D16"/>
                </a:solidFill>
                <a:latin typeface="Calibri" panose="020F0502020204030204" pitchFamily="34" charset="0"/>
                <a:cs typeface="Calibri" panose="020F0502020204030204" pitchFamily="34" charset="0"/>
              </a:rPr>
              <a:t>Giá tiền một ba lô học sinh là:</a:t>
            </a:r>
          </a:p>
          <a:p>
            <a:pPr lvl="0" algn="ctr">
              <a:defRPr/>
            </a:pPr>
            <a:r>
              <a:rPr lang="vi-VN" sz="4400" b="1" dirty="0">
                <a:solidFill>
                  <a:srgbClr val="016D16"/>
                </a:solidFill>
                <a:latin typeface="Calibri" panose="020F0502020204030204" pitchFamily="34" charset="0"/>
                <a:cs typeface="Calibri" panose="020F0502020204030204" pitchFamily="34" charset="0"/>
              </a:rPr>
              <a:t>16 500 + 62 500 = 79 000 (đồng)</a:t>
            </a:r>
          </a:p>
          <a:p>
            <a:pPr lvl="0" algn="ctr">
              <a:defRPr/>
            </a:pPr>
            <a:r>
              <a:rPr lang="vi-VN" sz="4400" b="1" dirty="0">
                <a:solidFill>
                  <a:srgbClr val="016D16"/>
                </a:solidFill>
                <a:latin typeface="Calibri" panose="020F0502020204030204" pitchFamily="34" charset="0"/>
                <a:cs typeface="Calibri" panose="020F0502020204030204" pitchFamily="34" charset="0"/>
              </a:rPr>
              <a:t>Mẹ An phải trả người bán hàng số tiền là:</a:t>
            </a:r>
          </a:p>
          <a:p>
            <a:pPr lvl="0" algn="ctr">
              <a:defRPr/>
            </a:pPr>
            <a:r>
              <a:rPr lang="vi-VN" sz="4400" b="1" dirty="0">
                <a:solidFill>
                  <a:srgbClr val="016D16"/>
                </a:solidFill>
                <a:latin typeface="Calibri" panose="020F0502020204030204" pitchFamily="34" charset="0"/>
                <a:cs typeface="Calibri" panose="020F0502020204030204" pitchFamily="34" charset="0"/>
              </a:rPr>
              <a:t>16 500 + 79 000 = 95 500 (đồng)</a:t>
            </a:r>
          </a:p>
          <a:p>
            <a:pPr lvl="0" algn="r">
              <a:defRPr/>
            </a:pPr>
            <a:r>
              <a:rPr lang="vi-VN" sz="4400" b="1" dirty="0">
                <a:solidFill>
                  <a:srgbClr val="016D16"/>
                </a:solidFill>
                <a:latin typeface="Calibri" panose="020F0502020204030204" pitchFamily="34" charset="0"/>
                <a:cs typeface="Calibri" panose="020F0502020204030204" pitchFamily="34" charset="0"/>
              </a:rPr>
              <a:t>Đáp số: 95 000 đồng.</a:t>
            </a:r>
            <a:endParaRPr kumimoji="0" lang="en-US" sz="4400" b="1" i="0" u="none" strike="noStrike" kern="1200" cap="none" spc="0" normalizeH="0" baseline="0" noProof="0" dirty="0">
              <a:ln>
                <a:noFill/>
              </a:ln>
              <a:solidFill>
                <a:srgbClr val="016D16"/>
              </a:solidFill>
              <a:effectLst/>
              <a:uLnTx/>
              <a:uFillTx/>
              <a:latin typeface="Calibri" panose="020F0502020204030204" pitchFamily="34" charset="0"/>
              <a:cs typeface="Calibri" panose="020F0502020204030204" pitchFamily="34" charset="0"/>
            </a:endParaRPr>
          </a:p>
        </p:txBody>
      </p:sp>
      <p:pic>
        <p:nvPicPr>
          <p:cNvPr id="26" name="Picture 25">
            <a:extLst>
              <a:ext uri="{FF2B5EF4-FFF2-40B4-BE49-F238E27FC236}">
                <a16:creationId xmlns:a16="http://schemas.microsoft.com/office/drawing/2014/main" id="{4B161BCF-1CDF-E906-B95F-E94C98200AC3}"/>
              </a:ext>
            </a:extLst>
          </p:cNvPr>
          <p:cNvPicPr>
            <a:picLocks noChangeAspect="1"/>
          </p:cNvPicPr>
          <p:nvPr/>
        </p:nvPicPr>
        <p:blipFill>
          <a:blip r:embed="rId4"/>
          <a:stretch>
            <a:fillRect/>
          </a:stretch>
        </p:blipFill>
        <p:spPr>
          <a:xfrm>
            <a:off x="4803000" y="390098"/>
            <a:ext cx="2725148" cy="1048603"/>
          </a:xfrm>
          <a:prstGeom prst="rect">
            <a:avLst/>
          </a:prstGeom>
        </p:spPr>
      </p:pic>
    </p:spTree>
    <p:extLst>
      <p:ext uri="{BB962C8B-B14F-4D97-AF65-F5344CB8AC3E}">
        <p14:creationId xmlns:p14="http://schemas.microsoft.com/office/powerpoint/2010/main" val="3678974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1">
            <a:extLst>
              <a:ext uri="{FF2B5EF4-FFF2-40B4-BE49-F238E27FC236}">
                <a16:creationId xmlns:a16="http://schemas.microsoft.com/office/drawing/2014/main" id="{4B3BF4C0-FA8B-4744-AC2A-E5C7573EE3A5}"/>
              </a:ext>
            </a:extLst>
          </p:cNvPr>
          <p:cNvPicPr>
            <a:picLocks noChangeAspect="1"/>
          </p:cNvPicPr>
          <p:nvPr/>
        </p:nvPicPr>
        <p:blipFill>
          <a:blip r:embed="rId2">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CF2C350-9A63-49AC-BD80-E8AAFDEBC737}"/>
              </a:ext>
            </a:extLst>
          </p:cNvPr>
          <p:cNvSpPr/>
          <p:nvPr/>
        </p:nvSpPr>
        <p:spPr>
          <a:xfrm>
            <a:off x="871492" y="820022"/>
            <a:ext cx="10449016" cy="53236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5" name="Text Box 4">
            <a:extLst>
              <a:ext uri="{FF2B5EF4-FFF2-40B4-BE49-F238E27FC236}">
                <a16:creationId xmlns:a16="http://schemas.microsoft.com/office/drawing/2014/main" id="{7E793470-B545-4BBE-A9C5-0A6166DD8B1A}"/>
              </a:ext>
            </a:extLst>
          </p:cNvPr>
          <p:cNvSpPr txBox="1">
            <a:spLocks noChangeArrowheads="1"/>
          </p:cNvSpPr>
          <p:nvPr/>
        </p:nvSpPr>
        <p:spPr bwMode="auto">
          <a:xfrm>
            <a:off x="1728699" y="2290737"/>
            <a:ext cx="959180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vi-VN"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Xem</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lại</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vi-VN"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bài</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học</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hôm</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nay</a:t>
            </a:r>
          </a:p>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4000" b="1" i="0" u="none" strike="noStrike" kern="1200" cap="none" spc="0" normalizeH="0" baseline="0" noProof="0">
                <a:ln>
                  <a:noFill/>
                </a:ln>
                <a:solidFill>
                  <a:srgbClr val="3C72BE"/>
                </a:solidFill>
                <a:effectLst/>
                <a:uLnTx/>
                <a:uFillTx/>
                <a:latin typeface="Arial" panose="020B0604020202020204" pitchFamily="34" charset="0"/>
                <a:ea typeface="字魂35号-经典雅黑"/>
                <a:cs typeface="Arial" panose="020B0604020202020204" pitchFamily="34" charset="0"/>
              </a:rPr>
              <a:t> Chuẩn</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bị</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bài</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học</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tiếp</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theo</a:t>
            </a:r>
            <a:endPar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endParaRPr>
          </a:p>
        </p:txBody>
      </p:sp>
      <p:sp>
        <p:nvSpPr>
          <p:cNvPr id="16" name="Text Box 19">
            <a:extLst>
              <a:ext uri="{FF2B5EF4-FFF2-40B4-BE49-F238E27FC236}">
                <a16:creationId xmlns:a16="http://schemas.microsoft.com/office/drawing/2014/main" id="{5A113784-358C-4A12-A1BD-A66EB2AB9D3B}"/>
              </a:ext>
            </a:extLst>
          </p:cNvPr>
          <p:cNvSpPr txBox="1">
            <a:spLocks noChangeArrowheads="1"/>
          </p:cNvSpPr>
          <p:nvPr/>
        </p:nvSpPr>
        <p:spPr bwMode="auto">
          <a:xfrm>
            <a:off x="4201664" y="1060515"/>
            <a:ext cx="77790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altLang="en-US" sz="8000" b="1" i="0" u="none" strike="noStrike" kern="1200" cap="none" spc="0" normalizeH="0" baseline="0" noProof="0">
                <a:ln>
                  <a:noFill/>
                </a:ln>
                <a:solidFill>
                  <a:srgbClr val="FF9933"/>
                </a:solidFill>
                <a:effectLst>
                  <a:outerShdw blurRad="38100" dist="38100" dir="2700000" algn="tl">
                    <a:srgbClr val="000000">
                      <a:alpha val="43137"/>
                    </a:srgbClr>
                  </a:outerShdw>
                </a:effectLst>
                <a:uLnTx/>
                <a:uFillTx/>
                <a:latin typeface="Arial" panose="020B0604020202020204" pitchFamily="34" charset="0"/>
                <a:ea typeface="字魂35号-经典雅黑"/>
                <a:cs typeface="Arial" panose="020B0604020202020204" pitchFamily="34" charset="0"/>
              </a:rPr>
              <a:t>DẶN DÒ</a:t>
            </a:r>
            <a:endParaRPr kumimoji="0" lang="en-US" altLang="en-US" sz="8000" b="1" i="0" u="none" strike="noStrike" kern="1200" cap="none" spc="0" normalizeH="0" baseline="0" noProof="0">
              <a:ln>
                <a:noFill/>
              </a:ln>
              <a:solidFill>
                <a:srgbClr val="FF9933"/>
              </a:solidFill>
              <a:effectLst>
                <a:outerShdw blurRad="38100" dist="38100" dir="2700000" algn="tl">
                  <a:srgbClr val="000000">
                    <a:alpha val="43137"/>
                  </a:srgbClr>
                </a:outerShdw>
              </a:effectLst>
              <a:uLnTx/>
              <a:uFillTx/>
              <a:latin typeface="Arial" panose="020B0604020202020204" pitchFamily="34" charset="0"/>
              <a:ea typeface="字魂35号-经典雅黑"/>
              <a:cs typeface="Arial" panose="020B0604020202020204" pitchFamily="34" charset="0"/>
            </a:endParaRPr>
          </a:p>
        </p:txBody>
      </p:sp>
    </p:spTree>
    <p:extLst>
      <p:ext uri="{BB962C8B-B14F-4D97-AF65-F5344CB8AC3E}">
        <p14:creationId xmlns:p14="http://schemas.microsoft.com/office/powerpoint/2010/main" val="40632132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16"/>
                                        </p:tgtEl>
                                        <p:attrNameLst>
                                          <p:attrName>style.visibility</p:attrName>
                                        </p:attrNameLst>
                                      </p:cBhvr>
                                      <p:to>
                                        <p:strVal val="visible"/>
                                      </p:to>
                                    </p:set>
                                    <p:anim calcmode="discrete" valueType="clr">
                                      <p:cBhvr override="childStyle">
                                        <p:cTn id="1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6"/>
                                        </p:tgtEl>
                                        <p:attrNameLst>
                                          <p:attrName>fillcolor</p:attrName>
                                        </p:attrNameLst>
                                      </p:cBhvr>
                                      <p:tavLst>
                                        <p:tav tm="0">
                                          <p:val>
                                            <p:clrVal>
                                              <a:schemeClr val="accent2"/>
                                            </p:clrVal>
                                          </p:val>
                                        </p:tav>
                                        <p:tav tm="50000">
                                          <p:val>
                                            <p:clrVal>
                                              <a:schemeClr val="hlink"/>
                                            </p:clrVal>
                                          </p:val>
                                        </p:tav>
                                      </p:tavLst>
                                    </p:anim>
                                    <p:set>
                                      <p:cBhvr>
                                        <p:cTn id="12"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18D421D7-9277-4477-A002-B546DD3586A5}"/>
              </a:ext>
            </a:extLst>
          </p:cNvPr>
          <p:cNvPicPr>
            <a:picLocks noChangeAspect="1"/>
          </p:cNvPicPr>
          <p:nvPr/>
        </p:nvPicPr>
        <p:blipFill>
          <a:blip r:embed="rId2"/>
          <a:stretch>
            <a:fillRect/>
          </a:stretch>
        </p:blipFill>
        <p:spPr>
          <a:xfrm>
            <a:off x="0" y="0"/>
            <a:ext cx="12192000" cy="6857999"/>
          </a:xfrm>
          <a:prstGeom prst="rect">
            <a:avLst/>
          </a:prstGeom>
        </p:spPr>
      </p:pic>
      <p:pic>
        <p:nvPicPr>
          <p:cNvPr id="2052" name="Picture 4" descr="IEMA Foundation Certificate Syllabus">
            <a:extLst>
              <a:ext uri="{FF2B5EF4-FFF2-40B4-BE49-F238E27FC236}">
                <a16:creationId xmlns:a16="http://schemas.microsoft.com/office/drawing/2014/main" id="{60CCDAE1-5D9B-4701-B40E-52EFB735468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64037" y="2331747"/>
            <a:ext cx="1065589" cy="106558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054" name="Picture 6" descr="å¯ç±çå°èèï¼ cute little bee. | Caras graciosas, Imagenes gif, Emoticonos">
            <a:extLst>
              <a:ext uri="{FF2B5EF4-FFF2-40B4-BE49-F238E27FC236}">
                <a16:creationId xmlns:a16="http://schemas.microsoft.com/office/drawing/2014/main" id="{829AE1B8-8493-4766-ABD7-A387A95815A6}"/>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600000">
            <a:off x="2411454" y="1569429"/>
            <a:ext cx="1340241" cy="161657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DC362562-659F-484D-8F1E-58A604825B6D}"/>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p:blipFill>
        <p:spPr bwMode="auto">
          <a:xfrm flipH="1">
            <a:off x="1053122" y="574616"/>
            <a:ext cx="1225408" cy="1324121"/>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6" name="Picture 6" descr="å¯ç±çå°èèï¼ cute little bee. | Caras graciosas, Imagenes gif, Emoticonos">
            <a:extLst>
              <a:ext uri="{FF2B5EF4-FFF2-40B4-BE49-F238E27FC236}">
                <a16:creationId xmlns:a16="http://schemas.microsoft.com/office/drawing/2014/main" id="{6A44B16A-C879-4520-AD17-2186B093C299}"/>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600000">
            <a:off x="175127" y="3573533"/>
            <a:ext cx="1340241" cy="161657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406CAE92-AAE9-488B-A993-FC5B088A9AB0}"/>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p:blipFill>
        <p:spPr bwMode="auto">
          <a:xfrm flipH="1">
            <a:off x="4116634" y="2212606"/>
            <a:ext cx="1225408" cy="1324121"/>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CA2937BE-1A1D-42CA-AE7B-8218DD4B764F}"/>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0" b="89928" l="13102" r="91566">
                        <a14:backgroundMark x1="31024" y1="50540" x2="18675" y2="58094"/>
                        <a14:backgroundMark x1="18373" y1="49820" x2="16867" y2="51259"/>
                        <a14:backgroundMark x1="16867" y1="56655" x2="20030" y2="64029"/>
                      </a14:backgroundRemoval>
                    </a14:imgEffect>
                  </a14:imgLayer>
                </a14:imgProps>
              </a:ext>
            </a:extLst>
          </a:blip>
          <a:srcRect l="28552"/>
          <a:stretch/>
        </p:blipFill>
        <p:spPr>
          <a:xfrm>
            <a:off x="9299737" y="0"/>
            <a:ext cx="2892263" cy="3389670"/>
          </a:xfrm>
          <a:prstGeom prst="rect">
            <a:avLst/>
          </a:prstGeom>
        </p:spPr>
      </p:pic>
      <p:pic>
        <p:nvPicPr>
          <p:cNvPr id="29" name="Picture 28">
            <a:extLst>
              <a:ext uri="{FF2B5EF4-FFF2-40B4-BE49-F238E27FC236}">
                <a16:creationId xmlns:a16="http://schemas.microsoft.com/office/drawing/2014/main" id="{BCE28971-584C-4731-BA16-82B299EBA8BC}"/>
              </a:ext>
            </a:extLst>
          </p:cNvPr>
          <p:cNvPicPr>
            <a:picLocks noChangeAspect="1"/>
          </p:cNvPicPr>
          <p:nvPr/>
        </p:nvPicPr>
        <p:blipFill>
          <a:blip r:embed="rId8"/>
          <a:stretch>
            <a:fillRect/>
          </a:stretch>
        </p:blipFill>
        <p:spPr>
          <a:xfrm>
            <a:off x="2070119" y="1311638"/>
            <a:ext cx="6968332" cy="4298053"/>
          </a:xfrm>
          <a:prstGeom prst="rect">
            <a:avLst/>
          </a:prstGeom>
        </p:spPr>
      </p:pic>
    </p:spTree>
    <p:extLst>
      <p:ext uri="{BB962C8B-B14F-4D97-AF65-F5344CB8AC3E}">
        <p14:creationId xmlns:p14="http://schemas.microsoft.com/office/powerpoint/2010/main" val="72119568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4" descr="Đường Bộ Hồ Núi Non Bầu - Miễn Phí vector hình ảnh trên Pixabay">
            <a:extLst>
              <a:ext uri="{FF2B5EF4-FFF2-40B4-BE49-F238E27FC236}">
                <a16:creationId xmlns:a16="http://schemas.microsoft.com/office/drawing/2014/main" id="{BBA8149C-7AC0-4EA9-8BF5-9B69D0C0D1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52D200AC-3E2B-4C58-8F10-5C4D7D6B81BF}"/>
              </a:ext>
            </a:extLst>
          </p:cNvPr>
          <p:cNvSpPr/>
          <p:nvPr/>
        </p:nvSpPr>
        <p:spPr>
          <a:xfrm>
            <a:off x="339212" y="291281"/>
            <a:ext cx="11533239" cy="6275438"/>
          </a:xfrm>
          <a:prstGeom prst="roundRect">
            <a:avLst>
              <a:gd name="adj" fmla="val 9491"/>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7">
            <a:extLst>
              <a:ext uri="{FF2B5EF4-FFF2-40B4-BE49-F238E27FC236}">
                <a16:creationId xmlns:a16="http://schemas.microsoft.com/office/drawing/2014/main" id="{B148B6A3-4035-4E32-B384-F3AECEAD21DC}"/>
              </a:ext>
            </a:extLst>
          </p:cNvPr>
          <p:cNvSpPr txBox="1">
            <a:spLocks/>
          </p:cNvSpPr>
          <p:nvPr/>
        </p:nvSpPr>
        <p:spPr>
          <a:xfrm>
            <a:off x="4005471" y="1261587"/>
            <a:ext cx="7756994" cy="191893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457200" lvl="0" indent="-457200" algn="just">
              <a:spcBef>
                <a:spcPts val="600"/>
              </a:spcBef>
              <a:buFont typeface="Arial" panose="020B0604020202020204" pitchFamily="34" charset="0"/>
              <a:buChar char="•"/>
            </a:pPr>
            <a:r>
              <a:rPr lang="vi-VN" altLang="zh-CN" sz="2800" dirty="0">
                <a:solidFill>
                  <a:prstClr val="black"/>
                </a:solidFill>
                <a:latin typeface="Calibri" panose="020F0502020204030204" pitchFamily="34" charset="0"/>
                <a:cs typeface="Calibri" panose="020F0502020204030204" pitchFamily="34" charset="0"/>
                <a:sym typeface="+mn-lt"/>
              </a:rPr>
              <a:t> Thực hiện được phép cộng, trừ, nhân, chia đã học trong phạm vi 100 000.</a:t>
            </a:r>
          </a:p>
          <a:p>
            <a:pPr marL="457200" lvl="0" indent="-457200" algn="just">
              <a:spcBef>
                <a:spcPts val="600"/>
              </a:spcBef>
              <a:buFont typeface="Arial" panose="020B0604020202020204" pitchFamily="34" charset="0"/>
              <a:buChar char="•"/>
            </a:pPr>
            <a:r>
              <a:rPr lang="vi-VN" altLang="zh-CN" sz="2800" dirty="0">
                <a:solidFill>
                  <a:prstClr val="black"/>
                </a:solidFill>
                <a:latin typeface="Calibri" panose="020F0502020204030204" pitchFamily="34" charset="0"/>
                <a:cs typeface="Calibri" panose="020F0502020204030204" pitchFamily="34" charset="0"/>
                <a:sym typeface="+mn-lt"/>
              </a:rPr>
              <a:t>Tính nhẩm được các phép cộng, trừ, nhân, chia đã học và tính giá trị của biểu thức liên quan đến các số tròn nghìn, tròn chục nghìn.</a:t>
            </a:r>
          </a:p>
          <a:p>
            <a:pPr marL="457200" lvl="0" indent="-457200" algn="just">
              <a:spcBef>
                <a:spcPts val="600"/>
              </a:spcBef>
              <a:buFont typeface="Arial" panose="020B0604020202020204" pitchFamily="34" charset="0"/>
              <a:buChar char="•"/>
            </a:pPr>
            <a:r>
              <a:rPr lang="vi-VN" altLang="zh-CN" sz="2800" dirty="0">
                <a:solidFill>
                  <a:prstClr val="black"/>
                </a:solidFill>
                <a:latin typeface="Calibri" panose="020F0502020204030204" pitchFamily="34" charset="0"/>
                <a:cs typeface="Calibri" panose="020F0502020204030204" pitchFamily="34" charset="0"/>
                <a:sym typeface="+mn-lt"/>
              </a:rPr>
              <a:t>Tính được giá trị của biểu thức liên quan đến phép cộng, trừ, nhân, chia có và không có dấu ngoặc.</a:t>
            </a:r>
          </a:p>
          <a:p>
            <a:pPr marL="457200" lvl="0" indent="-457200" algn="just">
              <a:spcBef>
                <a:spcPts val="600"/>
              </a:spcBef>
              <a:buFont typeface="Arial" panose="020B0604020202020204" pitchFamily="34" charset="0"/>
              <a:buChar char="•"/>
            </a:pPr>
            <a:r>
              <a:rPr lang="vi-VN" altLang="zh-CN" sz="2800" dirty="0">
                <a:solidFill>
                  <a:prstClr val="black"/>
                </a:solidFill>
                <a:latin typeface="Calibri" panose="020F0502020204030204" pitchFamily="34" charset="0"/>
                <a:cs typeface="Calibri" panose="020F0502020204030204" pitchFamily="34" charset="0"/>
                <a:sym typeface="+mn-lt"/>
              </a:rPr>
              <a:t>Giải được bài toán thực tế liên quan đến các phép cộng, trừ, nhân, chia đã học.</a:t>
            </a:r>
          </a:p>
        </p:txBody>
      </p:sp>
      <p:grpSp>
        <p:nvGrpSpPr>
          <p:cNvPr id="24" name="组合 12">
            <a:extLst>
              <a:ext uri="{FF2B5EF4-FFF2-40B4-BE49-F238E27FC236}">
                <a16:creationId xmlns:a16="http://schemas.microsoft.com/office/drawing/2014/main" id="{DEC3974F-5F28-430F-ADDB-86D68547E023}"/>
              </a:ext>
            </a:extLst>
          </p:cNvPr>
          <p:cNvGrpSpPr/>
          <p:nvPr/>
        </p:nvGrpSpPr>
        <p:grpSpPr>
          <a:xfrm rot="20461740">
            <a:off x="3685741" y="1522208"/>
            <a:ext cx="394185" cy="377723"/>
            <a:chOff x="1267237" y="4149067"/>
            <a:chExt cx="1172591" cy="1179462"/>
          </a:xfrm>
        </p:grpSpPr>
        <p:sp>
          <p:nvSpPr>
            <p:cNvPr id="25" name="五角星 2">
              <a:extLst>
                <a:ext uri="{FF2B5EF4-FFF2-40B4-BE49-F238E27FC236}">
                  <a16:creationId xmlns:a16="http://schemas.microsoft.com/office/drawing/2014/main" id="{0DC694C4-D688-4C02-A32A-42FEFA4D51A4}"/>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26" name="文本框 14">
              <a:extLst>
                <a:ext uri="{FF2B5EF4-FFF2-40B4-BE49-F238E27FC236}">
                  <a16:creationId xmlns:a16="http://schemas.microsoft.com/office/drawing/2014/main" id="{465AA0D1-9165-4361-A81A-75D8421C04A9}"/>
                </a:ext>
              </a:extLst>
            </p:cNvPr>
            <p:cNvSpPr txBox="1"/>
            <p:nvPr/>
          </p:nvSpPr>
          <p:spPr>
            <a:xfrm>
              <a:off x="1496257" y="4521472"/>
              <a:ext cx="226907" cy="71828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latin typeface="Calibri" panose="020F0502020204030204"/>
                <a:ea typeface="等线" panose="02010600030101010101" pitchFamily="2" charset="-122"/>
                <a:cs typeface="+mn-ea"/>
                <a:sym typeface="+mn-lt"/>
              </a:endParaRPr>
            </a:p>
          </p:txBody>
        </p:sp>
      </p:grpSp>
      <p:grpSp>
        <p:nvGrpSpPr>
          <p:cNvPr id="43" name="组合 6">
            <a:extLst>
              <a:ext uri="{FF2B5EF4-FFF2-40B4-BE49-F238E27FC236}">
                <a16:creationId xmlns:a16="http://schemas.microsoft.com/office/drawing/2014/main" id="{A45280F5-D355-4BAE-B5A7-72783FB7281C}"/>
              </a:ext>
            </a:extLst>
          </p:cNvPr>
          <p:cNvGrpSpPr/>
          <p:nvPr/>
        </p:nvGrpSpPr>
        <p:grpSpPr>
          <a:xfrm>
            <a:off x="429536" y="452894"/>
            <a:ext cx="3751194" cy="3889032"/>
            <a:chOff x="3051715" y="1629522"/>
            <a:chExt cx="7107908" cy="7786056"/>
          </a:xfrm>
        </p:grpSpPr>
        <p:sp>
          <p:nvSpPr>
            <p:cNvPr id="44" name="弧形 7">
              <a:extLst>
                <a:ext uri="{FF2B5EF4-FFF2-40B4-BE49-F238E27FC236}">
                  <a16:creationId xmlns:a16="http://schemas.microsoft.com/office/drawing/2014/main" id="{243F0812-F582-4724-B3EC-297AF1AE1238}"/>
                </a:ext>
              </a:extLst>
            </p:cNvPr>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45" name="弧形 8">
              <a:extLst>
                <a:ext uri="{FF2B5EF4-FFF2-40B4-BE49-F238E27FC236}">
                  <a16:creationId xmlns:a16="http://schemas.microsoft.com/office/drawing/2014/main" id="{266FDCAD-0B9E-4F7D-8A38-870C2B55B862}"/>
                </a:ext>
              </a:extLst>
            </p:cNvPr>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46" name="弧形 9">
              <a:extLst>
                <a:ext uri="{FF2B5EF4-FFF2-40B4-BE49-F238E27FC236}">
                  <a16:creationId xmlns:a16="http://schemas.microsoft.com/office/drawing/2014/main" id="{494289AC-3843-4D49-961F-B0374297D1A3}"/>
                </a:ext>
              </a:extLst>
            </p:cNvPr>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47" name="弧形 10">
              <a:extLst>
                <a:ext uri="{FF2B5EF4-FFF2-40B4-BE49-F238E27FC236}">
                  <a16:creationId xmlns:a16="http://schemas.microsoft.com/office/drawing/2014/main" id="{196028FA-EF7E-4A63-8890-CBB1AD9DAB7E}"/>
                </a:ext>
              </a:extLst>
            </p:cNvPr>
            <p:cNvSpPr/>
            <p:nvPr/>
          </p:nvSpPr>
          <p:spPr>
            <a:xfrm>
              <a:off x="3235048" y="2596557"/>
              <a:ext cx="6819023" cy="6819021"/>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48" name="弧形 11">
              <a:extLst>
                <a:ext uri="{FF2B5EF4-FFF2-40B4-BE49-F238E27FC236}">
                  <a16:creationId xmlns:a16="http://schemas.microsoft.com/office/drawing/2014/main" id="{3B5C20C4-DEA9-4E23-9AFC-A2AE0642B12D}"/>
                </a:ext>
              </a:extLst>
            </p:cNvPr>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grpSp>
      <p:grpSp>
        <p:nvGrpSpPr>
          <p:cNvPr id="50" name="组合 3">
            <a:extLst>
              <a:ext uri="{FF2B5EF4-FFF2-40B4-BE49-F238E27FC236}">
                <a16:creationId xmlns:a16="http://schemas.microsoft.com/office/drawing/2014/main" id="{2BB9261E-81B8-486C-B0DB-FE2F09C17624}"/>
              </a:ext>
            </a:extLst>
          </p:cNvPr>
          <p:cNvGrpSpPr/>
          <p:nvPr/>
        </p:nvGrpSpPr>
        <p:grpSpPr>
          <a:xfrm flipH="1">
            <a:off x="1689284" y="2261228"/>
            <a:ext cx="1965645" cy="1232847"/>
            <a:chOff x="594425" y="1153191"/>
            <a:chExt cx="2605975" cy="1634460"/>
          </a:xfrm>
        </p:grpSpPr>
        <p:sp>
          <p:nvSpPr>
            <p:cNvPr id="51" name="任意多边形 9">
              <a:extLst>
                <a:ext uri="{FF2B5EF4-FFF2-40B4-BE49-F238E27FC236}">
                  <a16:creationId xmlns:a16="http://schemas.microsoft.com/office/drawing/2014/main" id="{6F82E351-54BA-4280-ADB4-69576BEE6630}"/>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52" name="任意多边形 10">
              <a:extLst>
                <a:ext uri="{FF2B5EF4-FFF2-40B4-BE49-F238E27FC236}">
                  <a16:creationId xmlns:a16="http://schemas.microsoft.com/office/drawing/2014/main" id="{303DBA82-FDF6-4665-902A-5323DB20A05C}"/>
                </a:ext>
              </a:extLst>
            </p:cNvPr>
            <p:cNvSpPr/>
            <p:nvPr/>
          </p:nvSpPr>
          <p:spPr>
            <a:xfrm>
              <a:off x="594425"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grpSp>
      <p:pic>
        <p:nvPicPr>
          <p:cNvPr id="57" name="Picture 56">
            <a:extLst>
              <a:ext uri="{FF2B5EF4-FFF2-40B4-BE49-F238E27FC236}">
                <a16:creationId xmlns:a16="http://schemas.microsoft.com/office/drawing/2014/main" id="{03A20679-0431-776D-D7A3-1BA311522FB7}"/>
              </a:ext>
            </a:extLst>
          </p:cNvPr>
          <p:cNvPicPr>
            <a:picLocks noChangeAspect="1"/>
          </p:cNvPicPr>
          <p:nvPr/>
        </p:nvPicPr>
        <p:blipFill>
          <a:blip r:embed="rId3"/>
          <a:stretch>
            <a:fillRect/>
          </a:stretch>
        </p:blipFill>
        <p:spPr>
          <a:xfrm>
            <a:off x="390651" y="2979406"/>
            <a:ext cx="3578662" cy="1853345"/>
          </a:xfrm>
          <a:prstGeom prst="rect">
            <a:avLst/>
          </a:prstGeom>
        </p:spPr>
      </p:pic>
    </p:spTree>
    <p:extLst>
      <p:ext uri="{BB962C8B-B14F-4D97-AF65-F5344CB8AC3E}">
        <p14:creationId xmlns:p14="http://schemas.microsoft.com/office/powerpoint/2010/main" val="923444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18D421D7-9277-4477-A002-B546DD3586A5}"/>
              </a:ext>
            </a:extLst>
          </p:cNvPr>
          <p:cNvPicPr>
            <a:picLocks noChangeAspect="1"/>
          </p:cNvPicPr>
          <p:nvPr/>
        </p:nvPicPr>
        <p:blipFill>
          <a:blip r:embed="rId2"/>
          <a:stretch>
            <a:fillRect/>
          </a:stretch>
        </p:blipFill>
        <p:spPr>
          <a:xfrm>
            <a:off x="0" y="0"/>
            <a:ext cx="12192000" cy="6857999"/>
          </a:xfrm>
          <a:prstGeom prst="rect">
            <a:avLst/>
          </a:prstGeom>
        </p:spPr>
      </p:pic>
      <p:pic>
        <p:nvPicPr>
          <p:cNvPr id="2052" name="Picture 4" descr="IEMA Foundation Certificate Syllabus">
            <a:extLst>
              <a:ext uri="{FF2B5EF4-FFF2-40B4-BE49-F238E27FC236}">
                <a16:creationId xmlns:a16="http://schemas.microsoft.com/office/drawing/2014/main" id="{60CCDAE1-5D9B-4701-B40E-52EFB735468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64037" y="2331747"/>
            <a:ext cx="1065589" cy="106558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054" name="Picture 6" descr="å¯ç±çå°èèï¼ cute little bee. | Caras graciosas, Imagenes gif, Emoticonos">
            <a:extLst>
              <a:ext uri="{FF2B5EF4-FFF2-40B4-BE49-F238E27FC236}">
                <a16:creationId xmlns:a16="http://schemas.microsoft.com/office/drawing/2014/main" id="{829AE1B8-8493-4766-ABD7-A387A95815A6}"/>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600000">
            <a:off x="2411454" y="1569429"/>
            <a:ext cx="1340241" cy="161657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DC362562-659F-484D-8F1E-58A604825B6D}"/>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p:blipFill>
        <p:spPr bwMode="auto">
          <a:xfrm flipH="1">
            <a:off x="1053122" y="574616"/>
            <a:ext cx="1225408" cy="1324121"/>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6" name="Picture 6" descr="å¯ç±çå°èèï¼ cute little bee. | Caras graciosas, Imagenes gif, Emoticonos">
            <a:extLst>
              <a:ext uri="{FF2B5EF4-FFF2-40B4-BE49-F238E27FC236}">
                <a16:creationId xmlns:a16="http://schemas.microsoft.com/office/drawing/2014/main" id="{6A44B16A-C879-4520-AD17-2186B093C299}"/>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600000">
            <a:off x="175127" y="3573533"/>
            <a:ext cx="1340241" cy="161657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406CAE92-AAE9-488B-A993-FC5B088A9AB0}"/>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p:blipFill>
        <p:spPr bwMode="auto">
          <a:xfrm flipH="1">
            <a:off x="4116634" y="2212606"/>
            <a:ext cx="1225408" cy="1324121"/>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CA2937BE-1A1D-42CA-AE7B-8218DD4B764F}"/>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0" b="89928" l="13102" r="91566">
                        <a14:backgroundMark x1="31024" y1="50540" x2="18675" y2="58094"/>
                        <a14:backgroundMark x1="18373" y1="49820" x2="16867" y2="51259"/>
                        <a14:backgroundMark x1="16867" y1="56655" x2="20030" y2="64029"/>
                      </a14:backgroundRemoval>
                    </a14:imgEffect>
                  </a14:imgLayer>
                </a14:imgProps>
              </a:ext>
            </a:extLst>
          </a:blip>
          <a:srcRect l="28552"/>
          <a:stretch/>
        </p:blipFill>
        <p:spPr>
          <a:xfrm>
            <a:off x="9299737" y="0"/>
            <a:ext cx="2892263" cy="3389670"/>
          </a:xfrm>
          <a:prstGeom prst="rect">
            <a:avLst/>
          </a:prstGeom>
        </p:spPr>
      </p:pic>
      <p:grpSp>
        <p:nvGrpSpPr>
          <p:cNvPr id="11" name="组合 23">
            <a:extLst>
              <a:ext uri="{FF2B5EF4-FFF2-40B4-BE49-F238E27FC236}">
                <a16:creationId xmlns:a16="http://schemas.microsoft.com/office/drawing/2014/main" id="{4D26E3EB-9425-42F9-8E1D-78F4283B2E09}"/>
              </a:ext>
            </a:extLst>
          </p:cNvPr>
          <p:cNvGrpSpPr/>
          <p:nvPr/>
        </p:nvGrpSpPr>
        <p:grpSpPr>
          <a:xfrm>
            <a:off x="1935991" y="1256028"/>
            <a:ext cx="8135009" cy="5416516"/>
            <a:chOff x="564316" y="378816"/>
            <a:chExt cx="5393413" cy="3914606"/>
          </a:xfrm>
        </p:grpSpPr>
        <p:grpSp>
          <p:nvGrpSpPr>
            <p:cNvPr id="12" name="组合 21">
              <a:extLst>
                <a:ext uri="{FF2B5EF4-FFF2-40B4-BE49-F238E27FC236}">
                  <a16:creationId xmlns:a16="http://schemas.microsoft.com/office/drawing/2014/main" id="{16F8F9D6-00FB-48FD-A374-D7F6A9F89454}"/>
                </a:ext>
              </a:extLst>
            </p:cNvPr>
            <p:cNvGrpSpPr/>
            <p:nvPr/>
          </p:nvGrpSpPr>
          <p:grpSpPr>
            <a:xfrm>
              <a:off x="732457" y="559663"/>
              <a:ext cx="5046217" cy="3694839"/>
              <a:chOff x="3057189" y="3555370"/>
              <a:chExt cx="5046217" cy="3694839"/>
            </a:xfrm>
          </p:grpSpPr>
          <p:sp>
            <p:nvSpPr>
              <p:cNvPr id="25" name="任意多边形: 形状 9">
                <a:extLst>
                  <a:ext uri="{FF2B5EF4-FFF2-40B4-BE49-F238E27FC236}">
                    <a16:creationId xmlns:a16="http://schemas.microsoft.com/office/drawing/2014/main" id="{A7859545-0027-4C86-B739-53047A2F13A4}"/>
                  </a:ext>
                </a:extLst>
              </p:cNvPr>
              <p:cNvSpPr/>
              <p:nvPr/>
            </p:nvSpPr>
            <p:spPr>
              <a:xfrm>
                <a:off x="3057189" y="3555370"/>
                <a:ext cx="5046217" cy="369483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rgbClr val="F4AB3F"/>
              </a:solidFill>
              <a:ln w="38100" cap="flat" cmpd="sng" algn="ctr">
                <a:solidFill>
                  <a:sysClr val="windowText" lastClr="000000">
                    <a:lumMod val="75000"/>
                    <a:lumOff val="2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6" name="任意多边形: 形状 10">
                <a:extLst>
                  <a:ext uri="{FF2B5EF4-FFF2-40B4-BE49-F238E27FC236}">
                    <a16:creationId xmlns:a16="http://schemas.microsoft.com/office/drawing/2014/main" id="{ADE5C99A-4A9E-4183-A857-C03AB59673A0}"/>
                  </a:ext>
                </a:extLst>
              </p:cNvPr>
              <p:cNvSpPr/>
              <p:nvPr/>
            </p:nvSpPr>
            <p:spPr>
              <a:xfrm>
                <a:off x="3167247" y="3681110"/>
                <a:ext cx="4839801" cy="354369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ysClr val="window" lastClr="FFFFFF"/>
              </a:solidFill>
              <a:ln w="381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13" name="组合 20">
              <a:extLst>
                <a:ext uri="{FF2B5EF4-FFF2-40B4-BE49-F238E27FC236}">
                  <a16:creationId xmlns:a16="http://schemas.microsoft.com/office/drawing/2014/main" id="{DDDF1C9A-F54E-4AE3-A5EC-AC18310CD6BA}"/>
                </a:ext>
              </a:extLst>
            </p:cNvPr>
            <p:cNvGrpSpPr/>
            <p:nvPr/>
          </p:nvGrpSpPr>
          <p:grpSpPr>
            <a:xfrm>
              <a:off x="564316" y="378816"/>
              <a:ext cx="5393413" cy="3914606"/>
              <a:chOff x="564316" y="378816"/>
              <a:chExt cx="5393413" cy="3914606"/>
            </a:xfrm>
          </p:grpSpPr>
          <p:sp>
            <p:nvSpPr>
              <p:cNvPr id="17" name="任意多边形: 形状 11">
                <a:extLst>
                  <a:ext uri="{FF2B5EF4-FFF2-40B4-BE49-F238E27FC236}">
                    <a16:creationId xmlns:a16="http://schemas.microsoft.com/office/drawing/2014/main" id="{37728AEA-2B59-4E92-B2BA-5E3D6B076E32}"/>
                  </a:ext>
                </a:extLst>
              </p:cNvPr>
              <p:cNvSpPr/>
              <p:nvPr/>
            </p:nvSpPr>
            <p:spPr>
              <a:xfrm>
                <a:off x="2832100" y="378816"/>
                <a:ext cx="787400" cy="129184"/>
              </a:xfrm>
              <a:custGeom>
                <a:avLst/>
                <a:gdLst>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Lst>
                <a:ahLst/>
                <a:cxnLst>
                  <a:cxn ang="0">
                    <a:pos x="connsiteX0" y="connsiteY0"/>
                  </a:cxn>
                  <a:cxn ang="0">
                    <a:pos x="connsiteX1" y="connsiteY1"/>
                  </a:cxn>
                  <a:cxn ang="0">
                    <a:pos x="connsiteX2" y="connsiteY2"/>
                  </a:cxn>
                </a:cxnLst>
                <a:rect l="l" t="t" r="r" b="b"/>
                <a:pathLst>
                  <a:path w="787400" h="129184">
                    <a:moveTo>
                      <a:pt x="0" y="2184"/>
                    </a:moveTo>
                    <a:cubicBezTo>
                      <a:pt x="95250" y="67"/>
                      <a:pt x="273050" y="-21099"/>
                      <a:pt x="419100" y="129184"/>
                    </a:cubicBezTo>
                    <a:cubicBezTo>
                      <a:pt x="529167" y="93201"/>
                      <a:pt x="632883" y="38167"/>
                      <a:pt x="787400" y="78384"/>
                    </a:cubicBezTo>
                  </a:path>
                </a:pathLst>
              </a:custGeom>
              <a:noFill/>
              <a:ln w="38100" cap="rnd" cmpd="sng" algn="ctr">
                <a:solidFill>
                  <a:sysClr val="windowText" lastClr="000000">
                    <a:lumMod val="75000"/>
                    <a:lumOff val="25000"/>
                  </a:sysClr>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任意多边形: 形状 12">
                <a:extLst>
                  <a:ext uri="{FF2B5EF4-FFF2-40B4-BE49-F238E27FC236}">
                    <a16:creationId xmlns:a16="http://schemas.microsoft.com/office/drawing/2014/main" id="{F100B748-9573-4B16-B492-B0D4EDDCC67D}"/>
                  </a:ext>
                </a:extLst>
              </p:cNvPr>
              <p:cNvSpPr/>
              <p:nvPr/>
            </p:nvSpPr>
            <p:spPr>
              <a:xfrm>
                <a:off x="4329430" y="699823"/>
                <a:ext cx="693420" cy="454660"/>
              </a:xfrm>
              <a:custGeom>
                <a:avLst/>
                <a:gdLst>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Lst>
                <a:ahLst/>
                <a:cxnLst>
                  <a:cxn ang="0">
                    <a:pos x="connsiteX0" y="connsiteY0"/>
                  </a:cxn>
                  <a:cxn ang="0">
                    <a:pos x="connsiteX1" y="connsiteY1"/>
                  </a:cxn>
                </a:cxnLst>
                <a:rect l="l" t="t" r="r" b="b"/>
                <a:pathLst>
                  <a:path w="693420" h="454660">
                    <a:moveTo>
                      <a:pt x="0" y="0"/>
                    </a:moveTo>
                    <a:cubicBezTo>
                      <a:pt x="320040" y="15663"/>
                      <a:pt x="607060" y="169757"/>
                      <a:pt x="693420" y="454660"/>
                    </a:cubicBezTo>
                  </a:path>
                </a:pathLst>
              </a:custGeom>
              <a:noFill/>
              <a:ln w="38100" cap="rnd" cmpd="sng" algn="ctr">
                <a:solidFill>
                  <a:sysClr val="windowText" lastClr="000000">
                    <a:lumMod val="75000"/>
                    <a:lumOff val="25000"/>
                  </a:sysClr>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rPr>
                  <a:t>·</a:t>
                </a: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9" name="任意多边形: 形状 13">
                <a:extLst>
                  <a:ext uri="{FF2B5EF4-FFF2-40B4-BE49-F238E27FC236}">
                    <a16:creationId xmlns:a16="http://schemas.microsoft.com/office/drawing/2014/main" id="{AF3D8114-C0DC-4EEF-A825-43B9C77481CF}"/>
                  </a:ext>
                </a:extLst>
              </p:cNvPr>
              <p:cNvSpPr/>
              <p:nvPr/>
            </p:nvSpPr>
            <p:spPr>
              <a:xfrm>
                <a:off x="5203190" y="1234440"/>
                <a:ext cx="754539" cy="1361183"/>
              </a:xfrm>
              <a:custGeom>
                <a:avLst/>
                <a:gdLst>
                  <a:gd name="connsiteX0" fmla="*/ 520700 w 520700"/>
                  <a:gd name="connsiteY0" fmla="*/ 1358900 h 1358900"/>
                  <a:gd name="connsiteX1" fmla="*/ 0 w 520700"/>
                  <a:gd name="connsiteY1" fmla="*/ 0 h 1358900"/>
                  <a:gd name="connsiteX0" fmla="*/ 520700 w 520700"/>
                  <a:gd name="connsiteY0" fmla="*/ 1358900 h 1358900"/>
                  <a:gd name="connsiteX1" fmla="*/ 0 w 520700"/>
                  <a:gd name="connsiteY1" fmla="*/ 0 h 1358900"/>
                  <a:gd name="connsiteX0" fmla="*/ 520700 w 772251"/>
                  <a:gd name="connsiteY0" fmla="*/ 1358900 h 1358900"/>
                  <a:gd name="connsiteX1" fmla="*/ 0 w 772251"/>
                  <a:gd name="connsiteY1" fmla="*/ 0 h 1358900"/>
                  <a:gd name="connsiteX0" fmla="*/ 520700 w 754539"/>
                  <a:gd name="connsiteY0" fmla="*/ 1361183 h 1361183"/>
                  <a:gd name="connsiteX1" fmla="*/ 0 w 754539"/>
                  <a:gd name="connsiteY1" fmla="*/ 2283 h 1361183"/>
                </a:gdLst>
                <a:ahLst/>
                <a:cxnLst>
                  <a:cxn ang="0">
                    <a:pos x="connsiteX0" y="connsiteY0"/>
                  </a:cxn>
                  <a:cxn ang="0">
                    <a:pos x="connsiteX1" y="connsiteY1"/>
                  </a:cxn>
                </a:cxnLst>
                <a:rect l="l" t="t" r="r" b="b"/>
                <a:pathLst>
                  <a:path w="754539" h="1361183">
                    <a:moveTo>
                      <a:pt x="520700" y="1361183"/>
                    </a:moveTo>
                    <a:cubicBezTo>
                      <a:pt x="1071033" y="692316"/>
                      <a:pt x="548217" y="-46400"/>
                      <a:pt x="0" y="2283"/>
                    </a:cubicBezTo>
                  </a:path>
                </a:pathLst>
              </a:custGeom>
              <a:noFill/>
              <a:ln w="38100" cap="rnd" cmpd="sng" algn="ctr">
                <a:solidFill>
                  <a:sysClr val="windowText" lastClr="000000">
                    <a:lumMod val="75000"/>
                    <a:lumOff val="25000"/>
                  </a:sysClr>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0" name="任意多边形: 形状 14">
                <a:extLst>
                  <a:ext uri="{FF2B5EF4-FFF2-40B4-BE49-F238E27FC236}">
                    <a16:creationId xmlns:a16="http://schemas.microsoft.com/office/drawing/2014/main" id="{1535EFDC-B22E-4793-95CD-20403A16BED0}"/>
                  </a:ext>
                </a:extLst>
              </p:cNvPr>
              <p:cNvSpPr/>
              <p:nvPr/>
            </p:nvSpPr>
            <p:spPr>
              <a:xfrm>
                <a:off x="564316" y="1257300"/>
                <a:ext cx="578684" cy="857250"/>
              </a:xfrm>
              <a:custGeom>
                <a:avLst/>
                <a:gdLst>
                  <a:gd name="connsiteX0" fmla="*/ 660400 w 660400"/>
                  <a:gd name="connsiteY0" fmla="*/ 0 h 819150"/>
                  <a:gd name="connsiteX1" fmla="*/ 0 w 660400"/>
                  <a:gd name="connsiteY1" fmla="*/ 819150 h 8191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571500 w 571500"/>
                  <a:gd name="connsiteY0" fmla="*/ 0 h 857250"/>
                  <a:gd name="connsiteX1" fmla="*/ 0 w 571500"/>
                  <a:gd name="connsiteY1" fmla="*/ 857250 h 857250"/>
                  <a:gd name="connsiteX0" fmla="*/ 578684 w 578684"/>
                  <a:gd name="connsiteY0" fmla="*/ 0 h 857250"/>
                  <a:gd name="connsiteX1" fmla="*/ 7184 w 578684"/>
                  <a:gd name="connsiteY1" fmla="*/ 857250 h 857250"/>
                  <a:gd name="connsiteX0" fmla="*/ 578684 w 578684"/>
                  <a:gd name="connsiteY0" fmla="*/ 0 h 857250"/>
                  <a:gd name="connsiteX1" fmla="*/ 7184 w 578684"/>
                  <a:gd name="connsiteY1" fmla="*/ 857250 h 857250"/>
                </a:gdLst>
                <a:ahLst/>
                <a:cxnLst>
                  <a:cxn ang="0">
                    <a:pos x="connsiteX0" y="connsiteY0"/>
                  </a:cxn>
                  <a:cxn ang="0">
                    <a:pos x="connsiteX1" y="connsiteY1"/>
                  </a:cxn>
                </a:cxnLst>
                <a:rect l="l" t="t" r="r" b="b"/>
                <a:pathLst>
                  <a:path w="578684" h="857250">
                    <a:moveTo>
                      <a:pt x="578684" y="0"/>
                    </a:moveTo>
                    <a:cubicBezTo>
                      <a:pt x="237901" y="15240"/>
                      <a:pt x="-49543" y="426720"/>
                      <a:pt x="7184" y="857250"/>
                    </a:cubicBezTo>
                  </a:path>
                </a:pathLst>
              </a:custGeom>
              <a:noFill/>
              <a:ln w="38100" cap="rnd" cmpd="sng" algn="ctr">
                <a:solidFill>
                  <a:sysClr val="windowText" lastClr="000000">
                    <a:lumMod val="75000"/>
                    <a:lumOff val="25000"/>
                  </a:sysClr>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任意多边形: 形状 15">
                <a:extLst>
                  <a:ext uri="{FF2B5EF4-FFF2-40B4-BE49-F238E27FC236}">
                    <a16:creationId xmlns:a16="http://schemas.microsoft.com/office/drawing/2014/main" id="{8F62B74B-8FAD-4CB4-8245-AD3FCBC1D4AB}"/>
                  </a:ext>
                </a:extLst>
              </p:cNvPr>
              <p:cNvSpPr/>
              <p:nvPr/>
            </p:nvSpPr>
            <p:spPr>
              <a:xfrm>
                <a:off x="666750" y="2463800"/>
                <a:ext cx="317500" cy="577850"/>
              </a:xfrm>
              <a:custGeom>
                <a:avLst/>
                <a:gdLst>
                  <a:gd name="connsiteX0" fmla="*/ 0 w 355600"/>
                  <a:gd name="connsiteY0" fmla="*/ 0 h 577850"/>
                  <a:gd name="connsiteX1" fmla="*/ 355600 w 355600"/>
                  <a:gd name="connsiteY1" fmla="*/ 260350 h 577850"/>
                  <a:gd name="connsiteX2" fmla="*/ 304800 w 3556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Lst>
                <a:ahLst/>
                <a:cxnLst>
                  <a:cxn ang="0">
                    <a:pos x="connsiteX0" y="connsiteY0"/>
                  </a:cxn>
                  <a:cxn ang="0">
                    <a:pos x="connsiteX1" y="connsiteY1"/>
                  </a:cxn>
                  <a:cxn ang="0">
                    <a:pos x="connsiteX2" y="connsiteY2"/>
                  </a:cxn>
                </a:cxnLst>
                <a:rect l="l" t="t" r="r" b="b"/>
                <a:pathLst>
                  <a:path w="317500" h="577850">
                    <a:moveTo>
                      <a:pt x="0" y="0"/>
                    </a:moveTo>
                    <a:cubicBezTo>
                      <a:pt x="35983" y="143933"/>
                      <a:pt x="179917" y="205317"/>
                      <a:pt x="317500" y="260350"/>
                    </a:cubicBezTo>
                    <a:cubicBezTo>
                      <a:pt x="243417" y="359833"/>
                      <a:pt x="245533" y="478367"/>
                      <a:pt x="266700" y="577850"/>
                    </a:cubicBezTo>
                  </a:path>
                </a:pathLst>
              </a:custGeom>
              <a:noFill/>
              <a:ln w="38100" cap="rnd" cmpd="sng" algn="ctr">
                <a:solidFill>
                  <a:sysClr val="windowText" lastClr="000000">
                    <a:lumMod val="75000"/>
                    <a:lumOff val="25000"/>
                  </a:sysClr>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2" name="任意多边形: 形状 17">
                <a:extLst>
                  <a:ext uri="{FF2B5EF4-FFF2-40B4-BE49-F238E27FC236}">
                    <a16:creationId xmlns:a16="http://schemas.microsoft.com/office/drawing/2014/main" id="{5691A7AA-463D-4A64-B947-B7071016AEDA}"/>
                  </a:ext>
                </a:extLst>
              </p:cNvPr>
              <p:cNvSpPr/>
              <p:nvPr/>
            </p:nvSpPr>
            <p:spPr>
              <a:xfrm>
                <a:off x="1066800" y="3479800"/>
                <a:ext cx="806450" cy="577850"/>
              </a:xfrm>
              <a:custGeom>
                <a:avLst/>
                <a:gdLst>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806450"/>
                  <a:gd name="connsiteY0" fmla="*/ 0 h 577850"/>
                  <a:gd name="connsiteX1" fmla="*/ 654050 w 806450"/>
                  <a:gd name="connsiteY1" fmla="*/ 3302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Lst>
                <a:ahLst/>
                <a:cxnLst>
                  <a:cxn ang="0">
                    <a:pos x="connsiteX0" y="connsiteY0"/>
                  </a:cxn>
                  <a:cxn ang="0">
                    <a:pos x="connsiteX1" y="connsiteY1"/>
                  </a:cxn>
                  <a:cxn ang="0">
                    <a:pos x="connsiteX2" y="connsiteY2"/>
                  </a:cxn>
                </a:cxnLst>
                <a:rect l="l" t="t" r="r" b="b"/>
                <a:pathLst>
                  <a:path w="806450" h="577850">
                    <a:moveTo>
                      <a:pt x="0" y="0"/>
                    </a:moveTo>
                    <a:cubicBezTo>
                      <a:pt x="122767" y="110067"/>
                      <a:pt x="201083" y="315383"/>
                      <a:pt x="615950" y="304800"/>
                    </a:cubicBezTo>
                    <a:cubicBezTo>
                      <a:pt x="660400" y="493183"/>
                      <a:pt x="736600" y="529167"/>
                      <a:pt x="806450" y="577850"/>
                    </a:cubicBezTo>
                  </a:path>
                </a:pathLst>
              </a:custGeom>
              <a:noFill/>
              <a:ln w="38100" cap="rnd" cmpd="sng" algn="ctr">
                <a:solidFill>
                  <a:sysClr val="windowText" lastClr="000000">
                    <a:lumMod val="75000"/>
                    <a:lumOff val="25000"/>
                  </a:sysClr>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rPr>
                  <a:t>·</a:t>
                </a: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3" name="任意多边形: 形状 18">
                <a:extLst>
                  <a:ext uri="{FF2B5EF4-FFF2-40B4-BE49-F238E27FC236}">
                    <a16:creationId xmlns:a16="http://schemas.microsoft.com/office/drawing/2014/main" id="{A2D5C984-D85A-4483-B1C1-523144EC33C8}"/>
                  </a:ext>
                </a:extLst>
              </p:cNvPr>
              <p:cNvSpPr/>
              <p:nvPr/>
            </p:nvSpPr>
            <p:spPr>
              <a:xfrm>
                <a:off x="2252980" y="4009390"/>
                <a:ext cx="829310" cy="284032"/>
              </a:xfrm>
              <a:custGeom>
                <a:avLst/>
                <a:gdLst>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69290 w 669290"/>
                  <a:gd name="connsiteY0" fmla="*/ 0 h 240208"/>
                  <a:gd name="connsiteX1" fmla="*/ 0 w 669290"/>
                  <a:gd name="connsiteY1" fmla="*/ 240030 h 240208"/>
                  <a:gd name="connsiteX0" fmla="*/ 669290 w 669290"/>
                  <a:gd name="connsiteY0" fmla="*/ 0 h 308610"/>
                  <a:gd name="connsiteX1" fmla="*/ 0 w 669290"/>
                  <a:gd name="connsiteY1" fmla="*/ 308610 h 308610"/>
                  <a:gd name="connsiteX0" fmla="*/ 829310 w 829310"/>
                  <a:gd name="connsiteY0" fmla="*/ 0 h 240208"/>
                  <a:gd name="connsiteX1" fmla="*/ 0 w 829310"/>
                  <a:gd name="connsiteY1" fmla="*/ 240030 h 240208"/>
                  <a:gd name="connsiteX0" fmla="*/ 829310 w 829310"/>
                  <a:gd name="connsiteY0" fmla="*/ 0 h 284032"/>
                  <a:gd name="connsiteX1" fmla="*/ 0 w 829310"/>
                  <a:gd name="connsiteY1" fmla="*/ 240030 h 284032"/>
                </a:gdLst>
                <a:ahLst/>
                <a:cxnLst>
                  <a:cxn ang="0">
                    <a:pos x="connsiteX0" y="connsiteY0"/>
                  </a:cxn>
                  <a:cxn ang="0">
                    <a:pos x="connsiteX1" y="connsiteY1"/>
                  </a:cxn>
                </a:cxnLst>
                <a:rect l="l" t="t" r="r" b="b"/>
                <a:pathLst>
                  <a:path w="829310" h="284032">
                    <a:moveTo>
                      <a:pt x="829310" y="0"/>
                    </a:moveTo>
                    <a:cubicBezTo>
                      <a:pt x="643043" y="304800"/>
                      <a:pt x="226907" y="326390"/>
                      <a:pt x="0" y="240030"/>
                    </a:cubicBezTo>
                  </a:path>
                </a:pathLst>
              </a:custGeom>
              <a:noFill/>
              <a:ln w="38100" cap="rnd" cmpd="sng" algn="ctr">
                <a:solidFill>
                  <a:sysClr val="windowText" lastClr="000000">
                    <a:lumMod val="75000"/>
                    <a:lumOff val="25000"/>
                  </a:sysClr>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任意多边形: 形状 19">
                <a:extLst>
                  <a:ext uri="{FF2B5EF4-FFF2-40B4-BE49-F238E27FC236}">
                    <a16:creationId xmlns:a16="http://schemas.microsoft.com/office/drawing/2014/main" id="{B1E879F6-CB86-4CDE-8C36-FEE8D10F6FF8}"/>
                  </a:ext>
                </a:extLst>
              </p:cNvPr>
              <p:cNvSpPr/>
              <p:nvPr/>
            </p:nvSpPr>
            <p:spPr>
              <a:xfrm>
                <a:off x="1866900" y="680081"/>
                <a:ext cx="323850" cy="62867"/>
              </a:xfrm>
              <a:custGeom>
                <a:avLst/>
                <a:gdLst>
                  <a:gd name="connsiteX0" fmla="*/ 0 w 381000"/>
                  <a:gd name="connsiteY0" fmla="*/ 0 h 101600"/>
                  <a:gd name="connsiteX1" fmla="*/ 381000 w 381000"/>
                  <a:gd name="connsiteY1" fmla="*/ 101600 h 101600"/>
                  <a:gd name="connsiteX0" fmla="*/ 0 w 317500"/>
                  <a:gd name="connsiteY0" fmla="*/ 0 h 88900"/>
                  <a:gd name="connsiteX1" fmla="*/ 317500 w 317500"/>
                  <a:gd name="connsiteY1" fmla="*/ 88900 h 88900"/>
                  <a:gd name="connsiteX0" fmla="*/ 0 w 317500"/>
                  <a:gd name="connsiteY0" fmla="*/ 2541 h 91441"/>
                  <a:gd name="connsiteX1" fmla="*/ 317500 w 317500"/>
                  <a:gd name="connsiteY1" fmla="*/ 91441 h 91441"/>
                  <a:gd name="connsiteX0" fmla="*/ 0 w 317500"/>
                  <a:gd name="connsiteY0" fmla="*/ 2541 h 91441"/>
                  <a:gd name="connsiteX1" fmla="*/ 317500 w 317500"/>
                  <a:gd name="connsiteY1" fmla="*/ 91441 h 91441"/>
                  <a:gd name="connsiteX0" fmla="*/ 0 w 317500"/>
                  <a:gd name="connsiteY0" fmla="*/ 4794 h 93694"/>
                  <a:gd name="connsiteX1" fmla="*/ 317500 w 317500"/>
                  <a:gd name="connsiteY1" fmla="*/ 93694 h 93694"/>
                  <a:gd name="connsiteX0" fmla="*/ 0 w 317500"/>
                  <a:gd name="connsiteY0" fmla="*/ 4294 h 93194"/>
                  <a:gd name="connsiteX1" fmla="*/ 317500 w 317500"/>
                  <a:gd name="connsiteY1" fmla="*/ 93194 h 93194"/>
                  <a:gd name="connsiteX0" fmla="*/ 0 w 323850"/>
                  <a:gd name="connsiteY0" fmla="*/ 8743 h 65893"/>
                  <a:gd name="connsiteX1" fmla="*/ 323850 w 323850"/>
                  <a:gd name="connsiteY1" fmla="*/ 65893 h 65893"/>
                  <a:gd name="connsiteX0" fmla="*/ 0 w 323850"/>
                  <a:gd name="connsiteY0" fmla="*/ 5717 h 62867"/>
                  <a:gd name="connsiteX1" fmla="*/ 323850 w 323850"/>
                  <a:gd name="connsiteY1" fmla="*/ 62867 h 62867"/>
                </a:gdLst>
                <a:ahLst/>
                <a:cxnLst>
                  <a:cxn ang="0">
                    <a:pos x="connsiteX0" y="connsiteY0"/>
                  </a:cxn>
                  <a:cxn ang="0">
                    <a:pos x="connsiteX1" y="connsiteY1"/>
                  </a:cxn>
                </a:cxnLst>
                <a:rect l="l" t="t" r="r" b="b"/>
                <a:pathLst>
                  <a:path w="323850" h="62867">
                    <a:moveTo>
                      <a:pt x="0" y="5717"/>
                    </a:moveTo>
                    <a:cubicBezTo>
                      <a:pt x="133350" y="-11216"/>
                      <a:pt x="203200" y="9950"/>
                      <a:pt x="323850" y="62867"/>
                    </a:cubicBezTo>
                  </a:path>
                </a:pathLst>
              </a:custGeom>
              <a:noFill/>
              <a:ln w="38100" cap="rnd" cmpd="sng" algn="ctr">
                <a:solidFill>
                  <a:sysClr val="windowText" lastClr="000000">
                    <a:lumMod val="75000"/>
                    <a:lumOff val="25000"/>
                  </a:sysClr>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16" name="任意多边形: 形状 22">
              <a:extLst>
                <a:ext uri="{FF2B5EF4-FFF2-40B4-BE49-F238E27FC236}">
                  <a16:creationId xmlns:a16="http://schemas.microsoft.com/office/drawing/2014/main" id="{EB6AEE50-762A-4702-83B6-785A18CFDA9A}"/>
                </a:ext>
              </a:extLst>
            </p:cNvPr>
            <p:cNvSpPr/>
            <p:nvPr/>
          </p:nvSpPr>
          <p:spPr>
            <a:xfrm>
              <a:off x="4191000" y="3375660"/>
              <a:ext cx="1447800" cy="868680"/>
            </a:xfrm>
            <a:custGeom>
              <a:avLst/>
              <a:gdLst>
                <a:gd name="connsiteX0" fmla="*/ 0 w 1135380"/>
                <a:gd name="connsiteY0" fmla="*/ 472440 h 472440"/>
                <a:gd name="connsiteX1" fmla="*/ 1135380 w 1135380"/>
                <a:gd name="connsiteY1" fmla="*/ 0 h 472440"/>
                <a:gd name="connsiteX0" fmla="*/ 0 w 1135380"/>
                <a:gd name="connsiteY0" fmla="*/ 472440 h 472440"/>
                <a:gd name="connsiteX1" fmla="*/ 213360 w 1135380"/>
                <a:gd name="connsiteY1" fmla="*/ 388620 h 472440"/>
                <a:gd name="connsiteX2" fmla="*/ 1135380 w 1135380"/>
                <a:gd name="connsiteY2" fmla="*/ 0 h 472440"/>
                <a:gd name="connsiteX0" fmla="*/ 0 w 1447800"/>
                <a:gd name="connsiteY0" fmla="*/ 868680 h 868680"/>
                <a:gd name="connsiteX1" fmla="*/ 525780 w 1447800"/>
                <a:gd name="connsiteY1" fmla="*/ 38862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Lst>
              <a:ahLst/>
              <a:cxnLst>
                <a:cxn ang="0">
                  <a:pos x="connsiteX0" y="connsiteY0"/>
                </a:cxn>
                <a:cxn ang="0">
                  <a:pos x="connsiteX1" y="connsiteY1"/>
                </a:cxn>
                <a:cxn ang="0">
                  <a:pos x="connsiteX2" y="connsiteY2"/>
                </a:cxn>
              </a:cxnLst>
              <a:rect l="l" t="t" r="r" b="b"/>
              <a:pathLst>
                <a:path w="1447800" h="868680">
                  <a:moveTo>
                    <a:pt x="0" y="868680"/>
                  </a:moveTo>
                  <a:cubicBezTo>
                    <a:pt x="170180" y="807720"/>
                    <a:pt x="241300" y="655320"/>
                    <a:pt x="259080" y="365760"/>
                  </a:cubicBezTo>
                  <a:cubicBezTo>
                    <a:pt x="767080" y="673100"/>
                    <a:pt x="1244600" y="401320"/>
                    <a:pt x="1447800" y="0"/>
                  </a:cubicBezTo>
                </a:path>
              </a:pathLst>
            </a:custGeom>
            <a:noFill/>
            <a:ln w="38100" cap="rnd" cmpd="sng" algn="ctr">
              <a:solidFill>
                <a:sysClr val="windowText" lastClr="000000">
                  <a:lumMod val="75000"/>
                  <a:lumOff val="25000"/>
                </a:sysClr>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4" name="Picture 3">
            <a:extLst>
              <a:ext uri="{FF2B5EF4-FFF2-40B4-BE49-F238E27FC236}">
                <a16:creationId xmlns:a16="http://schemas.microsoft.com/office/drawing/2014/main" id="{B0820016-D1AC-4EC8-8FD5-8B5AEB6AABDA}"/>
              </a:ext>
            </a:extLst>
          </p:cNvPr>
          <p:cNvPicPr>
            <a:picLocks noChangeAspect="1"/>
          </p:cNvPicPr>
          <p:nvPr/>
        </p:nvPicPr>
        <p:blipFill>
          <a:blip r:embed="rId8"/>
          <a:stretch>
            <a:fillRect/>
          </a:stretch>
        </p:blipFill>
        <p:spPr>
          <a:xfrm>
            <a:off x="2748606" y="2909595"/>
            <a:ext cx="7132938" cy="2353260"/>
          </a:xfrm>
          <a:prstGeom prst="rect">
            <a:avLst/>
          </a:prstGeom>
        </p:spPr>
      </p:pic>
    </p:spTree>
    <p:extLst>
      <p:ext uri="{BB962C8B-B14F-4D97-AF65-F5344CB8AC3E}">
        <p14:creationId xmlns:p14="http://schemas.microsoft.com/office/powerpoint/2010/main" val="20704372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30A2CC1D-E98A-491F-B50D-8F34B5C9F736}"/>
              </a:ext>
            </a:extLst>
          </p:cNvPr>
          <p:cNvSpPr/>
          <p:nvPr/>
        </p:nvSpPr>
        <p:spPr>
          <a:xfrm>
            <a:off x="208514" y="228600"/>
            <a:ext cx="11613443" cy="654605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Isosceles Triangle 6">
            <a:extLst>
              <a:ext uri="{FF2B5EF4-FFF2-40B4-BE49-F238E27FC236}">
                <a16:creationId xmlns:a16="http://schemas.microsoft.com/office/drawing/2014/main" id="{0BECC627-396C-5A23-A802-D7AC0C728407}"/>
              </a:ext>
            </a:extLst>
          </p:cNvPr>
          <p:cNvSpPr/>
          <p:nvPr/>
        </p:nvSpPr>
        <p:spPr>
          <a:xfrm>
            <a:off x="561703" y="483326"/>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algn="ctr"/>
            <a:r>
              <a:rPr lang="en-US" sz="4400" b="1" dirty="0">
                <a:solidFill>
                  <a:schemeClr val="bg1"/>
                </a:solidFill>
                <a:latin typeface="Calibri" panose="020F0502020204030204" pitchFamily="34" charset="0"/>
                <a:cs typeface="Calibri" panose="020F0502020204030204" pitchFamily="34" charset="0"/>
              </a:rPr>
              <a:t>1</a:t>
            </a:r>
          </a:p>
        </p:txBody>
      </p:sp>
      <p:sp>
        <p:nvSpPr>
          <p:cNvPr id="8" name="TextBox 7">
            <a:extLst>
              <a:ext uri="{FF2B5EF4-FFF2-40B4-BE49-F238E27FC236}">
                <a16:creationId xmlns:a16="http://schemas.microsoft.com/office/drawing/2014/main" id="{2C21BEAD-C8D6-58F3-A6AE-9996D3630B87}"/>
              </a:ext>
            </a:extLst>
          </p:cNvPr>
          <p:cNvSpPr txBox="1"/>
          <p:nvPr/>
        </p:nvSpPr>
        <p:spPr>
          <a:xfrm>
            <a:off x="1371600" y="548641"/>
            <a:ext cx="5334000" cy="707886"/>
          </a:xfrm>
          <a:prstGeom prst="rect">
            <a:avLst/>
          </a:prstGeom>
          <a:noFill/>
        </p:spPr>
        <p:txBody>
          <a:bodyPr wrap="square" rtlCol="0">
            <a:spAutoFit/>
          </a:bodyPr>
          <a:lstStyle/>
          <a:p>
            <a:r>
              <a:rPr lang="en-US" sz="4000" b="1" dirty="0" err="1">
                <a:latin typeface="UTM Duepuntozero" panose="02040603050506020204" pitchFamily="18" charset="0"/>
              </a:rPr>
              <a:t>Tính</a:t>
            </a:r>
            <a:r>
              <a:rPr lang="en-US" sz="4000" b="1" dirty="0">
                <a:latin typeface="UTM Duepuntozero" panose="02040603050506020204" pitchFamily="18" charset="0"/>
              </a:rPr>
              <a:t> </a:t>
            </a:r>
            <a:r>
              <a:rPr lang="en-US" sz="4000" b="1" dirty="0" err="1">
                <a:latin typeface="UTM Duepuntozero" panose="02040603050506020204" pitchFamily="18" charset="0"/>
              </a:rPr>
              <a:t>nhẩm</a:t>
            </a:r>
            <a:r>
              <a:rPr lang="en-US" sz="4000" b="1" dirty="0">
                <a:latin typeface="UTM Duepuntozero" panose="02040603050506020204" pitchFamily="18" charset="0"/>
              </a:rPr>
              <a:t>.</a:t>
            </a:r>
          </a:p>
        </p:txBody>
      </p:sp>
      <p:pic>
        <p:nvPicPr>
          <p:cNvPr id="11" name="Picture 10">
            <a:extLst>
              <a:ext uri="{FF2B5EF4-FFF2-40B4-BE49-F238E27FC236}">
                <a16:creationId xmlns:a16="http://schemas.microsoft.com/office/drawing/2014/main" id="{7AB15B0D-DC5F-26A5-DB84-B524D5589EF7}"/>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785812" y="1381125"/>
            <a:ext cx="4352925" cy="4248150"/>
          </a:xfrm>
          <a:prstGeom prst="rect">
            <a:avLst/>
          </a:prstGeom>
        </p:spPr>
      </p:pic>
      <p:pic>
        <p:nvPicPr>
          <p:cNvPr id="15" name="Picture 14">
            <a:extLst>
              <a:ext uri="{FF2B5EF4-FFF2-40B4-BE49-F238E27FC236}">
                <a16:creationId xmlns:a16="http://schemas.microsoft.com/office/drawing/2014/main" id="{05EAE759-630C-1180-01D5-BF1C968B4B8A}"/>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5857875" y="1243012"/>
            <a:ext cx="5404229" cy="4310063"/>
          </a:xfrm>
          <a:prstGeom prst="rect">
            <a:avLst/>
          </a:prstGeom>
        </p:spPr>
      </p:pic>
    </p:spTree>
    <p:extLst>
      <p:ext uri="{BB962C8B-B14F-4D97-AF65-F5344CB8AC3E}">
        <p14:creationId xmlns:p14="http://schemas.microsoft.com/office/powerpoint/2010/main" val="31414865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1" nodeType="withEffect">
                                  <p:stCondLst>
                                    <p:cond delay="0"/>
                                  </p:stCondLst>
                                  <p:iterate type="lt">
                                    <p:tmPct val="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34" presetClass="emph" presetSubtype="0" fill="hold" grpId="0" nodeType="afterEffect">
                                  <p:stCondLst>
                                    <p:cond delay="0"/>
                                  </p:stCondLst>
                                  <p:iterate type="lt">
                                    <p:tmPct val="10000"/>
                                  </p:iterate>
                                  <p:childTnLst>
                                    <p:animMotion origin="layout" path="M 5.55112E-17 -2.96296E-6 L 5.55112E-17 -0.07222 " pathEditMode="relative" rAng="0" ptsTypes="AA">
                                      <p:cBhvr>
                                        <p:cTn id="17" dur="250" accel="50000" decel="50000" autoRev="1" fill="hold">
                                          <p:stCondLst>
                                            <p:cond delay="0"/>
                                          </p:stCondLst>
                                        </p:cTn>
                                        <p:tgtEl>
                                          <p:spTgt spid="8"/>
                                        </p:tgtEl>
                                        <p:attrNameLst>
                                          <p:attrName>ppt_x</p:attrName>
                                          <p:attrName>ppt_y</p:attrName>
                                        </p:attrNameLst>
                                      </p:cBhvr>
                                      <p:rCtr x="0" y="-3611"/>
                                    </p:animMotion>
                                    <p:animRot by="1500000">
                                      <p:cBhvr>
                                        <p:cTn id="18" dur="125" fill="hold">
                                          <p:stCondLst>
                                            <p:cond delay="0"/>
                                          </p:stCondLst>
                                        </p:cTn>
                                        <p:tgtEl>
                                          <p:spTgt spid="8"/>
                                        </p:tgtEl>
                                        <p:attrNameLst>
                                          <p:attrName>r</p:attrName>
                                        </p:attrNameLst>
                                      </p:cBhvr>
                                    </p:animRot>
                                    <p:animRot by="-1500000">
                                      <p:cBhvr>
                                        <p:cTn id="19" dur="125" fill="hold">
                                          <p:stCondLst>
                                            <p:cond delay="125"/>
                                          </p:stCondLst>
                                        </p:cTn>
                                        <p:tgtEl>
                                          <p:spTgt spid="8"/>
                                        </p:tgtEl>
                                        <p:attrNameLst>
                                          <p:attrName>r</p:attrName>
                                        </p:attrNameLst>
                                      </p:cBhvr>
                                    </p:animRot>
                                    <p:animRot by="-1500000">
                                      <p:cBhvr>
                                        <p:cTn id="20" dur="125" fill="hold">
                                          <p:stCondLst>
                                            <p:cond delay="250"/>
                                          </p:stCondLst>
                                        </p:cTn>
                                        <p:tgtEl>
                                          <p:spTgt spid="8"/>
                                        </p:tgtEl>
                                        <p:attrNameLst>
                                          <p:attrName>r</p:attrName>
                                        </p:attrNameLst>
                                      </p:cBhvr>
                                    </p:animRot>
                                    <p:animRot by="1500000">
                                      <p:cBhvr>
                                        <p:cTn id="21" dur="125" fill="hold">
                                          <p:stCondLst>
                                            <p:cond delay="375"/>
                                          </p:stCondLst>
                                        </p:cTn>
                                        <p:tgtEl>
                                          <p:spTgt spid="8"/>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8"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30A2CC1D-E98A-491F-B50D-8F34B5C9F736}"/>
              </a:ext>
            </a:extLst>
          </p:cNvPr>
          <p:cNvSpPr/>
          <p:nvPr/>
        </p:nvSpPr>
        <p:spPr>
          <a:xfrm>
            <a:off x="208514" y="228600"/>
            <a:ext cx="11613443" cy="654605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47FC6C55-1576-A2F1-090D-CA1BC7A12628}"/>
              </a:ext>
            </a:extLst>
          </p:cNvPr>
          <p:cNvSpPr txBox="1"/>
          <p:nvPr/>
        </p:nvSpPr>
        <p:spPr>
          <a:xfrm>
            <a:off x="466725" y="1581150"/>
            <a:ext cx="4981575" cy="2499467"/>
          </a:xfrm>
          <a:prstGeom prst="rect">
            <a:avLst/>
          </a:prstGeom>
          <a:noFill/>
        </p:spPr>
        <p:txBody>
          <a:bodyPr wrap="square" rtlCol="0">
            <a:spAutoFit/>
          </a:bodyPr>
          <a:lstStyle/>
          <a:p>
            <a:pPr algn="l">
              <a:lnSpc>
                <a:spcPct val="150000"/>
              </a:lnSpc>
            </a:pPr>
            <a:r>
              <a:rPr lang="en-US" sz="3600" b="1" i="0" dirty="0">
                <a:solidFill>
                  <a:srgbClr val="002060"/>
                </a:solidFill>
                <a:effectLst/>
              </a:rPr>
              <a:t>8 000 + 7 000 =</a:t>
            </a:r>
          </a:p>
          <a:p>
            <a:pPr algn="l">
              <a:lnSpc>
                <a:spcPct val="150000"/>
              </a:lnSpc>
            </a:pPr>
            <a:r>
              <a:rPr lang="en-US" sz="3600" b="1" i="0" dirty="0">
                <a:solidFill>
                  <a:srgbClr val="002060"/>
                </a:solidFill>
                <a:effectLst/>
              </a:rPr>
              <a:t>16 000 - 9 000 =</a:t>
            </a:r>
          </a:p>
          <a:p>
            <a:pPr algn="l">
              <a:lnSpc>
                <a:spcPct val="150000"/>
              </a:lnSpc>
            </a:pPr>
            <a:r>
              <a:rPr lang="en-US" sz="3600" b="1" i="0" dirty="0">
                <a:solidFill>
                  <a:srgbClr val="002060"/>
                </a:solidFill>
                <a:effectLst/>
              </a:rPr>
              <a:t>25 000 + 30 000 =</a:t>
            </a:r>
          </a:p>
        </p:txBody>
      </p:sp>
      <p:sp>
        <p:nvSpPr>
          <p:cNvPr id="5" name="TextBox 4">
            <a:extLst>
              <a:ext uri="{FF2B5EF4-FFF2-40B4-BE49-F238E27FC236}">
                <a16:creationId xmlns:a16="http://schemas.microsoft.com/office/drawing/2014/main" id="{F0BB406F-6B12-2DEC-0863-698A17113D2D}"/>
              </a:ext>
            </a:extLst>
          </p:cNvPr>
          <p:cNvSpPr txBox="1"/>
          <p:nvPr/>
        </p:nvSpPr>
        <p:spPr>
          <a:xfrm>
            <a:off x="5476875" y="1666875"/>
            <a:ext cx="4981575" cy="2499467"/>
          </a:xfrm>
          <a:prstGeom prst="rect">
            <a:avLst/>
          </a:prstGeom>
          <a:noFill/>
        </p:spPr>
        <p:txBody>
          <a:bodyPr wrap="square" rtlCol="0">
            <a:spAutoFit/>
          </a:bodyPr>
          <a:lstStyle/>
          <a:p>
            <a:pPr algn="l">
              <a:lnSpc>
                <a:spcPct val="150000"/>
              </a:lnSpc>
            </a:pPr>
            <a:r>
              <a:rPr lang="en-US" sz="3600" b="1" i="0" dirty="0">
                <a:solidFill>
                  <a:srgbClr val="002060"/>
                </a:solidFill>
                <a:effectLst/>
              </a:rPr>
              <a:t>46 000 + 4 000 + 9 000 =</a:t>
            </a:r>
          </a:p>
          <a:p>
            <a:pPr algn="l">
              <a:lnSpc>
                <a:spcPct val="150000"/>
              </a:lnSpc>
            </a:pPr>
            <a:r>
              <a:rPr lang="en-US" sz="3600" b="1" i="0" dirty="0">
                <a:solidFill>
                  <a:srgbClr val="002060"/>
                </a:solidFill>
                <a:effectLst/>
              </a:rPr>
              <a:t>73 000 - 3 000 - 50 000 =</a:t>
            </a:r>
          </a:p>
          <a:p>
            <a:pPr algn="l">
              <a:lnSpc>
                <a:spcPct val="150000"/>
              </a:lnSpc>
            </a:pPr>
            <a:r>
              <a:rPr lang="en-US" sz="3600" b="1" i="0" dirty="0">
                <a:solidFill>
                  <a:srgbClr val="002060"/>
                </a:solidFill>
                <a:effectLst/>
              </a:rPr>
              <a:t>32 000 + 5 000 - 17 000 =</a:t>
            </a:r>
          </a:p>
        </p:txBody>
      </p:sp>
      <p:sp>
        <p:nvSpPr>
          <p:cNvPr id="6" name="TextBox 5">
            <a:extLst>
              <a:ext uri="{FF2B5EF4-FFF2-40B4-BE49-F238E27FC236}">
                <a16:creationId xmlns:a16="http://schemas.microsoft.com/office/drawing/2014/main" id="{0E117914-5760-DAB9-9475-3FDC41142DA9}"/>
              </a:ext>
            </a:extLst>
          </p:cNvPr>
          <p:cNvSpPr txBox="1"/>
          <p:nvPr/>
        </p:nvSpPr>
        <p:spPr>
          <a:xfrm>
            <a:off x="3448050" y="1781175"/>
            <a:ext cx="1628775" cy="646331"/>
          </a:xfrm>
          <a:prstGeom prst="rect">
            <a:avLst/>
          </a:prstGeom>
          <a:noFill/>
        </p:spPr>
        <p:txBody>
          <a:bodyPr wrap="square" rtlCol="0">
            <a:spAutoFit/>
          </a:bodyPr>
          <a:lstStyle/>
          <a:p>
            <a:r>
              <a:rPr lang="en-US" sz="3600" b="1" dirty="0">
                <a:solidFill>
                  <a:srgbClr val="FF0000"/>
                </a:solidFill>
              </a:rPr>
              <a:t>15 000</a:t>
            </a:r>
          </a:p>
        </p:txBody>
      </p:sp>
      <p:sp>
        <p:nvSpPr>
          <p:cNvPr id="7" name="TextBox 6">
            <a:extLst>
              <a:ext uri="{FF2B5EF4-FFF2-40B4-BE49-F238E27FC236}">
                <a16:creationId xmlns:a16="http://schemas.microsoft.com/office/drawing/2014/main" id="{4B42E725-3FE8-13E2-9B5C-4B10B9DD078C}"/>
              </a:ext>
            </a:extLst>
          </p:cNvPr>
          <p:cNvSpPr txBox="1"/>
          <p:nvPr/>
        </p:nvSpPr>
        <p:spPr>
          <a:xfrm>
            <a:off x="3638550" y="2543175"/>
            <a:ext cx="1628775" cy="646331"/>
          </a:xfrm>
          <a:prstGeom prst="rect">
            <a:avLst/>
          </a:prstGeom>
          <a:noFill/>
        </p:spPr>
        <p:txBody>
          <a:bodyPr wrap="square" rtlCol="0">
            <a:spAutoFit/>
          </a:bodyPr>
          <a:lstStyle/>
          <a:p>
            <a:r>
              <a:rPr lang="en-US" sz="3600" b="1" dirty="0">
                <a:solidFill>
                  <a:srgbClr val="FF0000"/>
                </a:solidFill>
              </a:rPr>
              <a:t>7 000</a:t>
            </a:r>
          </a:p>
        </p:txBody>
      </p:sp>
      <p:sp>
        <p:nvSpPr>
          <p:cNvPr id="8" name="TextBox 7">
            <a:extLst>
              <a:ext uri="{FF2B5EF4-FFF2-40B4-BE49-F238E27FC236}">
                <a16:creationId xmlns:a16="http://schemas.microsoft.com/office/drawing/2014/main" id="{71BC1020-5610-F5EB-07E6-4AAB68D2C324}"/>
              </a:ext>
            </a:extLst>
          </p:cNvPr>
          <p:cNvSpPr txBox="1"/>
          <p:nvPr/>
        </p:nvSpPr>
        <p:spPr>
          <a:xfrm>
            <a:off x="3867150" y="3429000"/>
            <a:ext cx="1628775" cy="646331"/>
          </a:xfrm>
          <a:prstGeom prst="rect">
            <a:avLst/>
          </a:prstGeom>
          <a:noFill/>
        </p:spPr>
        <p:txBody>
          <a:bodyPr wrap="square" rtlCol="0">
            <a:spAutoFit/>
          </a:bodyPr>
          <a:lstStyle/>
          <a:p>
            <a:r>
              <a:rPr lang="en-US" sz="3600" b="1" dirty="0">
                <a:solidFill>
                  <a:srgbClr val="FF0000"/>
                </a:solidFill>
              </a:rPr>
              <a:t>55 000</a:t>
            </a:r>
          </a:p>
        </p:txBody>
      </p:sp>
      <p:sp>
        <p:nvSpPr>
          <p:cNvPr id="10" name="TextBox 9">
            <a:extLst>
              <a:ext uri="{FF2B5EF4-FFF2-40B4-BE49-F238E27FC236}">
                <a16:creationId xmlns:a16="http://schemas.microsoft.com/office/drawing/2014/main" id="{23144D5B-0E15-43E2-60C9-EA98B3C0191C}"/>
              </a:ext>
            </a:extLst>
          </p:cNvPr>
          <p:cNvSpPr txBox="1"/>
          <p:nvPr/>
        </p:nvSpPr>
        <p:spPr>
          <a:xfrm>
            <a:off x="10106025" y="1847850"/>
            <a:ext cx="1628775" cy="646331"/>
          </a:xfrm>
          <a:prstGeom prst="rect">
            <a:avLst/>
          </a:prstGeom>
          <a:noFill/>
        </p:spPr>
        <p:txBody>
          <a:bodyPr wrap="square" rtlCol="0">
            <a:spAutoFit/>
          </a:bodyPr>
          <a:lstStyle/>
          <a:p>
            <a:r>
              <a:rPr lang="en-US" sz="3600" b="1" dirty="0">
                <a:solidFill>
                  <a:srgbClr val="FF0000"/>
                </a:solidFill>
              </a:rPr>
              <a:t>59 000</a:t>
            </a:r>
          </a:p>
        </p:txBody>
      </p:sp>
      <p:sp>
        <p:nvSpPr>
          <p:cNvPr id="12" name="TextBox 11">
            <a:extLst>
              <a:ext uri="{FF2B5EF4-FFF2-40B4-BE49-F238E27FC236}">
                <a16:creationId xmlns:a16="http://schemas.microsoft.com/office/drawing/2014/main" id="{5E6013EC-5C00-B6B2-A2FE-BED95F584225}"/>
              </a:ext>
            </a:extLst>
          </p:cNvPr>
          <p:cNvSpPr txBox="1"/>
          <p:nvPr/>
        </p:nvSpPr>
        <p:spPr>
          <a:xfrm>
            <a:off x="10248900" y="2609850"/>
            <a:ext cx="1628775" cy="646331"/>
          </a:xfrm>
          <a:prstGeom prst="rect">
            <a:avLst/>
          </a:prstGeom>
          <a:noFill/>
        </p:spPr>
        <p:txBody>
          <a:bodyPr wrap="square" rtlCol="0">
            <a:spAutoFit/>
          </a:bodyPr>
          <a:lstStyle/>
          <a:p>
            <a:r>
              <a:rPr lang="en-US" sz="3600" b="1" dirty="0">
                <a:solidFill>
                  <a:srgbClr val="FF0000"/>
                </a:solidFill>
              </a:rPr>
              <a:t>20 000</a:t>
            </a:r>
          </a:p>
        </p:txBody>
      </p:sp>
      <p:sp>
        <p:nvSpPr>
          <p:cNvPr id="14" name="TextBox 13">
            <a:extLst>
              <a:ext uri="{FF2B5EF4-FFF2-40B4-BE49-F238E27FC236}">
                <a16:creationId xmlns:a16="http://schemas.microsoft.com/office/drawing/2014/main" id="{460E87C2-DC20-0EC5-D5AB-F519F376F94C}"/>
              </a:ext>
            </a:extLst>
          </p:cNvPr>
          <p:cNvSpPr txBox="1"/>
          <p:nvPr/>
        </p:nvSpPr>
        <p:spPr>
          <a:xfrm>
            <a:off x="10306050" y="3505200"/>
            <a:ext cx="1628775" cy="646331"/>
          </a:xfrm>
          <a:prstGeom prst="rect">
            <a:avLst/>
          </a:prstGeom>
          <a:noFill/>
        </p:spPr>
        <p:txBody>
          <a:bodyPr wrap="square" rtlCol="0">
            <a:spAutoFit/>
          </a:bodyPr>
          <a:lstStyle/>
          <a:p>
            <a:r>
              <a:rPr lang="en-US" sz="3600" b="1" dirty="0">
                <a:solidFill>
                  <a:srgbClr val="FF0000"/>
                </a:solidFill>
              </a:rPr>
              <a:t>20 000</a:t>
            </a:r>
          </a:p>
        </p:txBody>
      </p:sp>
      <p:sp>
        <p:nvSpPr>
          <p:cNvPr id="16" name="TextBox 15">
            <a:extLst>
              <a:ext uri="{FF2B5EF4-FFF2-40B4-BE49-F238E27FC236}">
                <a16:creationId xmlns:a16="http://schemas.microsoft.com/office/drawing/2014/main" id="{33A7D0B3-5DE1-24EB-7D60-F0FA0D254431}"/>
              </a:ext>
            </a:extLst>
          </p:cNvPr>
          <p:cNvSpPr txBox="1"/>
          <p:nvPr/>
        </p:nvSpPr>
        <p:spPr>
          <a:xfrm>
            <a:off x="447675" y="1095375"/>
            <a:ext cx="1085850" cy="707886"/>
          </a:xfrm>
          <a:prstGeom prst="rect">
            <a:avLst/>
          </a:prstGeom>
          <a:noFill/>
        </p:spPr>
        <p:txBody>
          <a:bodyPr wrap="square" rtlCol="0">
            <a:spAutoFit/>
          </a:bodyPr>
          <a:lstStyle/>
          <a:p>
            <a:r>
              <a:rPr lang="en-US" sz="4000" dirty="0"/>
              <a:t>a)</a:t>
            </a:r>
          </a:p>
        </p:txBody>
      </p:sp>
      <p:sp>
        <p:nvSpPr>
          <p:cNvPr id="19" name="TextBox 18">
            <a:extLst>
              <a:ext uri="{FF2B5EF4-FFF2-40B4-BE49-F238E27FC236}">
                <a16:creationId xmlns:a16="http://schemas.microsoft.com/office/drawing/2014/main" id="{7F483D8B-B068-DF35-824B-C8E708A5B9AB}"/>
              </a:ext>
            </a:extLst>
          </p:cNvPr>
          <p:cNvSpPr txBox="1"/>
          <p:nvPr/>
        </p:nvSpPr>
        <p:spPr>
          <a:xfrm>
            <a:off x="5667375" y="1066800"/>
            <a:ext cx="1085850" cy="707886"/>
          </a:xfrm>
          <a:prstGeom prst="rect">
            <a:avLst/>
          </a:prstGeom>
          <a:noFill/>
        </p:spPr>
        <p:txBody>
          <a:bodyPr wrap="square" rtlCol="0">
            <a:spAutoFit/>
          </a:bodyPr>
          <a:lstStyle/>
          <a:p>
            <a:r>
              <a:rPr lang="en-US" sz="4000" dirty="0"/>
              <a:t>b)</a:t>
            </a:r>
          </a:p>
        </p:txBody>
      </p:sp>
    </p:spTree>
    <p:extLst>
      <p:ext uri="{BB962C8B-B14F-4D97-AF65-F5344CB8AC3E}">
        <p14:creationId xmlns:p14="http://schemas.microsoft.com/office/powerpoint/2010/main" val="17713513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down)">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down)">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wipe(down)">
                                      <p:cBhvr>
                                        <p:cTn id="31" dur="5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Effect transition="in" filter="wipe(down)">
                                      <p:cBhvr>
                                        <p:cTn id="36" dur="500"/>
                                        <p:tgtEl>
                                          <p:spTgt spid="10">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Effect transition="in" filter="wipe(down)">
                                      <p:cBhvr>
                                        <p:cTn id="41" dur="500"/>
                                        <p:tgtEl>
                                          <p:spTgt spid="1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wipe(down)">
                                      <p:cBhvr>
                                        <p:cTn id="4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6"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30A2CC1D-E98A-491F-B50D-8F34B5C9F736}"/>
              </a:ext>
            </a:extLst>
          </p:cNvPr>
          <p:cNvSpPr/>
          <p:nvPr/>
        </p:nvSpPr>
        <p:spPr>
          <a:xfrm>
            <a:off x="208514" y="228600"/>
            <a:ext cx="11613443" cy="654605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83733250-EC62-8681-6373-C7F875C1088C}"/>
              </a:ext>
            </a:extLst>
          </p:cNvPr>
          <p:cNvPicPr>
            <a:picLocks noChangeAspect="1"/>
          </p:cNvPicPr>
          <p:nvPr/>
        </p:nvPicPr>
        <p:blipFill>
          <a:blip r:embed="rId3"/>
          <a:stretch>
            <a:fillRect/>
          </a:stretch>
        </p:blipFill>
        <p:spPr>
          <a:xfrm>
            <a:off x="1040242" y="294461"/>
            <a:ext cx="6206266" cy="1182727"/>
          </a:xfrm>
          <a:prstGeom prst="rect">
            <a:avLst/>
          </a:prstGeom>
        </p:spPr>
      </p:pic>
      <p:pic>
        <p:nvPicPr>
          <p:cNvPr id="4" name="Picture 3">
            <a:extLst>
              <a:ext uri="{FF2B5EF4-FFF2-40B4-BE49-F238E27FC236}">
                <a16:creationId xmlns:a16="http://schemas.microsoft.com/office/drawing/2014/main" id="{A5A47FC4-9188-67AE-A83F-F47CBAD807D6}"/>
              </a:ext>
            </a:extLst>
          </p:cNvPr>
          <p:cNvPicPr>
            <a:picLocks noChangeAspect="1"/>
          </p:cNvPicPr>
          <p:nvPr/>
        </p:nvPicPr>
        <p:blipFill>
          <a:blip r:embed="rId4"/>
          <a:stretch>
            <a:fillRect/>
          </a:stretch>
        </p:blipFill>
        <p:spPr>
          <a:xfrm>
            <a:off x="1828799" y="1685924"/>
            <a:ext cx="8494649" cy="2009775"/>
          </a:xfrm>
          <a:prstGeom prst="rect">
            <a:avLst/>
          </a:prstGeom>
        </p:spPr>
      </p:pic>
    </p:spTree>
    <p:extLst>
      <p:ext uri="{BB962C8B-B14F-4D97-AF65-F5344CB8AC3E}">
        <p14:creationId xmlns:p14="http://schemas.microsoft.com/office/powerpoint/2010/main" val="4183554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8 254 + 6 392 </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4476749" y="1397872"/>
            <a:ext cx="372622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8 254</a:t>
            </a:r>
          </a:p>
        </p:txBody>
      </p:sp>
      <p:sp>
        <p:nvSpPr>
          <p:cNvPr id="63" name="TextBox 62">
            <a:extLst>
              <a:ext uri="{FF2B5EF4-FFF2-40B4-BE49-F238E27FC236}">
                <a16:creationId xmlns:a16="http://schemas.microsoft.com/office/drawing/2014/main" id="{158DF9BE-F7B0-4466-8BD9-0A25E6EB4EF5}"/>
              </a:ext>
            </a:extLst>
          </p:cNvPr>
          <p:cNvSpPr txBox="1"/>
          <p:nvPr/>
        </p:nvSpPr>
        <p:spPr>
          <a:xfrm>
            <a:off x="4600575" y="2634474"/>
            <a:ext cx="419153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6 392</a:t>
            </a:r>
          </a:p>
        </p:txBody>
      </p:sp>
      <p:sp>
        <p:nvSpPr>
          <p:cNvPr id="64" name="Rectangle 63">
            <a:extLst>
              <a:ext uri="{FF2B5EF4-FFF2-40B4-BE49-F238E27FC236}">
                <a16:creationId xmlns:a16="http://schemas.microsoft.com/office/drawing/2014/main" id="{49194A3C-8066-43B5-8E20-4085EB5B2714}"/>
              </a:ext>
            </a:extLst>
          </p:cNvPr>
          <p:cNvSpPr/>
          <p:nvPr/>
        </p:nvSpPr>
        <p:spPr>
          <a:xfrm>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121479"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401816" y="384437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589609" y="383880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a:t>
            </a:r>
          </a:p>
        </p:txBody>
      </p:sp>
      <p:sp>
        <p:nvSpPr>
          <p:cNvPr id="71" name="TextBox 70">
            <a:extLst>
              <a:ext uri="{FF2B5EF4-FFF2-40B4-BE49-F238E27FC236}">
                <a16:creationId xmlns:a16="http://schemas.microsoft.com/office/drawing/2014/main" id="{F5971D0C-6109-4711-9C48-BEEE47A85E28}"/>
              </a:ext>
            </a:extLst>
          </p:cNvPr>
          <p:cNvSpPr txBox="1"/>
          <p:nvPr/>
        </p:nvSpPr>
        <p:spPr>
          <a:xfrm>
            <a:off x="3971925" y="3879398"/>
            <a:ext cx="173200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14</a:t>
            </a:r>
          </a:p>
        </p:txBody>
      </p:sp>
      <p:sp>
        <p:nvSpPr>
          <p:cNvPr id="77" name="Oval 76">
            <a:extLst>
              <a:ext uri="{FF2B5EF4-FFF2-40B4-BE49-F238E27FC236}">
                <a16:creationId xmlns:a16="http://schemas.microsoft.com/office/drawing/2014/main" id="{4E896C23-AE77-405E-A0B2-78A9A88BDC07}"/>
              </a:ext>
            </a:extLst>
          </p:cNvPr>
          <p:cNvSpPr/>
          <p:nvPr/>
        </p:nvSpPr>
        <p:spPr>
          <a:xfrm>
            <a:off x="5938986" y="2733991"/>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B2B220D-6139-492F-85A3-87F43A69BE18}"/>
              </a:ext>
            </a:extLst>
          </p:cNvPr>
          <p:cNvSpPr/>
          <p:nvPr/>
        </p:nvSpPr>
        <p:spPr>
          <a:xfrm>
            <a:off x="4710068" y="2693917"/>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16703343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fade">
                                      <p:cBhvr>
                                        <p:cTn id="40" dur="500"/>
                                        <p:tgtEl>
                                          <p:spTgt spid="77"/>
                                        </p:tgtEl>
                                      </p:cBhvr>
                                    </p:animEffect>
                                  </p:childTnLst>
                                </p:cTn>
                              </p:par>
                            </p:childTnLst>
                          </p:cTn>
                        </p:par>
                        <p:par>
                          <p:cTn id="41" fill="hold">
                            <p:stCondLst>
                              <p:cond delay="500"/>
                            </p:stCondLst>
                            <p:childTnLst>
                              <p:par>
                                <p:cTn id="42" presetID="10" presetClass="exit" presetSubtype="0" fill="hold" grpId="1" nodeType="afterEffect">
                                  <p:stCondLst>
                                    <p:cond delay="0"/>
                                  </p:stCondLst>
                                  <p:childTnLst>
                                    <p:animEffect transition="out" filter="fade">
                                      <p:cBhvr>
                                        <p:cTn id="43" dur="500"/>
                                        <p:tgtEl>
                                          <p:spTgt spid="77"/>
                                        </p:tgtEl>
                                      </p:cBhvr>
                                    </p:animEffect>
                                    <p:set>
                                      <p:cBhvr>
                                        <p:cTn id="44" dur="1" fill="hold">
                                          <p:stCondLst>
                                            <p:cond delay="499"/>
                                          </p:stCondLst>
                                        </p:cTn>
                                        <p:tgtEl>
                                          <p:spTgt spid="7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up)">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par>
                          <p:cTn id="55" fill="hold">
                            <p:stCondLst>
                              <p:cond delay="500"/>
                            </p:stCondLst>
                            <p:childTnLst>
                              <p:par>
                                <p:cTn id="56" presetID="10" presetClass="exit" presetSubtype="0" fill="hold" grpId="1" nodeType="afterEffect">
                                  <p:stCondLst>
                                    <p:cond delay="0"/>
                                  </p:stCondLst>
                                  <p:childTnLst>
                                    <p:animEffect transition="out" filter="fade">
                                      <p:cBhvr>
                                        <p:cTn id="57" dur="500"/>
                                        <p:tgtEl>
                                          <p:spTgt spid="23"/>
                                        </p:tgtEl>
                                      </p:cBhvr>
                                    </p:animEffect>
                                    <p:set>
                                      <p:cBhvr>
                                        <p:cTn id="58" dur="1" fill="hold">
                                          <p:stCondLst>
                                            <p:cond delay="499"/>
                                          </p:stCondLst>
                                        </p:cTn>
                                        <p:tgtEl>
                                          <p:spTgt spid="2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wipe(up)">
                                      <p:cBhvr>
                                        <p:cTn id="6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23" grpId="0" animBg="1"/>
      <p:bldP spid="23" grpId="1"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36 073 - 847</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619501" y="1397872"/>
            <a:ext cx="458347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36 073</a:t>
            </a:r>
          </a:p>
        </p:txBody>
      </p:sp>
      <p:sp>
        <p:nvSpPr>
          <p:cNvPr id="63" name="TextBox 62">
            <a:extLst>
              <a:ext uri="{FF2B5EF4-FFF2-40B4-BE49-F238E27FC236}">
                <a16:creationId xmlns:a16="http://schemas.microsoft.com/office/drawing/2014/main" id="{158DF9BE-F7B0-4466-8BD9-0A25E6EB4EF5}"/>
              </a:ext>
            </a:extLst>
          </p:cNvPr>
          <p:cNvSpPr txBox="1"/>
          <p:nvPr/>
        </p:nvSpPr>
        <p:spPr>
          <a:xfrm>
            <a:off x="5610225" y="2634474"/>
            <a:ext cx="318188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847</a:t>
            </a:r>
          </a:p>
        </p:txBody>
      </p:sp>
      <p:sp>
        <p:nvSpPr>
          <p:cNvPr id="64" name="Rectangle 63">
            <a:extLst>
              <a:ext uri="{FF2B5EF4-FFF2-40B4-BE49-F238E27FC236}">
                <a16:creationId xmlns:a16="http://schemas.microsoft.com/office/drawing/2014/main" id="{49194A3C-8066-43B5-8E20-4085EB5B2714}"/>
              </a:ext>
            </a:extLst>
          </p:cNvPr>
          <p:cNvSpPr/>
          <p:nvPr/>
        </p:nvSpPr>
        <p:spPr>
          <a:xfrm>
            <a:off x="3253942" y="30514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121479"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401816" y="384437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589609" y="383880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450733" y="3888923"/>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5</a:t>
            </a:r>
          </a:p>
        </p:txBody>
      </p:sp>
      <p:sp>
        <p:nvSpPr>
          <p:cNvPr id="77" name="Oval 76">
            <a:extLst>
              <a:ext uri="{FF2B5EF4-FFF2-40B4-BE49-F238E27FC236}">
                <a16:creationId xmlns:a16="http://schemas.microsoft.com/office/drawing/2014/main" id="{4E896C23-AE77-405E-A0B2-78A9A88BDC07}"/>
              </a:ext>
            </a:extLst>
          </p:cNvPr>
          <p:cNvSpPr/>
          <p:nvPr/>
        </p:nvSpPr>
        <p:spPr>
          <a:xfrm>
            <a:off x="6624786" y="2705416"/>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B2B220D-6139-492F-85A3-87F43A69BE18}"/>
              </a:ext>
            </a:extLst>
          </p:cNvPr>
          <p:cNvSpPr/>
          <p:nvPr/>
        </p:nvSpPr>
        <p:spPr>
          <a:xfrm>
            <a:off x="4643393" y="2722492"/>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5509208-B642-4390-8B4F-F4419B4E2CD7}"/>
              </a:ext>
            </a:extLst>
          </p:cNvPr>
          <p:cNvSpPr txBox="1"/>
          <p:nvPr/>
        </p:nvSpPr>
        <p:spPr>
          <a:xfrm>
            <a:off x="3726833" y="3879398"/>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Tree>
    <p:extLst>
      <p:ext uri="{BB962C8B-B14F-4D97-AF65-F5344CB8AC3E}">
        <p14:creationId xmlns:p14="http://schemas.microsoft.com/office/powerpoint/2010/main" val="175300934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up)">
                                      <p:cBhvr>
                                        <p:cTn id="27" dur="5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500"/>
                                        <p:tgtEl>
                                          <p:spTgt spid="77"/>
                                        </p:tgtEl>
                                      </p:cBhvr>
                                    </p:animEffect>
                                  </p:childTnLst>
                                </p:cTn>
                              </p:par>
                            </p:childTnLst>
                          </p:cTn>
                        </p:par>
                        <p:par>
                          <p:cTn id="33" fill="hold">
                            <p:stCondLst>
                              <p:cond delay="500"/>
                            </p:stCondLst>
                            <p:childTnLst>
                              <p:par>
                                <p:cTn id="34" presetID="10" presetClass="exit" presetSubtype="0" fill="hold" grpId="1" nodeType="afterEffect">
                                  <p:stCondLst>
                                    <p:cond delay="0"/>
                                  </p:stCondLst>
                                  <p:childTnLst>
                                    <p:animEffect transition="out" filter="fade">
                                      <p:cBhvr>
                                        <p:cTn id="35" dur="500"/>
                                        <p:tgtEl>
                                          <p:spTgt spid="77"/>
                                        </p:tgtEl>
                                      </p:cBhvr>
                                    </p:animEffect>
                                    <p:set>
                                      <p:cBhvr>
                                        <p:cTn id="36" dur="1" fill="hold">
                                          <p:stCondLst>
                                            <p:cond delay="499"/>
                                          </p:stCondLst>
                                        </p:cTn>
                                        <p:tgtEl>
                                          <p:spTgt spid="7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wipe(up)">
                                      <p:cBhvr>
                                        <p:cTn id="41" dur="500"/>
                                        <p:tgtEl>
                                          <p:spTgt spid="6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wipe(up)">
                                      <p:cBhvr>
                                        <p:cTn id="46" dur="500"/>
                                        <p:tgtEl>
                                          <p:spTgt spid="7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par>
                          <p:cTn id="52" fill="hold">
                            <p:stCondLst>
                              <p:cond delay="500"/>
                            </p:stCondLst>
                            <p:childTnLst>
                              <p:par>
                                <p:cTn id="53" presetID="10" presetClass="exit" presetSubtype="0" fill="hold" grpId="1" nodeType="afterEffect">
                                  <p:stCondLst>
                                    <p:cond delay="0"/>
                                  </p:stCondLst>
                                  <p:childTnLst>
                                    <p:animEffect transition="out" filter="fade">
                                      <p:cBhvr>
                                        <p:cTn id="54" dur="500"/>
                                        <p:tgtEl>
                                          <p:spTgt spid="23"/>
                                        </p:tgtEl>
                                      </p:cBhvr>
                                    </p:animEffect>
                                    <p:set>
                                      <p:cBhvr>
                                        <p:cTn id="55" dur="1" fill="hold">
                                          <p:stCondLst>
                                            <p:cond delay="499"/>
                                          </p:stCondLst>
                                        </p:cTn>
                                        <p:tgtEl>
                                          <p:spTgt spid="2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wipe(up)">
                                      <p:cBhvr>
                                        <p:cTn id="60" dur="500"/>
                                        <p:tgtEl>
                                          <p:spTgt spid="7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up)">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23" grpId="0" animBg="1"/>
      <p:bldP spid="23" grpId="1"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58 623 + 25 047</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619501" y="1397872"/>
            <a:ext cx="458347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58 623</a:t>
            </a:r>
          </a:p>
        </p:txBody>
      </p:sp>
      <p:sp>
        <p:nvSpPr>
          <p:cNvPr id="63" name="TextBox 62">
            <a:extLst>
              <a:ext uri="{FF2B5EF4-FFF2-40B4-BE49-F238E27FC236}">
                <a16:creationId xmlns:a16="http://schemas.microsoft.com/office/drawing/2014/main" id="{158DF9BE-F7B0-4466-8BD9-0A25E6EB4EF5}"/>
              </a:ext>
            </a:extLst>
          </p:cNvPr>
          <p:cNvSpPr txBox="1"/>
          <p:nvPr/>
        </p:nvSpPr>
        <p:spPr>
          <a:xfrm>
            <a:off x="3619500" y="2634474"/>
            <a:ext cx="517260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25 047</a:t>
            </a:r>
          </a:p>
        </p:txBody>
      </p:sp>
      <p:sp>
        <p:nvSpPr>
          <p:cNvPr id="64" name="Rectangle 63">
            <a:extLst>
              <a:ext uri="{FF2B5EF4-FFF2-40B4-BE49-F238E27FC236}">
                <a16:creationId xmlns:a16="http://schemas.microsoft.com/office/drawing/2014/main" id="{49194A3C-8066-43B5-8E20-4085EB5B2714}"/>
              </a:ext>
            </a:extLst>
          </p:cNvPr>
          <p:cNvSpPr/>
          <p:nvPr/>
        </p:nvSpPr>
        <p:spPr>
          <a:xfrm>
            <a:off x="3139642" y="28133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121479"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0</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401816" y="384437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589609" y="383880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spc="600" dirty="0">
                <a:solidFill>
                  <a:prstClr val="white"/>
                </a:solidFill>
                <a:latin typeface="Arial"/>
                <a:cs typeface="Arial" panose="020B0604020202020204" pitchFamily="34" charset="0"/>
              </a:rPr>
              <a:t>6</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71" name="TextBox 70">
            <a:extLst>
              <a:ext uri="{FF2B5EF4-FFF2-40B4-BE49-F238E27FC236}">
                <a16:creationId xmlns:a16="http://schemas.microsoft.com/office/drawing/2014/main" id="{F5971D0C-6109-4711-9C48-BEEE47A85E28}"/>
              </a:ext>
            </a:extLst>
          </p:cNvPr>
          <p:cNvSpPr txBox="1"/>
          <p:nvPr/>
        </p:nvSpPr>
        <p:spPr>
          <a:xfrm>
            <a:off x="4450733" y="3888923"/>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77" name="Oval 76">
            <a:extLst>
              <a:ext uri="{FF2B5EF4-FFF2-40B4-BE49-F238E27FC236}">
                <a16:creationId xmlns:a16="http://schemas.microsoft.com/office/drawing/2014/main" id="{4E896C23-AE77-405E-A0B2-78A9A88BDC07}"/>
              </a:ext>
            </a:extLst>
          </p:cNvPr>
          <p:cNvSpPr/>
          <p:nvPr/>
        </p:nvSpPr>
        <p:spPr>
          <a:xfrm>
            <a:off x="6624786" y="2705416"/>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B2B220D-6139-492F-85A3-87F43A69BE18}"/>
              </a:ext>
            </a:extLst>
          </p:cNvPr>
          <p:cNvSpPr/>
          <p:nvPr/>
        </p:nvSpPr>
        <p:spPr>
          <a:xfrm>
            <a:off x="3938543" y="2693917"/>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130117" y="28228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15" name="TextBox 14">
            <a:extLst>
              <a:ext uri="{FF2B5EF4-FFF2-40B4-BE49-F238E27FC236}">
                <a16:creationId xmlns:a16="http://schemas.microsoft.com/office/drawing/2014/main" id="{75509208-B642-4390-8B4F-F4419B4E2CD7}"/>
              </a:ext>
            </a:extLst>
          </p:cNvPr>
          <p:cNvSpPr txBox="1"/>
          <p:nvPr/>
        </p:nvSpPr>
        <p:spPr>
          <a:xfrm>
            <a:off x="3726833" y="3879398"/>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Tree>
    <p:extLst>
      <p:ext uri="{BB962C8B-B14F-4D97-AF65-F5344CB8AC3E}">
        <p14:creationId xmlns:p14="http://schemas.microsoft.com/office/powerpoint/2010/main" val="252154123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childTnLst>
                          </p:cTn>
                        </p:par>
                        <p:par>
                          <p:cTn id="36" fill="hold">
                            <p:stCondLst>
                              <p:cond delay="500"/>
                            </p:stCondLst>
                            <p:childTnLst>
                              <p:par>
                                <p:cTn id="37" presetID="10" presetClass="exit" presetSubtype="0" fill="hold" grpId="1" nodeType="afterEffect">
                                  <p:stCondLst>
                                    <p:cond delay="0"/>
                                  </p:stCondLst>
                                  <p:childTnLst>
                                    <p:animEffect transition="out" filter="fade">
                                      <p:cBhvr>
                                        <p:cTn id="38" dur="500"/>
                                        <p:tgtEl>
                                          <p:spTgt spid="77"/>
                                        </p:tgtEl>
                                      </p:cBhvr>
                                    </p:animEffect>
                                    <p:set>
                                      <p:cBhvr>
                                        <p:cTn id="39" dur="1" fill="hold">
                                          <p:stCondLst>
                                            <p:cond delay="499"/>
                                          </p:stCondLst>
                                        </p:cTn>
                                        <p:tgtEl>
                                          <p:spTgt spid="7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up)">
                                      <p:cBhvr>
                                        <p:cTn id="44" dur="500"/>
                                        <p:tgtEl>
                                          <p:spTgt spid="6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up)">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up)">
                                      <p:cBhvr>
                                        <p:cTn id="54" dur="500"/>
                                        <p:tgtEl>
                                          <p:spTgt spid="7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500"/>
                            </p:stCondLst>
                            <p:childTnLst>
                              <p:par>
                                <p:cTn id="61" presetID="10" presetClass="exit" presetSubtype="0" fill="hold" grpId="1" nodeType="afterEffect">
                                  <p:stCondLst>
                                    <p:cond delay="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up)">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23" grpId="0" animBg="1"/>
      <p:bldP spid="23" grpId="1" animBg="1"/>
      <p:bldP spid="14" grpId="0" animBg="1"/>
      <p:bldP spid="15"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82</TotalTime>
  <Words>519</Words>
  <Application>Microsoft Office PowerPoint</Application>
  <PresentationFormat>Widescreen</PresentationFormat>
  <Paragraphs>93</Paragraphs>
  <Slides>15</Slides>
  <Notes>10</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15</vt:i4>
      </vt:variant>
    </vt:vector>
  </HeadingPairs>
  <TitlesOfParts>
    <vt:vector size="32" baseType="lpstr">
      <vt:lpstr>等线</vt:lpstr>
      <vt:lpstr>#9Slide02 Noi dung dai</vt:lpstr>
      <vt:lpstr>Arial</vt:lpstr>
      <vt:lpstr>Bebas Neue</vt:lpstr>
      <vt:lpstr>Calibri</vt:lpstr>
      <vt:lpstr>Calibri Light</vt:lpstr>
      <vt:lpstr>Cambria</vt:lpstr>
      <vt:lpstr>Karla</vt:lpstr>
      <vt:lpstr>Love Ya Like A Sister</vt:lpstr>
      <vt:lpstr>Times New Roman</vt:lpstr>
      <vt:lpstr>UTM Avo</vt:lpstr>
      <vt:lpstr>UTM Duepuntozero</vt:lpstr>
      <vt:lpstr>字魂35号-经典雅黑</vt:lpstr>
      <vt:lpstr>Custom Design</vt:lpstr>
      <vt:lpstr>5_Office 主题</vt:lpstr>
      <vt:lpstr>5_Office Theme</vt:lpstr>
      <vt:lpstr>Printable Number Sense Activities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Pham Dung</cp:lastModifiedBy>
  <cp:revision>31</cp:revision>
  <dcterms:created xsi:type="dcterms:W3CDTF">2023-06-12T03:15:56Z</dcterms:created>
  <dcterms:modified xsi:type="dcterms:W3CDTF">2025-04-06T14:22:53Z</dcterms:modified>
  <cp:category>9Slide.vn</cp:category>
</cp:coreProperties>
</file>