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95" r:id="rId4"/>
    <p:sldId id="280" r:id="rId5"/>
    <p:sldId id="289" r:id="rId6"/>
    <p:sldId id="296" r:id="rId7"/>
    <p:sldId id="297" r:id="rId8"/>
    <p:sldId id="264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479D-B77D-47FF-A061-6D80AE62E4B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2DA52-28D0-4324-988F-18172328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6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41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95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62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512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3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6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2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1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8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92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84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23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72" y="528360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7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7134225" y="3485958"/>
            <a:ext cx="5081376" cy="3506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590925"/>
            <a:ext cx="3384063" cy="33567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771" y="-818874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268D89-320E-89F6-5C28-99D0A9A7F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628" y="1406503"/>
            <a:ext cx="2566988" cy="1008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3F7A6-67E1-0C07-31B7-B5874A8284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5672" y="2633980"/>
            <a:ext cx="7803556" cy="1109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763C5-B65C-43EF-CA3B-66460875D851}"/>
              </a:ext>
            </a:extLst>
          </p:cNvPr>
          <p:cNvSpPr txBox="1"/>
          <p:nvPr/>
        </p:nvSpPr>
        <p:spPr>
          <a:xfrm>
            <a:off x="2450064" y="610582"/>
            <a:ext cx="7291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2E9321-E4C2-EA43-1197-EF23FC400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6" t="68652" r="2751"/>
          <a:stretch/>
        </p:blipFill>
        <p:spPr>
          <a:xfrm flipH="1">
            <a:off x="2072674" y="2827489"/>
            <a:ext cx="3628417" cy="4017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2C1A8-DDE8-6AF1-B861-0B87FC5E5C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 flipH="1">
            <a:off x="258027" y="2827489"/>
            <a:ext cx="2509737" cy="2946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6224E-9CDB-682D-1D29-4CB3F41F2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9779" y="-760899"/>
            <a:ext cx="7003339" cy="29426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FF89AC-EE96-9450-915D-430521C816C0}"/>
              </a:ext>
            </a:extLst>
          </p:cNvPr>
          <p:cNvGrpSpPr/>
          <p:nvPr/>
        </p:nvGrpSpPr>
        <p:grpSpPr>
          <a:xfrm>
            <a:off x="1771076" y="932681"/>
            <a:ext cx="2682472" cy="2421754"/>
            <a:chOff x="1771076" y="932681"/>
            <a:chExt cx="2682472" cy="2421754"/>
          </a:xfrm>
        </p:grpSpPr>
        <p:sp>
          <p:nvSpPr>
            <p:cNvPr id="5" name="椭圆 4"/>
            <p:cNvSpPr/>
            <p:nvPr/>
          </p:nvSpPr>
          <p:spPr>
            <a:xfrm>
              <a:off x="1901435" y="932681"/>
              <a:ext cx="2421754" cy="2421754"/>
            </a:xfrm>
            <a:prstGeom prst="ellipse">
              <a:avLst/>
            </a:prstGeom>
            <a:solidFill>
              <a:srgbClr val="61ADFB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4F8BBE-0FC7-0D9F-771F-D33C23DA3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1076" y="1285444"/>
              <a:ext cx="2682472" cy="184724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85F112-1060-A3B8-F86A-E9261307A086}"/>
              </a:ext>
            </a:extLst>
          </p:cNvPr>
          <p:cNvSpPr txBox="1"/>
          <p:nvPr/>
        </p:nvSpPr>
        <p:spPr>
          <a:xfrm>
            <a:off x="4814518" y="1406714"/>
            <a:ext cx="57052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 Củng cố sử dụng đơn vị đo góc.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Củng cố nhận biết góc nhọn, góc vuông, góc tù và góc bẹt.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Vận dụng giải được các bài tập, bài toán thực tế liên quan đến đơn vị đo góc và nhận biết góc nhọn, góc vuông, góc tù, góc bẹt.</a:t>
            </a:r>
          </a:p>
        </p:txBody>
      </p:sp>
    </p:spTree>
    <p:extLst>
      <p:ext uri="{BB962C8B-B14F-4D97-AF65-F5344CB8AC3E}">
        <p14:creationId xmlns:p14="http://schemas.microsoft.com/office/powerpoint/2010/main" val="7164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00A44A-644F-87EB-8568-664E8FB16DD4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" y="5050594"/>
            <a:ext cx="1930945" cy="18074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79D270-223C-74A3-5DFB-002C0FDB6DED}"/>
              </a:ext>
            </a:extLst>
          </p:cNvPr>
          <p:cNvSpPr txBox="1"/>
          <p:nvPr/>
        </p:nvSpPr>
        <p:spPr>
          <a:xfrm>
            <a:off x="1571625" y="628650"/>
            <a:ext cx="858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5AD3C2-B0A9-2DDE-217C-8BC6D2B4B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373" y="1397408"/>
            <a:ext cx="9126503" cy="2310584"/>
          </a:xfrm>
          <a:prstGeom prst="rect">
            <a:avLst/>
          </a:prstGeom>
        </p:spPr>
      </p:pic>
      <p:pic>
        <p:nvPicPr>
          <p:cNvPr id="35" name="Picture 34" descr="A green protractor with white numbers&#10;&#10;Description automatically generated">
            <a:extLst>
              <a:ext uri="{FF2B5EF4-FFF2-40B4-BE49-F238E27FC236}">
                <a16:creationId xmlns:a16="http://schemas.microsoft.com/office/drawing/2014/main" id="{7A67FD7B-AC29-87C6-E7DF-8FD1C60D2D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7" y="1924050"/>
            <a:ext cx="2589308" cy="1552574"/>
          </a:xfrm>
          <a:prstGeom prst="rect">
            <a:avLst/>
          </a:prstGeom>
        </p:spPr>
      </p:pic>
      <p:sp>
        <p:nvSpPr>
          <p:cNvPr id="37" name="Hộp Văn bản 25">
            <a:extLst>
              <a:ext uri="{FF2B5EF4-FFF2-40B4-BE49-F238E27FC236}">
                <a16:creationId xmlns:a16="http://schemas.microsoft.com/office/drawing/2014/main" id="{E8B82B88-891D-F6B2-3EC7-46F02697224E}"/>
              </a:ext>
            </a:extLst>
          </p:cNvPr>
          <p:cNvSpPr txBox="1"/>
          <p:nvPr/>
        </p:nvSpPr>
        <p:spPr>
          <a:xfrm>
            <a:off x="1028700" y="3686175"/>
            <a:ext cx="1123950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pic>
        <p:nvPicPr>
          <p:cNvPr id="38" name="Picture 37" descr="A green protractor with white numbers&#10;&#10;Description automatically generated">
            <a:extLst>
              <a:ext uri="{FF2B5EF4-FFF2-40B4-BE49-F238E27FC236}">
                <a16:creationId xmlns:a16="http://schemas.microsoft.com/office/drawing/2014/main" id="{59EB5710-FEE9-7FE2-DE20-8D819B8384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92" y="1914525"/>
            <a:ext cx="2589308" cy="1552574"/>
          </a:xfrm>
          <a:prstGeom prst="rect">
            <a:avLst/>
          </a:prstGeom>
        </p:spPr>
      </p:pic>
      <p:sp>
        <p:nvSpPr>
          <p:cNvPr id="39" name="Hộp Văn bản 25">
            <a:extLst>
              <a:ext uri="{FF2B5EF4-FFF2-40B4-BE49-F238E27FC236}">
                <a16:creationId xmlns:a16="http://schemas.microsoft.com/office/drawing/2014/main" id="{9BA5EC1F-F625-46AC-5D95-86F8CFE48320}"/>
              </a:ext>
            </a:extLst>
          </p:cNvPr>
          <p:cNvSpPr txBox="1"/>
          <p:nvPr/>
        </p:nvSpPr>
        <p:spPr>
          <a:xfrm>
            <a:off x="3638550" y="3714750"/>
            <a:ext cx="1438275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180°</a:t>
            </a:r>
          </a:p>
        </p:txBody>
      </p:sp>
      <p:pic>
        <p:nvPicPr>
          <p:cNvPr id="40" name="Picture 39" descr="A green protractor with white numbers&#10;&#10;Description automatically generated">
            <a:extLst>
              <a:ext uri="{FF2B5EF4-FFF2-40B4-BE49-F238E27FC236}">
                <a16:creationId xmlns:a16="http://schemas.microsoft.com/office/drawing/2014/main" id="{A47B6FA4-DDE9-5AA3-8048-064818668E0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2047875"/>
            <a:ext cx="2476500" cy="1484933"/>
          </a:xfrm>
          <a:prstGeom prst="rect">
            <a:avLst/>
          </a:prstGeom>
        </p:spPr>
      </p:pic>
      <p:sp>
        <p:nvSpPr>
          <p:cNvPr id="41" name="Hộp Văn bản 25">
            <a:extLst>
              <a:ext uri="{FF2B5EF4-FFF2-40B4-BE49-F238E27FC236}">
                <a16:creationId xmlns:a16="http://schemas.microsoft.com/office/drawing/2014/main" id="{175D7C0D-3718-2720-E9EE-4FF532C37D10}"/>
              </a:ext>
            </a:extLst>
          </p:cNvPr>
          <p:cNvSpPr txBox="1"/>
          <p:nvPr/>
        </p:nvSpPr>
        <p:spPr>
          <a:xfrm>
            <a:off x="6000750" y="3676650"/>
            <a:ext cx="1438275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  <p:pic>
        <p:nvPicPr>
          <p:cNvPr id="42" name="Picture 41" descr="A green protractor with white numbers&#10;&#10;Description automatically generated">
            <a:extLst>
              <a:ext uri="{FF2B5EF4-FFF2-40B4-BE49-F238E27FC236}">
                <a16:creationId xmlns:a16="http://schemas.microsoft.com/office/drawing/2014/main" id="{97095B3F-55D3-BDCF-2C29-BC0871C448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47875"/>
            <a:ext cx="2371725" cy="1422109"/>
          </a:xfrm>
          <a:prstGeom prst="rect">
            <a:avLst/>
          </a:prstGeom>
        </p:spPr>
      </p:pic>
      <p:sp>
        <p:nvSpPr>
          <p:cNvPr id="43" name="Hộp Văn bản 25">
            <a:extLst>
              <a:ext uri="{FF2B5EF4-FFF2-40B4-BE49-F238E27FC236}">
                <a16:creationId xmlns:a16="http://schemas.microsoft.com/office/drawing/2014/main" id="{98BA55C1-022B-4BB7-7D9F-D090669A991A}"/>
              </a:ext>
            </a:extLst>
          </p:cNvPr>
          <p:cNvSpPr txBox="1"/>
          <p:nvPr/>
        </p:nvSpPr>
        <p:spPr>
          <a:xfrm>
            <a:off x="8220075" y="3657600"/>
            <a:ext cx="1438275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60°</a:t>
            </a: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D20A4-1B54-6635-6EDD-32BE53E8C956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BC6F0-BA47-08B6-BA88-B9B2FACF5CF9}"/>
              </a:ext>
            </a:extLst>
          </p:cNvPr>
          <p:cNvSpPr txBox="1"/>
          <p:nvPr/>
        </p:nvSpPr>
        <p:spPr>
          <a:xfrm>
            <a:off x="1571625" y="628650"/>
            <a:ext cx="957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tìm số đo của các góc.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F14DA3-17BB-C41A-EF7F-81B9FE39DB1C}"/>
              </a:ext>
            </a:extLst>
          </p:cNvPr>
          <p:cNvGrpSpPr/>
          <p:nvPr/>
        </p:nvGrpSpPr>
        <p:grpSpPr>
          <a:xfrm>
            <a:off x="3238499" y="1485900"/>
            <a:ext cx="5210175" cy="2337375"/>
            <a:chOff x="3238499" y="1485900"/>
            <a:chExt cx="5210175" cy="23373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EBF898-E553-C4FB-B2E0-C154386EB8CA}"/>
                </a:ext>
              </a:extLst>
            </p:cNvPr>
            <p:cNvCxnSpPr>
              <a:cxnSpLocks/>
            </p:cNvCxnSpPr>
            <p:nvPr/>
          </p:nvCxnSpPr>
          <p:spPr>
            <a:xfrm>
              <a:off x="3495675" y="2105025"/>
              <a:ext cx="48291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E1081F-8FEA-9DF4-1868-E84C9640AFF6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3276600"/>
              <a:ext cx="48291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A00CEC-63BD-9B4D-5E1C-3597B8C366A4}"/>
                </a:ext>
              </a:extLst>
            </p:cNvPr>
            <p:cNvCxnSpPr>
              <a:cxnSpLocks/>
            </p:cNvCxnSpPr>
            <p:nvPr/>
          </p:nvCxnSpPr>
          <p:spPr>
            <a:xfrm>
              <a:off x="4524375" y="2095500"/>
              <a:ext cx="0" cy="12001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EE3CB4-8113-9E39-00B5-0B83ED1C8F4E}"/>
                </a:ext>
              </a:extLst>
            </p:cNvPr>
            <p:cNvCxnSpPr>
              <a:cxnSpLocks/>
            </p:cNvCxnSpPr>
            <p:nvPr/>
          </p:nvCxnSpPr>
          <p:spPr>
            <a:xfrm>
              <a:off x="6800850" y="2095500"/>
              <a:ext cx="571500" cy="11715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E8798-CB07-3E11-09C3-75568F90F0FA}"/>
                </a:ext>
              </a:extLst>
            </p:cNvPr>
            <p:cNvSpPr txBox="1"/>
            <p:nvPr/>
          </p:nvSpPr>
          <p:spPr>
            <a:xfrm>
              <a:off x="3238500" y="1533525"/>
              <a:ext cx="819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40FBBF-77FA-BE79-FFC0-0F1EC513FF89}"/>
                </a:ext>
              </a:extLst>
            </p:cNvPr>
            <p:cNvSpPr txBox="1"/>
            <p:nvPr/>
          </p:nvSpPr>
          <p:spPr>
            <a:xfrm>
              <a:off x="4295775" y="1552575"/>
              <a:ext cx="819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8AEBE9-E1FD-203A-2F14-75D885490087}"/>
                </a:ext>
              </a:extLst>
            </p:cNvPr>
            <p:cNvSpPr txBox="1"/>
            <p:nvPr/>
          </p:nvSpPr>
          <p:spPr>
            <a:xfrm>
              <a:off x="6572250" y="1552575"/>
              <a:ext cx="819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F362FB-A253-604A-34FF-C3A79F6D1CCB}"/>
                </a:ext>
              </a:extLst>
            </p:cNvPr>
            <p:cNvSpPr txBox="1"/>
            <p:nvPr/>
          </p:nvSpPr>
          <p:spPr>
            <a:xfrm>
              <a:off x="7658099" y="1485900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CB9949-30DD-98C4-223F-F76C2AF20861}"/>
                </a:ext>
              </a:extLst>
            </p:cNvPr>
            <p:cNvSpPr txBox="1"/>
            <p:nvPr/>
          </p:nvSpPr>
          <p:spPr>
            <a:xfrm>
              <a:off x="3238499" y="3238500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11BAA4-6066-B18F-CF60-B01ECB69AE04}"/>
                </a:ext>
              </a:extLst>
            </p:cNvPr>
            <p:cNvSpPr txBox="1"/>
            <p:nvPr/>
          </p:nvSpPr>
          <p:spPr>
            <a:xfrm>
              <a:off x="4257674" y="3200400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8E1B769-B17A-AFD6-8EE6-ABCBC2B74CD9}"/>
                </a:ext>
              </a:extLst>
            </p:cNvPr>
            <p:cNvSpPr txBox="1"/>
            <p:nvPr/>
          </p:nvSpPr>
          <p:spPr>
            <a:xfrm>
              <a:off x="7143749" y="3209925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78E8F7-29B4-C66B-157B-8A25C1499E81}"/>
                </a:ext>
              </a:extLst>
            </p:cNvPr>
            <p:cNvSpPr txBox="1"/>
            <p:nvPr/>
          </p:nvSpPr>
          <p:spPr>
            <a:xfrm>
              <a:off x="8058149" y="3209925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C2CAEC-37F3-7958-5572-A6F67F8D7E37}"/>
              </a:ext>
            </a:extLst>
          </p:cNvPr>
          <p:cNvSpPr txBox="1"/>
          <p:nvPr/>
        </p:nvSpPr>
        <p:spPr>
          <a:xfrm>
            <a:off x="666750" y="3476625"/>
            <a:ext cx="10915650" cy="234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ST, SD.         b)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DS, DL.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G;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GS, GL.        d)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L;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LG, LC.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AB836A95-E6CE-4BAB-5C9A-2492350A70E2}"/>
              </a:ext>
            </a:extLst>
          </p:cNvPr>
          <p:cNvSpPr/>
          <p:nvPr/>
        </p:nvSpPr>
        <p:spPr>
          <a:xfrm rot="9837755">
            <a:off x="3914039" y="1596565"/>
            <a:ext cx="672075" cy="818203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082502-1B4B-691D-FB67-D92B80735E60}"/>
              </a:ext>
            </a:extLst>
          </p:cNvPr>
          <p:cNvSpPr txBox="1"/>
          <p:nvPr/>
        </p:nvSpPr>
        <p:spPr>
          <a:xfrm>
            <a:off x="2362200" y="4438650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90°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F8047ECC-4F21-80B8-1D30-9201615EE020}"/>
              </a:ext>
            </a:extLst>
          </p:cNvPr>
          <p:cNvSpPr/>
          <p:nvPr/>
        </p:nvSpPr>
        <p:spPr>
          <a:xfrm rot="21291769">
            <a:off x="4437914" y="2872915"/>
            <a:ext cx="672075" cy="818203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ED34B0-2CC9-9570-13A0-EAE1B247BF6E}"/>
              </a:ext>
            </a:extLst>
          </p:cNvPr>
          <p:cNvSpPr txBox="1"/>
          <p:nvPr/>
        </p:nvSpPr>
        <p:spPr>
          <a:xfrm>
            <a:off x="8382000" y="4429125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90°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2D90F6AB-57DB-7C2C-3A95-7F1099A8C4BB}"/>
              </a:ext>
            </a:extLst>
          </p:cNvPr>
          <p:cNvSpPr/>
          <p:nvPr/>
        </p:nvSpPr>
        <p:spPr>
          <a:xfrm rot="10358367">
            <a:off x="6381014" y="1682289"/>
            <a:ext cx="672075" cy="818203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0131E0-2A8E-2D9B-CE5B-8033A7AC71AD}"/>
              </a:ext>
            </a:extLst>
          </p:cNvPr>
          <p:cNvSpPr txBox="1"/>
          <p:nvPr/>
        </p:nvSpPr>
        <p:spPr>
          <a:xfrm>
            <a:off x="2276475" y="5610225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120°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5DBA6B77-13E2-D282-B1DD-B26A8C914F29}"/>
              </a:ext>
            </a:extLst>
          </p:cNvPr>
          <p:cNvSpPr/>
          <p:nvPr/>
        </p:nvSpPr>
        <p:spPr>
          <a:xfrm rot="21282980">
            <a:off x="7143014" y="2911014"/>
            <a:ext cx="672075" cy="818203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FBE2C7-B66E-91D4-4635-6C676BAA72CC}"/>
              </a:ext>
            </a:extLst>
          </p:cNvPr>
          <p:cNvSpPr txBox="1"/>
          <p:nvPr/>
        </p:nvSpPr>
        <p:spPr>
          <a:xfrm>
            <a:off x="8343900" y="5629275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120°</a:t>
            </a:r>
          </a:p>
        </p:txBody>
      </p:sp>
    </p:spTree>
    <p:extLst>
      <p:ext uri="{BB962C8B-B14F-4D97-AF65-F5344CB8AC3E}">
        <p14:creationId xmlns:p14="http://schemas.microsoft.com/office/powerpoint/2010/main" val="284372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9" grpId="0" animBg="1"/>
      <p:bldP spid="51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08034-EF1C-D68D-1396-0388496B26D3}"/>
              </a:ext>
            </a:extLst>
          </p:cNvPr>
          <p:cNvSpPr txBox="1"/>
          <p:nvPr/>
        </p:nvSpPr>
        <p:spPr>
          <a:xfrm>
            <a:off x="-479754" y="516334"/>
            <a:ext cx="867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11919-E7BC-DCED-7AEC-D6913C483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2" y="-77779"/>
            <a:ext cx="1493649" cy="1774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E296D-589D-C257-AD72-4A14EAEC53A2}"/>
              </a:ext>
            </a:extLst>
          </p:cNvPr>
          <p:cNvSpPr txBox="1"/>
          <p:nvPr/>
        </p:nvSpPr>
        <p:spPr>
          <a:xfrm>
            <a:off x="847725" y="1125934"/>
            <a:ext cx="1087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Rô-bốt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O;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OM, ON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đo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300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O;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ON, OP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đo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900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tạo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O;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OM, OP.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Hỏi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đây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Rô-bốt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193BD-3536-3836-F393-FA9B9A875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5" y="2428875"/>
            <a:ext cx="8953500" cy="2547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8D460-1D68-C607-3239-95ADCEF638D7}"/>
              </a:ext>
            </a:extLst>
          </p:cNvPr>
          <p:cNvSpPr txBox="1"/>
          <p:nvPr/>
        </p:nvSpPr>
        <p:spPr>
          <a:xfrm>
            <a:off x="295276" y="5057775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O;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OM, ON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</a:t>
            </a:r>
            <a:r>
              <a:rPr lang="en-US" sz="24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O;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ON, OP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7" name="Picture 26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EB7CFD28-7C4E-D426-30AD-D46FDF2536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2800350"/>
            <a:ext cx="1516287" cy="12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24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D20A4-1B54-6635-6EDD-32BE53E8C956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BC6F0-BA47-08B6-BA88-B9B2FACF5CF9}"/>
              </a:ext>
            </a:extLst>
          </p:cNvPr>
          <p:cNvSpPr txBox="1"/>
          <p:nvPr/>
        </p:nvSpPr>
        <p:spPr>
          <a:xfrm>
            <a:off x="1571625" y="628650"/>
            <a:ext cx="9572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hãy tìm một số hình ảnh về góc nhọn, góc tù, góc vuông có ở những đồ vật quanh em như bàn ghế, ê-ke, com pa,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5B06D-6544-958E-B046-9EF4ED36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543175"/>
            <a:ext cx="3667125" cy="331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B0382-1759-7B75-1CED-E1049173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2233612"/>
            <a:ext cx="62769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8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419787" y="2990578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</TotalTime>
  <Words>314</Words>
  <Application>Microsoft Office PowerPoint</Application>
  <PresentationFormat>Widescreen</PresentationFormat>
  <Paragraphs>38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字魂105号-简雅黑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18</cp:revision>
  <dcterms:created xsi:type="dcterms:W3CDTF">2023-07-09T11:41:24Z</dcterms:created>
  <dcterms:modified xsi:type="dcterms:W3CDTF">2025-04-07T00:03:19Z</dcterms:modified>
  <cp:category>9Slide.vn</cp:category>
</cp:coreProperties>
</file>