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301" r:id="rId3"/>
    <p:sldId id="288" r:id="rId4"/>
    <p:sldId id="286" r:id="rId5"/>
    <p:sldId id="302" r:id="rId6"/>
    <p:sldId id="266" r:id="rId7"/>
    <p:sldId id="306" r:id="rId8"/>
    <p:sldId id="372" r:id="rId9"/>
    <p:sldId id="353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07" r:id="rId19"/>
    <p:sldId id="3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190" autoAdjust="0"/>
  </p:normalViewPr>
  <p:slideViewPr>
    <p:cSldViewPr snapToGrid="0">
      <p:cViewPr varScale="1">
        <p:scale>
          <a:sx n="82" d="100"/>
          <a:sy n="82" d="100"/>
        </p:scale>
        <p:origin x="1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58" y="746075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4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4" r:id="rId17"/>
    <p:sldLayoutId id="2147483695" r:id="rId18"/>
    <p:sldLayoutId id="2147483696" r:id="rId19"/>
    <p:sldLayoutId id="2147483697" r:id="rId20"/>
    <p:sldLayoutId id="2147483699" r:id="rId21"/>
    <p:sldLayoutId id="2147483710" r:id="rId2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74" y="93974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D23FB-56B9-F8A4-FD63-D483D27064D1}"/>
              </a:ext>
            </a:extLst>
          </p:cNvPr>
          <p:cNvSpPr txBox="1"/>
          <p:nvPr/>
        </p:nvSpPr>
        <p:spPr>
          <a:xfrm>
            <a:off x="2516933" y="247336"/>
            <a:ext cx="7310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12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:……..</a:t>
            </a: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386</Words>
  <Application>Microsoft Office PowerPoint</Application>
  <PresentationFormat>Widescreen</PresentationFormat>
  <Paragraphs>95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Cambria</vt:lpstr>
      <vt:lpstr>SVN-Anastasia</vt:lpstr>
      <vt:lpstr>Times New Roman</vt:lpstr>
      <vt:lpstr>字魂59号-创粗黑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28</cp:revision>
  <dcterms:created xsi:type="dcterms:W3CDTF">2023-07-17T01:35:01Z</dcterms:created>
  <dcterms:modified xsi:type="dcterms:W3CDTF">2025-04-07T00:07:14Z</dcterms:modified>
  <cp:category>9Slide.vn</cp:category>
</cp:coreProperties>
</file>