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13" r:id="rId2"/>
    <p:sldId id="278" r:id="rId3"/>
    <p:sldId id="281" r:id="rId4"/>
    <p:sldId id="314" r:id="rId5"/>
    <p:sldId id="315" r:id="rId6"/>
    <p:sldId id="316" r:id="rId7"/>
    <p:sldId id="317" r:id="rId8"/>
    <p:sldId id="305" r:id="rId9"/>
    <p:sldId id="318" r:id="rId10"/>
    <p:sldId id="319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F6FD"/>
    <a:srgbClr val="FAC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937" autoAdjust="0"/>
  </p:normalViewPr>
  <p:slideViewPr>
    <p:cSldViewPr snapToGrid="0">
      <p:cViewPr varScale="1">
        <p:scale>
          <a:sx n="80" d="100"/>
          <a:sy n="80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D5DF9-6D35-462C-A744-C101D2E68CEC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75A3F-58CC-4001-AE8C-3116331E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422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756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232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87" y="0"/>
            <a:ext cx="1215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812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345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913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6171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955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8180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587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6742" y="949274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9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18318-337D-E5DC-17E0-1DB8B4BCBD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688" y="2459245"/>
            <a:ext cx="10144623" cy="253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4B436-2441-298D-236A-BB1E0BAD2CD4}"/>
              </a:ext>
            </a:extLst>
          </p:cNvPr>
          <p:cNvSpPr txBox="1"/>
          <p:nvPr/>
        </p:nvSpPr>
        <p:spPr>
          <a:xfrm>
            <a:off x="4981575" y="377190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9D850F-B15A-49C3-7617-E62DAFCFB658}"/>
              </a:ext>
            </a:extLst>
          </p:cNvPr>
          <p:cNvSpPr txBox="1"/>
          <p:nvPr/>
        </p:nvSpPr>
        <p:spPr>
          <a:xfrm>
            <a:off x="1887934" y="255141"/>
            <a:ext cx="7422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1310711" y="1124796"/>
            <a:ext cx="2874574" cy="598561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8" y="1039072"/>
            <a:ext cx="5338194" cy="266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71EF1C-5336-790B-3526-74A41FA6FDD3}"/>
              </a:ext>
            </a:extLst>
          </p:cNvPr>
          <p:cNvSpPr txBox="1"/>
          <p:nvPr/>
        </p:nvSpPr>
        <p:spPr>
          <a:xfrm>
            <a:off x="4347788" y="1354222"/>
            <a:ext cx="4701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5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25568" y="268450"/>
            <a:ext cx="5795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&gt;, &lt;, = 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98" y="-172411"/>
            <a:ext cx="1999661" cy="20057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3213F9-F631-7BA2-0080-D43DAAC6A017}"/>
              </a:ext>
            </a:extLst>
          </p:cNvPr>
          <p:cNvSpPr/>
          <p:nvPr/>
        </p:nvSpPr>
        <p:spPr>
          <a:xfrm>
            <a:off x="200025" y="2447925"/>
            <a:ext cx="5086350" cy="2114550"/>
          </a:xfrm>
          <a:prstGeom prst="roundRect">
            <a:avLst/>
          </a:prstGeom>
          <a:solidFill>
            <a:srgbClr val="FA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3C200EC-B5E0-B75C-0072-4A9DA8183A7F}"/>
              </a:ext>
            </a:extLst>
          </p:cNvPr>
          <p:cNvGrpSpPr/>
          <p:nvPr/>
        </p:nvGrpSpPr>
        <p:grpSpPr>
          <a:xfrm>
            <a:off x="409575" y="2638425"/>
            <a:ext cx="5038725" cy="601623"/>
            <a:chOff x="714375" y="2200275"/>
            <a:chExt cx="5038725" cy="60162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236096-6222-7577-4E6F-43DA6F19641C}"/>
                </a:ext>
              </a:extLst>
            </p:cNvPr>
            <p:cNvSpPr txBox="1"/>
            <p:nvPr/>
          </p:nvSpPr>
          <p:spPr>
            <a:xfrm>
              <a:off x="714375" y="2247900"/>
              <a:ext cx="50387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73 882 919         39 113 031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6371FD3-7DA7-DEC9-596E-282B56B96E76}"/>
                </a:ext>
              </a:extLst>
            </p:cNvPr>
            <p:cNvSpPr/>
            <p:nvPr/>
          </p:nvSpPr>
          <p:spPr>
            <a:xfrm>
              <a:off x="2762250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8F1EB40-248A-F8E0-EB58-38AE2B7D4310}"/>
              </a:ext>
            </a:extLst>
          </p:cNvPr>
          <p:cNvGrpSpPr/>
          <p:nvPr/>
        </p:nvGrpSpPr>
        <p:grpSpPr>
          <a:xfrm>
            <a:off x="123825" y="3590925"/>
            <a:ext cx="5686425" cy="563523"/>
            <a:chOff x="714375" y="2238375"/>
            <a:chExt cx="5686425" cy="56352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28DCD84-1E12-56DD-33F3-5306BFF9B16E}"/>
                </a:ext>
              </a:extLst>
            </p:cNvPr>
            <p:cNvSpPr txBox="1"/>
            <p:nvPr/>
          </p:nvSpPr>
          <p:spPr>
            <a:xfrm>
              <a:off x="714375" y="2247900"/>
              <a:ext cx="568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22 222 222         1 000 000 000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74B17A8B-1293-8D6C-EE4A-AE84295C0620}"/>
                </a:ext>
              </a:extLst>
            </p:cNvPr>
            <p:cNvSpPr/>
            <p:nvPr/>
          </p:nvSpPr>
          <p:spPr>
            <a:xfrm>
              <a:off x="2771775" y="22383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86D1C1E-0C44-DBC6-0E34-3E3A97A9D9F0}"/>
              </a:ext>
            </a:extLst>
          </p:cNvPr>
          <p:cNvSpPr/>
          <p:nvPr/>
        </p:nvSpPr>
        <p:spPr>
          <a:xfrm>
            <a:off x="5705475" y="2447925"/>
            <a:ext cx="6381750" cy="2114550"/>
          </a:xfrm>
          <a:prstGeom prst="roundRect">
            <a:avLst/>
          </a:prstGeom>
          <a:solidFill>
            <a:srgbClr val="FA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FFC2E03-4AF6-BA01-2BB4-AB4FB7E351E6}"/>
              </a:ext>
            </a:extLst>
          </p:cNvPr>
          <p:cNvGrpSpPr/>
          <p:nvPr/>
        </p:nvGrpSpPr>
        <p:grpSpPr>
          <a:xfrm>
            <a:off x="5686425" y="2686050"/>
            <a:ext cx="6667499" cy="570845"/>
            <a:chOff x="228600" y="2200275"/>
            <a:chExt cx="6667499" cy="57084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37F1C4F-C5B3-36C1-091D-B2A86AF290AF}"/>
                </a:ext>
              </a:extLst>
            </p:cNvPr>
            <p:cNvSpPr txBox="1"/>
            <p:nvPr/>
          </p:nvSpPr>
          <p:spPr>
            <a:xfrm>
              <a:off x="228600" y="2247900"/>
              <a:ext cx="6667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2 500 300         2 000 000 + 500 000 + 300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1C50DB4-47AB-F6F3-9463-F74399AEA461}"/>
                </a:ext>
              </a:extLst>
            </p:cNvPr>
            <p:cNvSpPr/>
            <p:nvPr/>
          </p:nvSpPr>
          <p:spPr>
            <a:xfrm>
              <a:off x="1914525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9DF7DD3-B1AB-6B3E-F26C-AA768B43E488}"/>
              </a:ext>
            </a:extLst>
          </p:cNvPr>
          <p:cNvGrpSpPr/>
          <p:nvPr/>
        </p:nvGrpSpPr>
        <p:grpSpPr>
          <a:xfrm>
            <a:off x="5867400" y="3552825"/>
            <a:ext cx="6257925" cy="601623"/>
            <a:chOff x="714375" y="2200275"/>
            <a:chExt cx="5686425" cy="60162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6B13CE0-56D5-712B-F5B0-A27852D742E9}"/>
                </a:ext>
              </a:extLst>
            </p:cNvPr>
            <p:cNvSpPr txBox="1"/>
            <p:nvPr/>
          </p:nvSpPr>
          <p:spPr>
            <a:xfrm>
              <a:off x="714375" y="2247900"/>
              <a:ext cx="568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4 300 000         3 000 000 + 400 000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D8BD74C3-1A03-94C0-AAB6-6C57F7E24867}"/>
                </a:ext>
              </a:extLst>
            </p:cNvPr>
            <p:cNvSpPr/>
            <p:nvPr/>
          </p:nvSpPr>
          <p:spPr>
            <a:xfrm>
              <a:off x="2320881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9FD1056F-0912-4D81-E3CF-5A34CF3ED475}"/>
              </a:ext>
            </a:extLst>
          </p:cNvPr>
          <p:cNvSpPr/>
          <p:nvPr/>
        </p:nvSpPr>
        <p:spPr>
          <a:xfrm>
            <a:off x="2428875" y="2619375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ED29D266-8F6D-B222-5C9E-B2163F3A53A5}"/>
              </a:ext>
            </a:extLst>
          </p:cNvPr>
          <p:cNvSpPr/>
          <p:nvPr/>
        </p:nvSpPr>
        <p:spPr>
          <a:xfrm>
            <a:off x="2143125" y="35623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73" name="Right Brace 72">
            <a:extLst>
              <a:ext uri="{FF2B5EF4-FFF2-40B4-BE49-F238E27FC236}">
                <a16:creationId xmlns:a16="http://schemas.microsoft.com/office/drawing/2014/main" id="{F11B70FF-F849-A81C-45A5-44980C26F02A}"/>
              </a:ext>
            </a:extLst>
          </p:cNvPr>
          <p:cNvSpPr/>
          <p:nvPr/>
        </p:nvSpPr>
        <p:spPr>
          <a:xfrm rot="16200000">
            <a:off x="9825038" y="976313"/>
            <a:ext cx="366712" cy="33956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36E18F-F35B-5EF4-0A52-9715C1D5D495}"/>
              </a:ext>
            </a:extLst>
          </p:cNvPr>
          <p:cNvSpPr txBox="1"/>
          <p:nvPr/>
        </p:nvSpPr>
        <p:spPr>
          <a:xfrm>
            <a:off x="8324850" y="1924050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2 500 300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A259AB66-F539-72D3-7699-DFC394B25FBB}"/>
              </a:ext>
            </a:extLst>
          </p:cNvPr>
          <p:cNvSpPr/>
          <p:nvPr/>
        </p:nvSpPr>
        <p:spPr>
          <a:xfrm>
            <a:off x="7334250" y="26479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76" name="Right Brace 75">
            <a:extLst>
              <a:ext uri="{FF2B5EF4-FFF2-40B4-BE49-F238E27FC236}">
                <a16:creationId xmlns:a16="http://schemas.microsoft.com/office/drawing/2014/main" id="{FEADBD48-34FD-9A92-BE37-64049CB8FCF7}"/>
              </a:ext>
            </a:extLst>
          </p:cNvPr>
          <p:cNvSpPr/>
          <p:nvPr/>
        </p:nvSpPr>
        <p:spPr>
          <a:xfrm rot="5400000">
            <a:off x="9896475" y="2609851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C51CAB2-C2E1-2C19-148A-32AF1845B8C1}"/>
              </a:ext>
            </a:extLst>
          </p:cNvPr>
          <p:cNvSpPr txBox="1"/>
          <p:nvPr/>
        </p:nvSpPr>
        <p:spPr>
          <a:xfrm>
            <a:off x="9029700" y="4533900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3 400 000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7C6E343-7F21-93C0-013E-F33FD00EB7D0}"/>
              </a:ext>
            </a:extLst>
          </p:cNvPr>
          <p:cNvSpPr/>
          <p:nvPr/>
        </p:nvSpPr>
        <p:spPr>
          <a:xfrm>
            <a:off x="7639050" y="35242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  <p:bldP spid="64" grpId="0" animBg="1"/>
      <p:bldP spid="71" grpId="0" animBg="1"/>
      <p:bldP spid="72" grpId="0" animBg="1"/>
      <p:bldP spid="73" grpId="0" animBg="1"/>
      <p:bldP spid="74" grpId="0"/>
      <p:bldP spid="75" grpId="0" animBg="1"/>
      <p:bldP spid="76" grpId="0" animBg="1"/>
      <p:bldP spid="77" grpId="0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25568" y="268450"/>
            <a:ext cx="5795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0454A2-B944-5419-CDAD-FF0DCB1C8CEA}"/>
              </a:ext>
            </a:extLst>
          </p:cNvPr>
          <p:cNvGrpSpPr/>
          <p:nvPr/>
        </p:nvGrpSpPr>
        <p:grpSpPr>
          <a:xfrm>
            <a:off x="104775" y="1447800"/>
            <a:ext cx="11839575" cy="819150"/>
            <a:chOff x="104775" y="1447800"/>
            <a:chExt cx="11839575" cy="8191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8297D66-0024-7FD7-20E1-22A6932D395C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2 400 000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4A98ADA-28A5-B990-A9DC-3F7927980E7F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2 500 000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4B9CC4A-1636-01F6-0405-EA60514F6BEF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2 600 000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DCA58B3-9C46-F8E9-C463-61FFCCB77B2E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054DD48-56CC-0A4A-A734-4A0E906F5AE5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514658-AD33-6C37-CE22-189405D0F082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F9DD5DF-254C-DF56-5856-A0CFFA89137A}"/>
                </a:ext>
              </a:extLst>
            </p:cNvPr>
            <p:cNvCxnSpPr>
              <a:cxnSpLocks/>
              <a:stCxn id="3" idx="3"/>
              <a:endCxn id="7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8263940-F205-8766-E09C-FC5C696415AB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E03A582-7CFF-988B-C5C9-88049E6EA69F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CF9454A-6884-25CB-072F-888F9E1C7D28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5FFEF2-09B6-00BF-F0BC-14309FE5D427}"/>
              </a:ext>
            </a:extLst>
          </p:cNvPr>
          <p:cNvGrpSpPr/>
          <p:nvPr/>
        </p:nvGrpSpPr>
        <p:grpSpPr>
          <a:xfrm>
            <a:off x="152400" y="3105150"/>
            <a:ext cx="11839575" cy="819150"/>
            <a:chOff x="104775" y="1447800"/>
            <a:chExt cx="11839575" cy="8191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68FC48D-7B67-B33A-89E2-746D1409458F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8 000 000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768AA1A-A6F7-157E-1C7A-03096699046F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9 000 000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C92881C-3D90-92C0-6E45-F854B2D361CF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8808AF6-4F4F-A852-EB01-E8E8B160D456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Cambria" panose="02040503050406030204" pitchFamily="18" charset="0"/>
                  <a:ea typeface="Cambria" panose="02040503050406030204" pitchFamily="18" charset="0"/>
                </a:rPr>
                <a:t>11 000 000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598699F-9994-11EF-C807-CDA1854916E6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FED065-8768-9BE4-4F01-82A241A8BBE1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2EB3F1E-A75D-BC0A-AD9F-1C3A182E7179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D767386-B9BD-0C99-D7F4-78AC78722CB4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92E5FF4-8D4B-E5CD-7D66-4157B0FBFC28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85AFCE3-9715-0277-8D56-9CA2A7698132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A0489C-2984-9A28-0F33-CCE466C65E0E}"/>
              </a:ext>
            </a:extLst>
          </p:cNvPr>
          <p:cNvGrpSpPr/>
          <p:nvPr/>
        </p:nvGrpSpPr>
        <p:grpSpPr>
          <a:xfrm>
            <a:off x="76200" y="4772025"/>
            <a:ext cx="11839575" cy="819150"/>
            <a:chOff x="104775" y="1447800"/>
            <a:chExt cx="11839575" cy="81915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1AFF0C8-B5DB-EBE8-206D-6955CA7AD55D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600 000 000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D2D25BA-EF84-4178-A0A4-902F148770B5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700 000 000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BE75B41-12F2-7A6A-59FA-851F0846F917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800 000 000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B850718-AF88-209F-DA7E-272CEC719A5F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E0F3534-0659-6A2F-C2E7-E2CE76E47360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5BC970-8AB6-2805-7F34-5AC0CDF07FDD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c)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B5B4C00-52B9-84D5-2D7D-02D8DF7F4ECC}"/>
                </a:ext>
              </a:extLst>
            </p:cNvPr>
            <p:cNvCxnSpPr>
              <a:cxnSpLocks/>
              <a:stCxn id="33" idx="3"/>
              <a:endCxn id="34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47BDD2E-EFD4-D36B-B32C-228DA7976C72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0B60934-4D9B-A36B-D40C-E3D0962140D5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65D8D68-729B-E149-B421-8BC54DB4D88A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Brace 42">
            <a:extLst>
              <a:ext uri="{FF2B5EF4-FFF2-40B4-BE49-F238E27FC236}">
                <a16:creationId xmlns:a16="http://schemas.microsoft.com/office/drawing/2014/main" id="{CA254548-2A32-05AD-D114-D86519D0962E}"/>
              </a:ext>
            </a:extLst>
          </p:cNvPr>
          <p:cNvSpPr/>
          <p:nvPr/>
        </p:nvSpPr>
        <p:spPr>
          <a:xfrm rot="5400000">
            <a:off x="2847975" y="781052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A05CE8-D8D3-DD57-DFD4-A6306AF5EEED}"/>
              </a:ext>
            </a:extLst>
          </p:cNvPr>
          <p:cNvSpPr txBox="1"/>
          <p:nvPr/>
        </p:nvSpPr>
        <p:spPr>
          <a:xfrm>
            <a:off x="2066925" y="2457451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+ 100 000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942B0B0-6980-4D29-D428-0A38C4930875}"/>
              </a:ext>
            </a:extLst>
          </p:cNvPr>
          <p:cNvSpPr/>
          <p:nvPr/>
        </p:nvSpPr>
        <p:spPr>
          <a:xfrm>
            <a:off x="7572375" y="144780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2 700 000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D26FC3E-A190-D7A6-CDCF-AF209F25EE4A}"/>
              </a:ext>
            </a:extLst>
          </p:cNvPr>
          <p:cNvSpPr/>
          <p:nvPr/>
        </p:nvSpPr>
        <p:spPr>
          <a:xfrm>
            <a:off x="9934575" y="1438275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2 800 000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CFA1AD09-17A0-2EA7-48DD-EA8ECFE086B8}"/>
              </a:ext>
            </a:extLst>
          </p:cNvPr>
          <p:cNvSpPr/>
          <p:nvPr/>
        </p:nvSpPr>
        <p:spPr>
          <a:xfrm rot="5400000">
            <a:off x="2800350" y="2505079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AC08AE-28CE-156A-7D87-CCF210D3356E}"/>
              </a:ext>
            </a:extLst>
          </p:cNvPr>
          <p:cNvSpPr txBox="1"/>
          <p:nvPr/>
        </p:nvSpPr>
        <p:spPr>
          <a:xfrm>
            <a:off x="1704975" y="4181478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+ 1 000 000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2FDC54F-86D1-F57F-0CA9-BF3F296971B7}"/>
              </a:ext>
            </a:extLst>
          </p:cNvPr>
          <p:cNvSpPr/>
          <p:nvPr/>
        </p:nvSpPr>
        <p:spPr>
          <a:xfrm>
            <a:off x="5286375" y="3114675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2EDC9E-DD4E-C9F0-F486-82E21F6F85CD}"/>
              </a:ext>
            </a:extLst>
          </p:cNvPr>
          <p:cNvSpPr/>
          <p:nvPr/>
        </p:nvSpPr>
        <p:spPr>
          <a:xfrm>
            <a:off x="10010775" y="310515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12 000 000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08BAD5C2-2BC8-53A1-5600-668A2E5F7098}"/>
              </a:ext>
            </a:extLst>
          </p:cNvPr>
          <p:cNvSpPr/>
          <p:nvPr/>
        </p:nvSpPr>
        <p:spPr>
          <a:xfrm rot="5400000">
            <a:off x="2752725" y="4191006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B9638DE-51E3-AE37-D506-C5D4D1276D68}"/>
              </a:ext>
            </a:extLst>
          </p:cNvPr>
          <p:cNvSpPr txBox="1"/>
          <p:nvPr/>
        </p:nvSpPr>
        <p:spPr>
          <a:xfrm>
            <a:off x="1657350" y="5867405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100 000 000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B981925-ABFB-36EF-A4A0-4EADBB1A9B4B}"/>
              </a:ext>
            </a:extLst>
          </p:cNvPr>
          <p:cNvSpPr/>
          <p:nvPr/>
        </p:nvSpPr>
        <p:spPr>
          <a:xfrm>
            <a:off x="7534275" y="478155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900 000 000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6587C9D-63C7-0D93-BEDC-1A1D9DBC5E59}"/>
              </a:ext>
            </a:extLst>
          </p:cNvPr>
          <p:cNvSpPr/>
          <p:nvPr/>
        </p:nvSpPr>
        <p:spPr>
          <a:xfrm>
            <a:off x="9934575" y="4772025"/>
            <a:ext cx="2076450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</a:p>
        </p:txBody>
      </p:sp>
    </p:spTree>
    <p:extLst>
      <p:ext uri="{BB962C8B-B14F-4D97-AF65-F5344CB8AC3E}">
        <p14:creationId xmlns:p14="http://schemas.microsoft.com/office/powerpoint/2010/main" val="29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3" grpId="0" animBg="1"/>
      <p:bldP spid="44" grpId="0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4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695450" y="268450"/>
            <a:ext cx="79260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Nêu mỗi số mà bạn lập được.</a:t>
            </a:r>
            <a:endParaRPr kumimoji="0" lang="vi-VN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4B626-993E-10E8-5AD7-55A15C383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1047750"/>
            <a:ext cx="4462463" cy="1670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804E54-5D2F-0045-DBF1-0D4B5E579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650" y="2431533"/>
            <a:ext cx="5067300" cy="1902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9EB51-F37D-FECB-60EE-00A2DBE7A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299" y="4642560"/>
            <a:ext cx="4962525" cy="172013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9BC8E7-F1B5-B58A-699A-8AA8DBDFA6A7}"/>
              </a:ext>
            </a:extLst>
          </p:cNvPr>
          <p:cNvSpPr/>
          <p:nvPr/>
        </p:nvSpPr>
        <p:spPr>
          <a:xfrm>
            <a:off x="1600200" y="2752726"/>
            <a:ext cx="3162300" cy="55244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2 000 321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5EA84F2-51E4-FB1A-45A8-27E8ABAB2BEC}"/>
              </a:ext>
            </a:extLst>
          </p:cNvPr>
          <p:cNvSpPr/>
          <p:nvPr/>
        </p:nvSpPr>
        <p:spPr>
          <a:xfrm>
            <a:off x="8001000" y="4352926"/>
            <a:ext cx="962025" cy="5905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5DBBB79-F446-9214-AA05-31BD13979E72}"/>
              </a:ext>
            </a:extLst>
          </p:cNvPr>
          <p:cNvSpPr/>
          <p:nvPr/>
        </p:nvSpPr>
        <p:spPr>
          <a:xfrm>
            <a:off x="7267575" y="6048375"/>
            <a:ext cx="3476625" cy="6858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111 111 111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A55FBA-34E6-6426-C79F-8FDEA3E9C62C}"/>
              </a:ext>
            </a:extLst>
          </p:cNvPr>
          <p:cNvSpPr txBox="1"/>
          <p:nvPr/>
        </p:nvSpPr>
        <p:spPr>
          <a:xfrm>
            <a:off x="466724" y="3629025"/>
            <a:ext cx="6296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Hãy cho biết bạn nào lập được số lớn nhất, bạn nào lập được số bé nhất.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F3E1FC-3452-3880-0030-F5C3B75525DB}"/>
              </a:ext>
            </a:extLst>
          </p:cNvPr>
          <p:cNvSpPr txBox="1"/>
          <p:nvPr/>
        </p:nvSpPr>
        <p:spPr>
          <a:xfrm>
            <a:off x="7924800" y="5467350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BF0DFF-C0AC-87E4-ED08-0CAC327176E0}"/>
              </a:ext>
            </a:extLst>
          </p:cNvPr>
          <p:cNvSpPr txBox="1"/>
          <p:nvPr/>
        </p:nvSpPr>
        <p:spPr>
          <a:xfrm>
            <a:off x="8943975" y="4352925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9" grpId="0" animBg="1"/>
      <p:bldP spid="20" grpId="0" animBg="1"/>
      <p:bldP spid="55" grpId="0" animBg="1"/>
      <p:bldP spid="57" grpId="0"/>
      <p:bldP spid="58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885826" y="268450"/>
            <a:ext cx="85153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nghìn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870E8-8C77-AF86-358F-796C2EE0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1619250"/>
            <a:ext cx="5581650" cy="2971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1ED79E4-5C2A-DFED-9D60-EE7A7BB84E1E}"/>
              </a:ext>
            </a:extLst>
          </p:cNvPr>
          <p:cNvGrpSpPr/>
          <p:nvPr/>
        </p:nvGrpSpPr>
        <p:grpSpPr>
          <a:xfrm>
            <a:off x="2029493" y="4749873"/>
            <a:ext cx="3761707" cy="922866"/>
            <a:chOff x="762668" y="2416248"/>
            <a:chExt cx="9991057" cy="92286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21E2908-7E27-3710-B17B-6BA1A625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F8AB78-0D25-CA12-994D-9D555093DBAE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1 387 000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BDDB4DC-8972-CA05-14A2-D9BF0B3E802D}"/>
              </a:ext>
            </a:extLst>
          </p:cNvPr>
          <p:cNvGrpSpPr/>
          <p:nvPr/>
        </p:nvGrpSpPr>
        <p:grpSpPr>
          <a:xfrm>
            <a:off x="6306218" y="4730823"/>
            <a:ext cx="3761707" cy="922866"/>
            <a:chOff x="762668" y="2416248"/>
            <a:chExt cx="9991057" cy="922866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DCCAC36-80A0-6531-0369-296894C7B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2F656C-6606-6945-1D8F-F65EDF862D69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417 999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BFCE97-04AA-9318-830B-2BDAE866AB30}"/>
              </a:ext>
            </a:extLst>
          </p:cNvPr>
          <p:cNvGrpSpPr/>
          <p:nvPr/>
        </p:nvGrpSpPr>
        <p:grpSpPr>
          <a:xfrm>
            <a:off x="2200943" y="5721423"/>
            <a:ext cx="3761707" cy="922866"/>
            <a:chOff x="762668" y="2416248"/>
            <a:chExt cx="9991057" cy="92286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691A056-9554-D23F-89D4-B6FF58F2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2A6917-AD7C-852A-B621-256B9664D3AF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5 029 075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87F74-3A9A-173D-35FF-EED2CFEADAB8}"/>
              </a:ext>
            </a:extLst>
          </p:cNvPr>
          <p:cNvGrpSpPr/>
          <p:nvPr/>
        </p:nvGrpSpPr>
        <p:grpSpPr>
          <a:xfrm>
            <a:off x="6382418" y="5730948"/>
            <a:ext cx="3761707" cy="922866"/>
            <a:chOff x="762668" y="2416248"/>
            <a:chExt cx="9991057" cy="92286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44F7BE78-E932-5CFE-621B-2D21057AF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67449B-6273-8F16-84E0-B79012FC5C43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775 000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AD198E-16A3-469E-3217-8C0440BF4BDE}"/>
              </a:ext>
            </a:extLst>
          </p:cNvPr>
          <p:cNvGrpSpPr/>
          <p:nvPr/>
        </p:nvGrpSpPr>
        <p:grpSpPr>
          <a:xfrm>
            <a:off x="2086643" y="4740348"/>
            <a:ext cx="3761707" cy="922866"/>
            <a:chOff x="762668" y="2416248"/>
            <a:chExt cx="9991057" cy="922866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4DF0A6E9-AA00-5BE4-F225-83C866B7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DA3C68-027C-528B-73BA-FB223F3FC738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1 400 000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A935BD-097F-2386-35F2-2C3C9D58714F}"/>
              </a:ext>
            </a:extLst>
          </p:cNvPr>
          <p:cNvGrpSpPr/>
          <p:nvPr/>
        </p:nvGrpSpPr>
        <p:grpSpPr>
          <a:xfrm>
            <a:off x="6287168" y="4740348"/>
            <a:ext cx="3761707" cy="922866"/>
            <a:chOff x="762668" y="2416248"/>
            <a:chExt cx="9991057" cy="922866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901F44DE-0687-0B53-44B2-6CAE7D5E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A66EFA-0DCF-1B40-AFAD-0BF3654170F0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400 000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C27B48-BF45-CB8A-72BF-B67F404B2E73}"/>
              </a:ext>
            </a:extLst>
          </p:cNvPr>
          <p:cNvCxnSpPr/>
          <p:nvPr/>
        </p:nvCxnSpPr>
        <p:spPr>
          <a:xfrm>
            <a:off x="1762125" y="895350"/>
            <a:ext cx="2066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112B8E-032D-52D6-FAAA-CA9C0F9181BE}"/>
              </a:ext>
            </a:extLst>
          </p:cNvPr>
          <p:cNvCxnSpPr>
            <a:cxnSpLocks/>
            <a:endCxn id="53" idx="3"/>
          </p:cNvCxnSpPr>
          <p:nvPr/>
        </p:nvCxnSpPr>
        <p:spPr>
          <a:xfrm>
            <a:off x="8458200" y="904875"/>
            <a:ext cx="942975" cy="2529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76F7D1-C53C-28E5-32D6-075B93DC00AA}"/>
              </a:ext>
            </a:extLst>
          </p:cNvPr>
          <p:cNvCxnSpPr>
            <a:cxnSpLocks/>
          </p:cNvCxnSpPr>
          <p:nvPr/>
        </p:nvCxnSpPr>
        <p:spPr>
          <a:xfrm>
            <a:off x="990600" y="1533525"/>
            <a:ext cx="38576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CFCAE6D-6923-6939-A0E9-1EEAD18E16E1}"/>
              </a:ext>
            </a:extLst>
          </p:cNvPr>
          <p:cNvGrpSpPr/>
          <p:nvPr/>
        </p:nvGrpSpPr>
        <p:grpSpPr>
          <a:xfrm>
            <a:off x="2143793" y="5749998"/>
            <a:ext cx="3761707" cy="922866"/>
            <a:chOff x="762668" y="2416248"/>
            <a:chExt cx="9991057" cy="922866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17147F32-74AD-FE87-0E99-321C30203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4F104E-CDF8-CF47-AED9-A1DBFA582319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5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0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6816FA-CC38-86FC-8BE3-C9D22821FFD4}"/>
              </a:ext>
            </a:extLst>
          </p:cNvPr>
          <p:cNvGrpSpPr/>
          <p:nvPr/>
        </p:nvGrpSpPr>
        <p:grpSpPr>
          <a:xfrm>
            <a:off x="6306218" y="5759523"/>
            <a:ext cx="3761707" cy="922866"/>
            <a:chOff x="762668" y="2416248"/>
            <a:chExt cx="9991057" cy="922866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EDBA23BC-B428-5135-95BC-908C74CE8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4E26D33-A273-B1D0-1AF1-DB2251416025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800 000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6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066801" y="335125"/>
            <a:ext cx="84200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5.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Rô – bốt dùng 7 tấm thẻ sau để lập thành một số có 7 chữ số. Biết rằng lớp nghìn không chứa chữ số 0 và chữ số 2. Hỏi Rô-bốt đã lập được số nào?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79D6F2-CF65-2001-6C90-B80537076FE2}"/>
              </a:ext>
            </a:extLst>
          </p:cNvPr>
          <p:cNvSpPr/>
          <p:nvPr/>
        </p:nvSpPr>
        <p:spPr>
          <a:xfrm>
            <a:off x="1302931" y="192582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9D6102-4799-6C1B-9FF5-A70D5D7F6399}"/>
              </a:ext>
            </a:extLst>
          </p:cNvPr>
          <p:cNvSpPr/>
          <p:nvPr/>
        </p:nvSpPr>
        <p:spPr>
          <a:xfrm>
            <a:off x="2360206" y="194487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045B75-8598-5487-9282-94FD258357E6}"/>
              </a:ext>
            </a:extLst>
          </p:cNvPr>
          <p:cNvSpPr/>
          <p:nvPr/>
        </p:nvSpPr>
        <p:spPr>
          <a:xfrm>
            <a:off x="3379381" y="197344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D096AD-9B1D-0140-DD80-62D651DFAF38}"/>
              </a:ext>
            </a:extLst>
          </p:cNvPr>
          <p:cNvSpPr/>
          <p:nvPr/>
        </p:nvSpPr>
        <p:spPr>
          <a:xfrm>
            <a:off x="4417606" y="198297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810B2E-9198-C3B9-621D-AF507F839F83}"/>
              </a:ext>
            </a:extLst>
          </p:cNvPr>
          <p:cNvSpPr/>
          <p:nvPr/>
        </p:nvSpPr>
        <p:spPr>
          <a:xfrm>
            <a:off x="5427256" y="199249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677E4E-2926-B974-BF58-31E6857846FF}"/>
              </a:ext>
            </a:extLst>
          </p:cNvPr>
          <p:cNvSpPr/>
          <p:nvPr/>
        </p:nvSpPr>
        <p:spPr>
          <a:xfrm>
            <a:off x="6484531" y="200202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1DE999-BF09-4D83-02B9-CC26A2854758}"/>
              </a:ext>
            </a:extLst>
          </p:cNvPr>
          <p:cNvSpPr/>
          <p:nvPr/>
        </p:nvSpPr>
        <p:spPr>
          <a:xfrm>
            <a:off x="7532281" y="201154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49F0AB-E568-F58E-84E2-4999CFFB782F}"/>
              </a:ext>
            </a:extLst>
          </p:cNvPr>
          <p:cNvCxnSpPr>
            <a:cxnSpLocks/>
          </p:cNvCxnSpPr>
          <p:nvPr/>
        </p:nvCxnSpPr>
        <p:spPr>
          <a:xfrm>
            <a:off x="3028950" y="781050"/>
            <a:ext cx="23812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484DF-8C4D-74A1-0D1E-11570347485C}"/>
              </a:ext>
            </a:extLst>
          </p:cNvPr>
          <p:cNvCxnSpPr>
            <a:cxnSpLocks/>
          </p:cNvCxnSpPr>
          <p:nvPr/>
        </p:nvCxnSpPr>
        <p:spPr>
          <a:xfrm>
            <a:off x="6696075" y="800100"/>
            <a:ext cx="26955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AAC36A-AB3A-B4CF-1968-B846D0DF3F94}"/>
              </a:ext>
            </a:extLst>
          </p:cNvPr>
          <p:cNvCxnSpPr>
            <a:cxnSpLocks/>
          </p:cNvCxnSpPr>
          <p:nvPr/>
        </p:nvCxnSpPr>
        <p:spPr>
          <a:xfrm>
            <a:off x="1104900" y="1228725"/>
            <a:ext cx="2066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713513-64B0-D900-BAC9-7CE5746F8DD4}"/>
              </a:ext>
            </a:extLst>
          </p:cNvPr>
          <p:cNvCxnSpPr>
            <a:cxnSpLocks/>
          </p:cNvCxnSpPr>
          <p:nvPr/>
        </p:nvCxnSpPr>
        <p:spPr>
          <a:xfrm>
            <a:off x="4914900" y="1209675"/>
            <a:ext cx="4400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EF49C6-1E8A-A37C-C92B-A981BFF34500}"/>
              </a:ext>
            </a:extLst>
          </p:cNvPr>
          <p:cNvCxnSpPr>
            <a:cxnSpLocks/>
          </p:cNvCxnSpPr>
          <p:nvPr/>
        </p:nvCxnSpPr>
        <p:spPr>
          <a:xfrm>
            <a:off x="1228725" y="1666875"/>
            <a:ext cx="24574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25664 0.215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2543 0.214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25664 0.211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25352 0.2145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3476 0.2284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33711 0.2229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3789 0.2159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48" y="-463081"/>
            <a:ext cx="10058400" cy="5681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EE2E43-9C5D-9380-F712-2B7E80461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749" y="1203787"/>
            <a:ext cx="6407451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1310711" y="1124796"/>
            <a:ext cx="2874574" cy="598561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8" y="1039072"/>
            <a:ext cx="5338194" cy="266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71EF1C-5336-790B-3526-74A41FA6FDD3}"/>
              </a:ext>
            </a:extLst>
          </p:cNvPr>
          <p:cNvSpPr txBox="1"/>
          <p:nvPr/>
        </p:nvSpPr>
        <p:spPr>
          <a:xfrm>
            <a:off x="4347788" y="1354222"/>
            <a:ext cx="4701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72</TotalTime>
  <Words>296</Words>
  <Application>Microsoft Office PowerPoint</Application>
  <PresentationFormat>Widescreen</PresentationFormat>
  <Paragraphs>75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Arial</vt:lpstr>
      <vt:lpstr>Calibri</vt:lpstr>
      <vt:lpstr>Calibri (Body)</vt:lpstr>
      <vt:lpstr>Cambria</vt:lpstr>
      <vt:lpstr>Times New Roman</vt:lpstr>
      <vt:lpstr>UVN Tin Tuc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28</cp:revision>
  <dcterms:created xsi:type="dcterms:W3CDTF">2023-08-10T03:02:37Z</dcterms:created>
  <dcterms:modified xsi:type="dcterms:W3CDTF">2025-04-07T00:23:41Z</dcterms:modified>
  <cp:category>9Slide.vn</cp:category>
</cp:coreProperties>
</file>