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67" r:id="rId3"/>
    <p:sldId id="363" r:id="rId4"/>
    <p:sldId id="332" r:id="rId5"/>
    <p:sldId id="370" r:id="rId6"/>
    <p:sldId id="376" r:id="rId7"/>
    <p:sldId id="377" r:id="rId8"/>
    <p:sldId id="301" r:id="rId9"/>
    <p:sldId id="3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5794" autoAdjust="0"/>
  </p:normalViewPr>
  <p:slideViewPr>
    <p:cSldViewPr snapToGrid="0">
      <p:cViewPr varScale="1">
        <p:scale>
          <a:sx n="80" d="100"/>
          <a:sy n="80" d="100"/>
        </p:scale>
        <p:origin x="15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51FAF-4E50-476D-929B-9D16F5AE8AC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064D-374E-484A-B16A-ECEE9E597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5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B064D-374E-484A-B16A-ECEE9E597E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853034354b_0_24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853034354b_0_24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38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B064D-374E-484A-B16A-ECEE9E597E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9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E5A4A-D881-4898-A7CF-C42D2681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0DC958-D787-40D9-B74F-DD7B0C34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1CEB51-8A1E-4259-A451-F2477BA7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556A68-E8B5-46B1-98C9-70A06D22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9AF0FB-A137-442C-AFA8-44C0E71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29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91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83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95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668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14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00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548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654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14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72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997B0-3ED9-42B2-8789-C6C46394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104788-0BFC-4BFD-BE80-53242845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49D157-90ED-481A-A8E4-D4B58778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A0C25-86D7-43D6-9C20-28170CE5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93813-BAF4-4AEA-8641-8D6F686A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060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092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616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400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14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968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517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18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969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93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93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CE674-47AF-4924-BE64-4C9007F2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E681DF-1E69-42FD-B6A6-DE02B13DE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A8C66F-2939-4BF7-B108-8EBDDBE8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65EE58-2644-4CB4-9C88-D9E7B6B5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2D614-4699-4871-958E-6FF000E4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653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131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213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783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490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29220-ACA6-4A25-8A61-0673629C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A96AB4-E79C-43AC-85A6-A9F32869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CD869F-A322-4930-8888-BF8F4F18E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3AF42E-BEEE-4CC8-AC0D-9E8C4EB6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2B1BD2-1149-49F1-9725-A3F885E8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B9A3EA-8632-4FB7-A971-088857AE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08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72D651-DB62-4BF8-9EF6-482B5ECB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879C48-58AC-45A2-8129-22630926B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9F6C27-FC3C-456E-A7F3-92DC6AE3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194757-9B56-446D-9A1C-FDEAA44D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733D25-D482-4DFA-B620-E802C078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61C638-8AFE-402E-92C9-B8509358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729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B5198-BAD1-4C0D-97D8-F5FE3236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B686A0-2826-40BD-B159-3E4D6B5CA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9699ED-3A2F-4910-A287-EFBCF14A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D6460-478D-4F18-A9E6-9D4F0E82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A5D4F3-AE25-4545-8F13-8F9CC962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581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7E9B9F-C466-4AB6-94FE-8E4BD7845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3FFA90-B793-4C28-ABD5-99B5B1538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F7B2EC-C8AF-4B3D-AB81-E0F035BC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61EA1-A871-439E-B0FF-55BCD134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F41FA-49FB-4722-948D-27EF4D83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58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67713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1_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70062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E30030-F400-4C28-82C9-3FE6C6BD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9A2F8F-0E97-45F4-97DC-DF91A9B7F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77A0DC-6054-43F2-89B9-CDA5A8B32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C2878F-0445-44DD-A51B-4C910652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2EFF15-7E23-44A6-B263-B022E3AC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62FFBE-1E4D-4310-9108-87D56063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87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4794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57260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7330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A5E96-C0A8-478D-806A-FFE40328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34AFF-3EF1-4243-B5C6-388071D1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CCDEBA-3A27-475F-8077-D9E95C441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4C6F5A-2B19-4356-B444-03F49AF71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50686C-6367-4E40-BF1A-234569F87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8944959-7658-4E02-9CB1-7888AA5D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1FF4738-6F75-4CD0-BE95-88D53DDF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2F2A03-53B7-4F1A-B86A-CE80B7B8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5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69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1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91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3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4115" y="934761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1" r:id="rId40"/>
    <p:sldLayoutId id="2147483702" r:id="rId41"/>
    <p:sldLayoutId id="2147483703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52FE10-003E-498D-97DF-392587B64D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421"/>
            <a:ext cx="12191999" cy="685800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1CCDA2D-0BFF-4098-830D-4FABF3CBD20F}"/>
              </a:ext>
            </a:extLst>
          </p:cNvPr>
          <p:cNvGrpSpPr/>
          <p:nvPr/>
        </p:nvGrpSpPr>
        <p:grpSpPr>
          <a:xfrm>
            <a:off x="3545829" y="1419653"/>
            <a:ext cx="5100339" cy="492443"/>
            <a:chOff x="2796376" y="4181475"/>
            <a:chExt cx="6086572" cy="521421"/>
          </a:xfrm>
        </p:grpSpPr>
        <p:sp>
          <p:nvSpPr>
            <p:cNvPr id="13" name="矩形: 圆角 47">
              <a:extLst>
                <a:ext uri="{FF2B5EF4-FFF2-40B4-BE49-F238E27FC236}">
                  <a16:creationId xmlns:a16="http://schemas.microsoft.com/office/drawing/2014/main" id="{D1FE778D-AFE7-4E2A-BDC3-8E2B472743A5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14" name="矩形 259">
              <a:extLst>
                <a:ext uri="{FF2B5EF4-FFF2-40B4-BE49-F238E27FC236}">
                  <a16:creationId xmlns:a16="http://schemas.microsoft.com/office/drawing/2014/main" id="{BD9875C6-48BE-48A2-AC52-672EA4D3F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TOÁN 4 - BÀI </a:t>
              </a:r>
              <a:r>
                <a:rPr lang="en-US" altLang="zh-CN" b="1" dirty="0">
                  <a:solidFill>
                    <a:srgbClr val="2B302D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17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134FD4E-77CD-4D79-8588-B5D31DAE36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61" y="3994381"/>
            <a:ext cx="3067892" cy="306789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1D9C5E5-17F0-449B-B0E8-015DCC59B7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9824" y="3191072"/>
            <a:ext cx="3490995" cy="34909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5B5864D-5DED-405E-AE15-77C53B5734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671" y="2366740"/>
            <a:ext cx="1465857" cy="95505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C622B99-737A-4E68-8AA5-AAF43B82A4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9016">
            <a:off x="10057428" y="445831"/>
            <a:ext cx="1572883" cy="86646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075" y="3388298"/>
            <a:ext cx="1120392" cy="101714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9101" y="603274"/>
            <a:ext cx="1238034" cy="99560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>
            <a:off x="1156148" y="465959"/>
            <a:ext cx="1804943" cy="191916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>
            <a:off x="8529016" y="369850"/>
            <a:ext cx="2251584" cy="1919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0E7D40-AEA1-11F7-8F1F-3120BF4AB6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5384" y="2202097"/>
            <a:ext cx="8724132" cy="1920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4BCC52-247D-A463-13DB-EEB70193BB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0779" y="3606880"/>
            <a:ext cx="2475191" cy="1072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3840D7-A0E9-621B-26C7-EB376D7F3946}"/>
              </a:ext>
            </a:extLst>
          </p:cNvPr>
          <p:cNvSpPr txBox="1"/>
          <p:nvPr/>
        </p:nvSpPr>
        <p:spPr>
          <a:xfrm>
            <a:off x="2571825" y="517594"/>
            <a:ext cx="74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75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标题 2049">
            <a:extLst>
              <a:ext uri="{FF2B5EF4-FFF2-40B4-BE49-F238E27FC236}">
                <a16:creationId xmlns:a16="http://schemas.microsoft.com/office/drawing/2014/main" id="{B2788213-86AC-46E7-B202-E96C5854EDBD}"/>
              </a:ext>
            </a:extLst>
          </p:cNvPr>
          <p:cNvSpPr>
            <a:spLocks noGrp="1"/>
          </p:cNvSpPr>
          <p:nvPr/>
        </p:nvSpPr>
        <p:spPr>
          <a:xfrm>
            <a:off x="3785543" y="947661"/>
            <a:ext cx="2985780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02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D6D2E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j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C4CD9E-3410-4F89-84B2-4DC8FDF61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6200" y="499038"/>
            <a:ext cx="910128" cy="12873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A48C3D-08E5-33E2-7521-616AF658C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3685" y="2002806"/>
            <a:ext cx="785232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82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441E7-E41F-DA4A-E45B-031016C09B75}"/>
              </a:ext>
            </a:extLst>
          </p:cNvPr>
          <p:cNvSpPr txBox="1"/>
          <p:nvPr/>
        </p:nvSpPr>
        <p:spPr>
          <a:xfrm>
            <a:off x="438150" y="381000"/>
            <a:ext cx="1103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 vào thông tin và hình vẽ dưới đây, hãy xác định cân nặng của mỗi con vật. Biết rằng cân nặng của ba con vật đó là: 1 300 kg, 1 tấn và 2 tấn.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8E1070-4C1D-1823-AC6F-DAAEBC657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2805112"/>
            <a:ext cx="7637314" cy="3509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D79D58-8D60-6E19-A4E3-E349309A0EF2}"/>
              </a:ext>
            </a:extLst>
          </p:cNvPr>
          <p:cNvSpPr/>
          <p:nvPr/>
        </p:nvSpPr>
        <p:spPr>
          <a:xfrm>
            <a:off x="7524750" y="5695950"/>
            <a:ext cx="1752600" cy="590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NẶNG NHẤT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788633-4BE9-73BE-154D-83841CF55E28}"/>
              </a:ext>
            </a:extLst>
          </p:cNvPr>
          <p:cNvSpPr/>
          <p:nvPr/>
        </p:nvSpPr>
        <p:spPr>
          <a:xfrm>
            <a:off x="7827410" y="2867025"/>
            <a:ext cx="1935716" cy="1762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VN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3F77FD-F4B0-12B8-CF5D-0A1ED6F5FEC2}"/>
              </a:ext>
            </a:extLst>
          </p:cNvPr>
          <p:cNvSpPr/>
          <p:nvPr/>
        </p:nvSpPr>
        <p:spPr>
          <a:xfrm>
            <a:off x="4591050" y="5734050"/>
            <a:ext cx="1752600" cy="590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NHẸ NHẤT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53B7CBA-F384-DB88-35D3-47D418A2C351}"/>
              </a:ext>
            </a:extLst>
          </p:cNvPr>
          <p:cNvSpPr/>
          <p:nvPr/>
        </p:nvSpPr>
        <p:spPr>
          <a:xfrm>
            <a:off x="4836559" y="2600325"/>
            <a:ext cx="2116691" cy="1809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VN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D3D8A12-1454-61F6-3AFD-38EC723A7823}"/>
              </a:ext>
            </a:extLst>
          </p:cNvPr>
          <p:cNvSpPr/>
          <p:nvPr/>
        </p:nvSpPr>
        <p:spPr>
          <a:xfrm>
            <a:off x="1276350" y="2381250"/>
            <a:ext cx="2447925" cy="1809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1 300 kg</a:t>
            </a:r>
            <a:endParaRPr lang="en-VN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29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5" grpId="0" animBg="1"/>
      <p:bldP spid="17" grpId="0" animBg="1"/>
      <p:bldP spid="22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104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F091B2-2EB5-4B90-B1FB-D8347E057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31" y="428390"/>
            <a:ext cx="454788" cy="64330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2CC1815-9C62-4E74-B3D0-D545B3797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250" y="4532233"/>
            <a:ext cx="2070934" cy="20709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E46F75C-EE81-CE4C-BDC2-B0C16675ACE0}"/>
              </a:ext>
            </a:extLst>
          </p:cNvPr>
          <p:cNvSpPr/>
          <p:nvPr/>
        </p:nvSpPr>
        <p:spPr>
          <a:xfrm>
            <a:off x="1002914" y="125906"/>
            <a:ext cx="1813560" cy="1155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2. SỐ 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A9EB02-D639-043A-2DFF-1CB21FEA8BB9}"/>
              </a:ext>
            </a:extLst>
          </p:cNvPr>
          <p:cNvGrpSpPr/>
          <p:nvPr/>
        </p:nvGrpSpPr>
        <p:grpSpPr>
          <a:xfrm>
            <a:off x="762000" y="1562100"/>
            <a:ext cx="9782175" cy="584775"/>
            <a:chOff x="1076325" y="1809750"/>
            <a:chExt cx="9782175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7D9638-6F91-3653-9AC2-EC9B7C45316E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4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 kg =          kg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90F3D2-0A98-1F27-BF0C-EF73F4C32617}"/>
                </a:ext>
              </a:extLst>
            </p:cNvPr>
            <p:cNvSpPr/>
            <p:nvPr/>
          </p:nvSpPr>
          <p:spPr>
            <a:xfrm>
              <a:off x="3752849" y="186690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3D8DC8-8EEE-90DF-D08B-68C535D82C33}"/>
              </a:ext>
            </a:extLst>
          </p:cNvPr>
          <p:cNvGrpSpPr/>
          <p:nvPr/>
        </p:nvGrpSpPr>
        <p:grpSpPr>
          <a:xfrm>
            <a:off x="6000751" y="1562100"/>
            <a:ext cx="5290102" cy="584775"/>
            <a:chOff x="1076326" y="1809750"/>
            <a:chExt cx="5290102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0F5F5A-2DC1-A783-0116-E2FF54A683F2}"/>
                </a:ext>
              </a:extLst>
            </p:cNvPr>
            <p:cNvSpPr txBox="1"/>
            <p:nvPr/>
          </p:nvSpPr>
          <p:spPr>
            <a:xfrm>
              <a:off x="1076326" y="1809750"/>
              <a:ext cx="52901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5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 kg =           kg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04AC511-AC28-45D1-1868-7C8CC19C6C4A}"/>
                </a:ext>
              </a:extLst>
            </p:cNvPr>
            <p:cNvSpPr/>
            <p:nvPr/>
          </p:nvSpPr>
          <p:spPr>
            <a:xfrm>
              <a:off x="3524249" y="1896717"/>
              <a:ext cx="754961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2CB288-08F7-682E-3FE1-A55FF9984D5F}"/>
              </a:ext>
            </a:extLst>
          </p:cNvPr>
          <p:cNvGrpSpPr/>
          <p:nvPr/>
        </p:nvGrpSpPr>
        <p:grpSpPr>
          <a:xfrm>
            <a:off x="841513" y="2556013"/>
            <a:ext cx="9782175" cy="1498324"/>
            <a:chOff x="1076325" y="1809750"/>
            <a:chExt cx="9782175" cy="14983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D30C8C-DF7C-F9EF-07D2-CACC04167F4C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6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kg =             kg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1BA4E74-57F4-5FA6-E3B7-676CC74C4BEC}"/>
                </a:ext>
              </a:extLst>
            </p:cNvPr>
            <p:cNvSpPr/>
            <p:nvPr/>
          </p:nvSpPr>
          <p:spPr>
            <a:xfrm>
              <a:off x="3901936" y="18669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E9E8AE1-818A-D30E-ABF0-FAE4ABEE5E81}"/>
                </a:ext>
              </a:extLst>
            </p:cNvPr>
            <p:cNvSpPr/>
            <p:nvPr/>
          </p:nvSpPr>
          <p:spPr>
            <a:xfrm>
              <a:off x="9219370" y="2850874"/>
              <a:ext cx="65639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CE7C373-4F71-0CB5-F8A2-DDD77C01411E}"/>
              </a:ext>
            </a:extLst>
          </p:cNvPr>
          <p:cNvGrpSpPr/>
          <p:nvPr/>
        </p:nvGrpSpPr>
        <p:grpSpPr>
          <a:xfrm>
            <a:off x="5910471" y="2605709"/>
            <a:ext cx="4734339" cy="1499175"/>
            <a:chOff x="1026631" y="1809750"/>
            <a:chExt cx="4734339" cy="14991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241FA73-6F8C-01AC-EDC1-C8D663F0CF37}"/>
                </a:ext>
              </a:extLst>
            </p:cNvPr>
            <p:cNvSpPr txBox="1"/>
            <p:nvPr/>
          </p:nvSpPr>
          <p:spPr>
            <a:xfrm>
              <a:off x="1076326" y="18097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d) 3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CAC31BF-4031-8859-E4FB-EE71A9570E5D}"/>
                </a:ext>
              </a:extLst>
            </p:cNvPr>
            <p:cNvSpPr/>
            <p:nvPr/>
          </p:nvSpPr>
          <p:spPr>
            <a:xfrm>
              <a:off x="3752849" y="1866900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E88113A-AE1C-7E84-6B42-6A8C71A1345E}"/>
                </a:ext>
              </a:extLst>
            </p:cNvPr>
            <p:cNvSpPr txBox="1"/>
            <p:nvPr/>
          </p:nvSpPr>
          <p:spPr>
            <a:xfrm>
              <a:off x="1026631" y="27241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g) 4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50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040B0E5-5E2F-62DF-0D0E-D6AD1F8A0D39}"/>
              </a:ext>
            </a:extLst>
          </p:cNvPr>
          <p:cNvGrpSpPr/>
          <p:nvPr/>
        </p:nvGrpSpPr>
        <p:grpSpPr>
          <a:xfrm>
            <a:off x="762001" y="3480352"/>
            <a:ext cx="4475922" cy="584775"/>
            <a:chOff x="1076326" y="1809750"/>
            <a:chExt cx="4475922" cy="58477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993A287-B65B-7996-BD4C-BB0148856D41}"/>
                </a:ext>
              </a:extLst>
            </p:cNvPr>
            <p:cNvSpPr txBox="1"/>
            <p:nvPr/>
          </p:nvSpPr>
          <p:spPr>
            <a:xfrm>
              <a:off x="1076326" y="1809750"/>
              <a:ext cx="4475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5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32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=         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769D220-6DF8-6716-91A4-DAA0B103ED5D}"/>
                </a:ext>
              </a:extLst>
            </p:cNvPr>
            <p:cNvSpPr/>
            <p:nvPr/>
          </p:nvSpPr>
          <p:spPr>
            <a:xfrm>
              <a:off x="3613701" y="1847022"/>
              <a:ext cx="70609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31C6E850-CE25-30A6-827F-4FD6D5B885CC}"/>
              </a:ext>
            </a:extLst>
          </p:cNvPr>
          <p:cNvSpPr/>
          <p:nvPr/>
        </p:nvSpPr>
        <p:spPr>
          <a:xfrm>
            <a:off x="3419061" y="1612623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6D1D39-07C9-EF79-50ED-C47FFC554991}"/>
              </a:ext>
            </a:extLst>
          </p:cNvPr>
          <p:cNvSpPr/>
          <p:nvPr/>
        </p:nvSpPr>
        <p:spPr>
          <a:xfrm>
            <a:off x="8398566" y="1642441"/>
            <a:ext cx="85476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E26744-D725-E68B-5EE9-F988FE961C45}"/>
              </a:ext>
            </a:extLst>
          </p:cNvPr>
          <p:cNvSpPr/>
          <p:nvPr/>
        </p:nvSpPr>
        <p:spPr>
          <a:xfrm>
            <a:off x="3607904" y="2586659"/>
            <a:ext cx="1013791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6 040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ED49532-7E42-1B8E-09EB-0632CCD1DB57}"/>
              </a:ext>
            </a:extLst>
          </p:cNvPr>
          <p:cNvSpPr/>
          <p:nvPr/>
        </p:nvSpPr>
        <p:spPr>
          <a:xfrm>
            <a:off x="8587409" y="2636354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771BBC-F294-9C3E-8DB5-55BE7045DFA1}"/>
              </a:ext>
            </a:extLst>
          </p:cNvPr>
          <p:cNvSpPr/>
          <p:nvPr/>
        </p:nvSpPr>
        <p:spPr>
          <a:xfrm>
            <a:off x="3279914" y="3481180"/>
            <a:ext cx="788504" cy="49447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30FDC6-1276-8849-0FD6-CFF6FD9EB703}"/>
              </a:ext>
            </a:extLst>
          </p:cNvPr>
          <p:cNvSpPr/>
          <p:nvPr/>
        </p:nvSpPr>
        <p:spPr>
          <a:xfrm>
            <a:off x="8935277" y="3580571"/>
            <a:ext cx="85476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450</a:t>
            </a:r>
          </a:p>
        </p:txBody>
      </p:sp>
    </p:spTree>
    <p:extLst>
      <p:ext uri="{BB962C8B-B14F-4D97-AF65-F5344CB8AC3E}">
        <p14:creationId xmlns:p14="http://schemas.microsoft.com/office/powerpoint/2010/main" val="2656941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14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F091B2-2EB5-4B90-B1FB-D8347E057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31" y="428390"/>
            <a:ext cx="454788" cy="643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127952-04A7-53A2-EB37-C7B1983DC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45" y="120363"/>
            <a:ext cx="8717368" cy="1051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7C30C-4BDB-628A-C3DF-6660409B2D4D}"/>
              </a:ext>
            </a:extLst>
          </p:cNvPr>
          <p:cNvSpPr txBox="1"/>
          <p:nvPr/>
        </p:nvSpPr>
        <p:spPr>
          <a:xfrm>
            <a:off x="466725" y="895350"/>
            <a:ext cx="1133474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 – bốt chọn một trong ba ô cửa.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 mỗi ô cửa là một trong ba con vật: con dê trắng cân nặng 6 yến, con dê đen cân nặng 30 kg, con bò cân nặng 2 tạ.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các câu dưới đây, câu nào đúng?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Phía sau cánh cửa mà Rô-bốt chọn chắc chắn có con bò cân nặng 20 kg.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Phía sau cánh cửa mà Rô-bốt chọn có thể có một con dê đen cân nặng 3 tạ.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Phía sau cánh cửa mà Rô-bốt chọn có thể có một con dê trắng cân nặng 60 kg.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F845B-882B-9634-4D1C-755DE63B6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400535"/>
            <a:ext cx="4595812" cy="1895490"/>
          </a:xfrm>
          <a:prstGeom prst="rect">
            <a:avLst/>
          </a:prstGeom>
        </p:spPr>
      </p:pic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0970483C-86F1-65F5-F141-7747E7C4ABF7}"/>
              </a:ext>
            </a:extLst>
          </p:cNvPr>
          <p:cNvSpPr/>
          <p:nvPr/>
        </p:nvSpPr>
        <p:spPr>
          <a:xfrm>
            <a:off x="755263" y="4374056"/>
            <a:ext cx="5569337" cy="1969594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sai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vì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con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bò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nặng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2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tạ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= 200kg.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chắc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chắn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phía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sau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cánh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cửa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mà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Rô-bốt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chọn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không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con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bò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nặng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20kg.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15" name="Picture 1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DE39C770-4CB3-ED13-017E-399786D1D42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" y="2546702"/>
            <a:ext cx="445425" cy="453673"/>
          </a:xfrm>
          <a:prstGeom prst="rect">
            <a:avLst/>
          </a:prstGeom>
        </p:spPr>
      </p:pic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FDF58AD6-FC4F-171E-DD73-86BDDA3FF369}"/>
              </a:ext>
            </a:extLst>
          </p:cNvPr>
          <p:cNvSpPr/>
          <p:nvPr/>
        </p:nvSpPr>
        <p:spPr>
          <a:xfrm>
            <a:off x="745738" y="4383581"/>
            <a:ext cx="5569337" cy="1969594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B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sai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vì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con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dê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đen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nặng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30kg = 3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yến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.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Nên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phía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sau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cánh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cửa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mà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Rô-bốt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chọn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không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thể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có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con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dê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đen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nặng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3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tạ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17" name="Picture 1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120560C4-987E-B650-8F75-A09B2210F25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" y="2946752"/>
            <a:ext cx="445425" cy="453673"/>
          </a:xfrm>
          <a:prstGeom prst="rect">
            <a:avLst/>
          </a:prstGeom>
        </p:spPr>
      </p:pic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BF166BD9-8701-14BF-ACBA-FD70B14E11D0}"/>
              </a:ext>
            </a:extLst>
          </p:cNvPr>
          <p:cNvSpPr/>
          <p:nvPr/>
        </p:nvSpPr>
        <p:spPr>
          <a:xfrm>
            <a:off x="726688" y="4383581"/>
            <a:ext cx="5569337" cy="1969594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altLang="zh-CN" sz="2800" b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Câu C đúng vì phía sau một trong số ba ô cửa đó có một con dê trắng nặng 6 yến = 60kg.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20" name="Picture 1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ADC1F78F-B306-7967-1AD5-1276503E13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248025"/>
            <a:ext cx="749224" cy="6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4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3" grpId="1" animBg="1"/>
      <p:bldP spid="16" grpId="0" animBg="1"/>
      <p:bldP spid="16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104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F091B2-2EB5-4B90-B1FB-D8347E057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31" y="428390"/>
            <a:ext cx="454788" cy="643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46F75C-EE81-CE4C-BDC2-B0C16675ACE0}"/>
              </a:ext>
            </a:extLst>
          </p:cNvPr>
          <p:cNvSpPr/>
          <p:nvPr/>
        </p:nvSpPr>
        <p:spPr>
          <a:xfrm>
            <a:off x="1002914" y="285750"/>
            <a:ext cx="10236586" cy="1895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4</a:t>
            </a:r>
            <a:r>
              <a: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.</a:t>
            </a: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Một chiếc xe chở được nhiều nhất 7 tạ hàng hoá. Biết trên xe đã có 300 kg na bở. Người ta muốn xếp thêm những thùng na dai lên xe, mỗi thùng cân nặng 5 kg. Hỏi trên chiếc xe đó có thể chở được thêm 90 thùng na dai hay không?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91DDA-E14F-D0CE-7B8A-9D2AF49AE50E}"/>
              </a:ext>
            </a:extLst>
          </p:cNvPr>
          <p:cNvSpPr txBox="1"/>
          <p:nvPr/>
        </p:nvSpPr>
        <p:spPr>
          <a:xfrm>
            <a:off x="1190625" y="2619375"/>
            <a:ext cx="10039350" cy="302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u="sng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15000"/>
              </a:lnSpc>
            </a:pP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chở được nhiều nhất 7 tạ = 700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 hàng hóa, mà trên xe đã có sẵn 300kg na bở, nên người ta có thể chở thêm nhiều nhất là 700kg – 300kg = 400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 na dai.</a:t>
            </a:r>
          </a:p>
          <a:p>
            <a:pPr algn="ctr">
              <a:lnSpc>
                <a:spcPct val="115000"/>
              </a:lnSpc>
            </a:pP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90 thùng na dai nặng: 5 x 90 = 450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</a:p>
          <a:p>
            <a:pPr algn="ctr">
              <a:lnSpc>
                <a:spcPct val="115000"/>
              </a:lnSpc>
            </a:pP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chiếc xe đó không thể chở thêm 90 thùng na dai.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9AF347-D5B5-D509-EC50-8E43066B5D47}"/>
              </a:ext>
            </a:extLst>
          </p:cNvPr>
          <p:cNvCxnSpPr/>
          <p:nvPr/>
        </p:nvCxnSpPr>
        <p:spPr>
          <a:xfrm>
            <a:off x="3257550" y="790575"/>
            <a:ext cx="4629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3172C5-63FA-4A01-78F4-817A484729F5}"/>
              </a:ext>
            </a:extLst>
          </p:cNvPr>
          <p:cNvCxnSpPr>
            <a:cxnSpLocks/>
          </p:cNvCxnSpPr>
          <p:nvPr/>
        </p:nvCxnSpPr>
        <p:spPr>
          <a:xfrm>
            <a:off x="1543050" y="1219200"/>
            <a:ext cx="30384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0ACF5F-41EF-64EF-4CD7-EA7155A35713}"/>
              </a:ext>
            </a:extLst>
          </p:cNvPr>
          <p:cNvCxnSpPr>
            <a:cxnSpLocks/>
          </p:cNvCxnSpPr>
          <p:nvPr/>
        </p:nvCxnSpPr>
        <p:spPr>
          <a:xfrm>
            <a:off x="6448425" y="1209675"/>
            <a:ext cx="2447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C60D1-AADD-12D7-32D6-3EBDDE44EF26}"/>
              </a:ext>
            </a:extLst>
          </p:cNvPr>
          <p:cNvCxnSpPr>
            <a:cxnSpLocks/>
          </p:cNvCxnSpPr>
          <p:nvPr/>
        </p:nvCxnSpPr>
        <p:spPr>
          <a:xfrm>
            <a:off x="1114425" y="1666875"/>
            <a:ext cx="1085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822DBA-4CA1-51B2-F744-B0863826C552}"/>
              </a:ext>
            </a:extLst>
          </p:cNvPr>
          <p:cNvCxnSpPr>
            <a:cxnSpLocks/>
          </p:cNvCxnSpPr>
          <p:nvPr/>
        </p:nvCxnSpPr>
        <p:spPr>
          <a:xfrm>
            <a:off x="3371850" y="1638300"/>
            <a:ext cx="3905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6AAAD3-C841-78EE-6911-275D8AA6417A}"/>
              </a:ext>
            </a:extLst>
          </p:cNvPr>
          <p:cNvCxnSpPr>
            <a:cxnSpLocks/>
          </p:cNvCxnSpPr>
          <p:nvPr/>
        </p:nvCxnSpPr>
        <p:spPr>
          <a:xfrm>
            <a:off x="1819275" y="2047875"/>
            <a:ext cx="6743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951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标题 2049">
            <a:extLst>
              <a:ext uri="{FF2B5EF4-FFF2-40B4-BE49-F238E27FC236}">
                <a16:creationId xmlns:a16="http://schemas.microsoft.com/office/drawing/2014/main" id="{B2788213-86AC-46E7-B202-E96C5854EDBD}"/>
              </a:ext>
            </a:extLst>
          </p:cNvPr>
          <p:cNvSpPr>
            <a:spLocks noGrp="1"/>
          </p:cNvSpPr>
          <p:nvPr/>
        </p:nvSpPr>
        <p:spPr>
          <a:xfrm>
            <a:off x="3785543" y="947661"/>
            <a:ext cx="2985780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03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D6D2E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j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C4CD9E-3410-4F89-84B2-4DC8FDF61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6200" y="499038"/>
            <a:ext cx="910128" cy="12873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0CC4C9-3377-59FE-20BF-093F9C3337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6344" y="1719271"/>
            <a:ext cx="5688061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05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7986500" y="654531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8723100" y="654531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9447000" y="654531"/>
            <a:ext cx="2715800" cy="1080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52"/>
          <p:cNvGrpSpPr/>
          <p:nvPr/>
        </p:nvGrpSpPr>
        <p:grpSpPr>
          <a:xfrm>
            <a:off x="9866879" y="388370"/>
            <a:ext cx="376091" cy="365973"/>
            <a:chOff x="7400159" y="291277"/>
            <a:chExt cx="282068" cy="274480"/>
          </a:xfrm>
        </p:grpSpPr>
        <p:sp>
          <p:nvSpPr>
            <p:cNvPr id="549" name="Google Shape;549;p52"/>
            <p:cNvSpPr/>
            <p:nvPr/>
          </p:nvSpPr>
          <p:spPr>
            <a:xfrm>
              <a:off x="7613904" y="322889"/>
              <a:ext cx="37563" cy="33951"/>
            </a:xfrm>
            <a:custGeom>
              <a:avLst/>
              <a:gdLst/>
              <a:ahLst/>
              <a:cxnLst/>
              <a:rect l="l" t="t" r="r" b="b"/>
              <a:pathLst>
                <a:path w="10118" h="9145" extrusionOk="0">
                  <a:moveTo>
                    <a:pt x="4732" y="2689"/>
                  </a:moveTo>
                  <a:cubicBezTo>
                    <a:pt x="5672" y="2689"/>
                    <a:pt x="6415" y="3023"/>
                    <a:pt x="6839" y="3655"/>
                  </a:cubicBezTo>
                  <a:cubicBezTo>
                    <a:pt x="7264" y="4290"/>
                    <a:pt x="7264" y="5087"/>
                    <a:pt x="6844" y="5689"/>
                  </a:cubicBezTo>
                  <a:cubicBezTo>
                    <a:pt x="6470" y="6224"/>
                    <a:pt x="5776" y="6456"/>
                    <a:pt x="5101" y="6456"/>
                  </a:cubicBezTo>
                  <a:cubicBezTo>
                    <a:pt x="4845" y="6456"/>
                    <a:pt x="4592" y="6422"/>
                    <a:pt x="4360" y="6360"/>
                  </a:cubicBezTo>
                  <a:cubicBezTo>
                    <a:pt x="3875" y="6230"/>
                    <a:pt x="3050" y="5864"/>
                    <a:pt x="2967" y="4881"/>
                  </a:cubicBezTo>
                  <a:cubicBezTo>
                    <a:pt x="2822" y="3159"/>
                    <a:pt x="3572" y="2847"/>
                    <a:pt x="3691" y="2811"/>
                  </a:cubicBezTo>
                  <a:cubicBezTo>
                    <a:pt x="4033" y="2733"/>
                    <a:pt x="4381" y="2692"/>
                    <a:pt x="4732" y="2689"/>
                  </a:cubicBezTo>
                  <a:close/>
                  <a:moveTo>
                    <a:pt x="4732" y="0"/>
                  </a:moveTo>
                  <a:cubicBezTo>
                    <a:pt x="4218" y="0"/>
                    <a:pt x="3682" y="59"/>
                    <a:pt x="3132" y="180"/>
                  </a:cubicBezTo>
                  <a:cubicBezTo>
                    <a:pt x="2023" y="407"/>
                    <a:pt x="1" y="1730"/>
                    <a:pt x="286" y="5108"/>
                  </a:cubicBezTo>
                  <a:cubicBezTo>
                    <a:pt x="445" y="6966"/>
                    <a:pt x="1737" y="8441"/>
                    <a:pt x="3662" y="8956"/>
                  </a:cubicBezTo>
                  <a:cubicBezTo>
                    <a:pt x="4126" y="9082"/>
                    <a:pt x="4604" y="9145"/>
                    <a:pt x="5085" y="9145"/>
                  </a:cubicBezTo>
                  <a:cubicBezTo>
                    <a:pt x="6686" y="9145"/>
                    <a:pt x="8199" y="8443"/>
                    <a:pt x="9050" y="7226"/>
                  </a:cubicBezTo>
                  <a:cubicBezTo>
                    <a:pt x="10107" y="5710"/>
                    <a:pt x="10118" y="3722"/>
                    <a:pt x="9076" y="2163"/>
                  </a:cubicBezTo>
                  <a:cubicBezTo>
                    <a:pt x="8138" y="758"/>
                    <a:pt x="6574" y="0"/>
                    <a:pt x="4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0" name="Google Shape;550;p52"/>
            <p:cNvSpPr/>
            <p:nvPr/>
          </p:nvSpPr>
          <p:spPr>
            <a:xfrm>
              <a:off x="7454520" y="344442"/>
              <a:ext cx="180320" cy="168978"/>
            </a:xfrm>
            <a:custGeom>
              <a:avLst/>
              <a:gdLst/>
              <a:ahLst/>
              <a:cxnLst/>
              <a:rect l="l" t="t" r="r" b="b"/>
              <a:pathLst>
                <a:path w="48571" h="45516" extrusionOk="0">
                  <a:moveTo>
                    <a:pt x="23895" y="2651"/>
                  </a:moveTo>
                  <a:cubicBezTo>
                    <a:pt x="25170" y="2651"/>
                    <a:pt x="26002" y="2785"/>
                    <a:pt x="26138" y="2811"/>
                  </a:cubicBezTo>
                  <a:cubicBezTo>
                    <a:pt x="26199" y="2822"/>
                    <a:pt x="26260" y="2829"/>
                    <a:pt x="26322" y="2831"/>
                  </a:cubicBezTo>
                  <a:cubicBezTo>
                    <a:pt x="31983" y="3067"/>
                    <a:pt x="36907" y="6166"/>
                    <a:pt x="41377" y="12305"/>
                  </a:cubicBezTo>
                  <a:cubicBezTo>
                    <a:pt x="44043" y="15967"/>
                    <a:pt x="45712" y="23481"/>
                    <a:pt x="43562" y="30198"/>
                  </a:cubicBezTo>
                  <a:cubicBezTo>
                    <a:pt x="42330" y="34042"/>
                    <a:pt x="39326" y="39138"/>
                    <a:pt x="32011" y="41576"/>
                  </a:cubicBezTo>
                  <a:cubicBezTo>
                    <a:pt x="29553" y="42395"/>
                    <a:pt x="26996" y="42791"/>
                    <a:pt x="24471" y="42791"/>
                  </a:cubicBezTo>
                  <a:cubicBezTo>
                    <a:pt x="18646" y="42791"/>
                    <a:pt x="12991" y="40683"/>
                    <a:pt x="9109" y="36799"/>
                  </a:cubicBezTo>
                  <a:cubicBezTo>
                    <a:pt x="4202" y="31892"/>
                    <a:pt x="2850" y="25142"/>
                    <a:pt x="5302" y="17790"/>
                  </a:cubicBezTo>
                  <a:cubicBezTo>
                    <a:pt x="9804" y="4277"/>
                    <a:pt x="19492" y="2651"/>
                    <a:pt x="23895" y="2651"/>
                  </a:cubicBezTo>
                  <a:close/>
                  <a:moveTo>
                    <a:pt x="24154" y="0"/>
                  </a:moveTo>
                  <a:cubicBezTo>
                    <a:pt x="19138" y="0"/>
                    <a:pt x="7804" y="1774"/>
                    <a:pt x="2751" y="16939"/>
                  </a:cubicBezTo>
                  <a:cubicBezTo>
                    <a:pt x="1" y="25187"/>
                    <a:pt x="1625" y="33120"/>
                    <a:pt x="7205" y="38700"/>
                  </a:cubicBezTo>
                  <a:cubicBezTo>
                    <a:pt x="11640" y="43135"/>
                    <a:pt x="17868" y="45515"/>
                    <a:pt x="24352" y="45515"/>
                  </a:cubicBezTo>
                  <a:cubicBezTo>
                    <a:pt x="27245" y="45511"/>
                    <a:pt x="30119" y="45043"/>
                    <a:pt x="32862" y="44127"/>
                  </a:cubicBezTo>
                  <a:cubicBezTo>
                    <a:pt x="41247" y="41331"/>
                    <a:pt x="44701" y="35456"/>
                    <a:pt x="46124" y="31017"/>
                  </a:cubicBezTo>
                  <a:cubicBezTo>
                    <a:pt x="48571" y="23377"/>
                    <a:pt x="46683" y="15025"/>
                    <a:pt x="43551" y="10724"/>
                  </a:cubicBezTo>
                  <a:cubicBezTo>
                    <a:pt x="38657" y="3998"/>
                    <a:pt x="32923" y="440"/>
                    <a:pt x="26509" y="148"/>
                  </a:cubicBezTo>
                  <a:cubicBezTo>
                    <a:pt x="26217" y="105"/>
                    <a:pt x="25371" y="0"/>
                    <a:pt x="24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1" name="Google Shape;551;p52"/>
            <p:cNvSpPr/>
            <p:nvPr/>
          </p:nvSpPr>
          <p:spPr>
            <a:xfrm>
              <a:off x="7400159" y="291277"/>
              <a:ext cx="282068" cy="274480"/>
            </a:xfrm>
            <a:custGeom>
              <a:avLst/>
              <a:gdLst/>
              <a:ahLst/>
              <a:cxnLst/>
              <a:rect l="l" t="t" r="r" b="b"/>
              <a:pathLst>
                <a:path w="75978" h="73934" extrusionOk="0">
                  <a:moveTo>
                    <a:pt x="51311" y="2690"/>
                  </a:moveTo>
                  <a:cubicBezTo>
                    <a:pt x="58159" y="2690"/>
                    <a:pt x="63248" y="2796"/>
                    <a:pt x="64173" y="3076"/>
                  </a:cubicBezTo>
                  <a:lnTo>
                    <a:pt x="64440" y="3172"/>
                  </a:lnTo>
                  <a:cubicBezTo>
                    <a:pt x="67188" y="4144"/>
                    <a:pt x="71341" y="5612"/>
                    <a:pt x="72270" y="15103"/>
                  </a:cubicBezTo>
                  <a:cubicBezTo>
                    <a:pt x="73297" y="25545"/>
                    <a:pt x="72277" y="55362"/>
                    <a:pt x="72266" y="55661"/>
                  </a:cubicBezTo>
                  <a:cubicBezTo>
                    <a:pt x="72266" y="55697"/>
                    <a:pt x="72266" y="55731"/>
                    <a:pt x="72266" y="55767"/>
                  </a:cubicBezTo>
                  <a:lnTo>
                    <a:pt x="72266" y="55767"/>
                  </a:lnTo>
                  <a:cubicBezTo>
                    <a:pt x="72272" y="55893"/>
                    <a:pt x="72716" y="68241"/>
                    <a:pt x="64340" y="70062"/>
                  </a:cubicBezTo>
                  <a:cubicBezTo>
                    <a:pt x="60094" y="70985"/>
                    <a:pt x="49624" y="71238"/>
                    <a:pt x="39431" y="71238"/>
                  </a:cubicBezTo>
                  <a:cubicBezTo>
                    <a:pt x="27873" y="71238"/>
                    <a:pt x="16671" y="70913"/>
                    <a:pt x="15296" y="70872"/>
                  </a:cubicBezTo>
                  <a:cubicBezTo>
                    <a:pt x="14232" y="70601"/>
                    <a:pt x="5741" y="68167"/>
                    <a:pt x="4325" y="59665"/>
                  </a:cubicBezTo>
                  <a:cubicBezTo>
                    <a:pt x="2701" y="49914"/>
                    <a:pt x="5564" y="12942"/>
                    <a:pt x="5592" y="12570"/>
                  </a:cubicBezTo>
                  <a:cubicBezTo>
                    <a:pt x="5594" y="12535"/>
                    <a:pt x="5596" y="12500"/>
                    <a:pt x="5596" y="12464"/>
                  </a:cubicBezTo>
                  <a:cubicBezTo>
                    <a:pt x="5596" y="12093"/>
                    <a:pt x="5733" y="3384"/>
                    <a:pt x="17444" y="3154"/>
                  </a:cubicBezTo>
                  <a:cubicBezTo>
                    <a:pt x="27462" y="2917"/>
                    <a:pt x="41275" y="2690"/>
                    <a:pt x="51311" y="2690"/>
                  </a:cubicBezTo>
                  <a:close/>
                  <a:moveTo>
                    <a:pt x="50310" y="1"/>
                  </a:moveTo>
                  <a:cubicBezTo>
                    <a:pt x="38047" y="1"/>
                    <a:pt x="21993" y="358"/>
                    <a:pt x="17388" y="467"/>
                  </a:cubicBezTo>
                  <a:cubicBezTo>
                    <a:pt x="3702" y="735"/>
                    <a:pt x="2950" y="11351"/>
                    <a:pt x="2909" y="12384"/>
                  </a:cubicBezTo>
                  <a:cubicBezTo>
                    <a:pt x="2764" y="14246"/>
                    <a:pt x="1" y="50083"/>
                    <a:pt x="1672" y="60107"/>
                  </a:cubicBezTo>
                  <a:cubicBezTo>
                    <a:pt x="3472" y="70906"/>
                    <a:pt x="14362" y="73423"/>
                    <a:pt x="14826" y="73524"/>
                  </a:cubicBezTo>
                  <a:cubicBezTo>
                    <a:pt x="14908" y="73542"/>
                    <a:pt x="14990" y="73552"/>
                    <a:pt x="15073" y="73555"/>
                  </a:cubicBezTo>
                  <a:cubicBezTo>
                    <a:pt x="15947" y="73583"/>
                    <a:pt x="27362" y="73934"/>
                    <a:pt x="39277" y="73934"/>
                  </a:cubicBezTo>
                  <a:cubicBezTo>
                    <a:pt x="49654" y="73934"/>
                    <a:pt x="60414" y="73667"/>
                    <a:pt x="64912" y="72691"/>
                  </a:cubicBezTo>
                  <a:cubicBezTo>
                    <a:pt x="75278" y="70436"/>
                    <a:pt x="74997" y="56852"/>
                    <a:pt x="74953" y="55704"/>
                  </a:cubicBezTo>
                  <a:cubicBezTo>
                    <a:pt x="75018" y="53883"/>
                    <a:pt x="75978" y="25344"/>
                    <a:pt x="74949" y="14839"/>
                  </a:cubicBezTo>
                  <a:cubicBezTo>
                    <a:pt x="73849" y="3648"/>
                    <a:pt x="68314" y="1688"/>
                    <a:pt x="65338" y="636"/>
                  </a:cubicBezTo>
                  <a:lnTo>
                    <a:pt x="65081" y="545"/>
                  </a:lnTo>
                  <a:cubicBezTo>
                    <a:pt x="63935" y="135"/>
                    <a:pt x="57837" y="1"/>
                    <a:pt x="50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2" name="Google Shape;552;p52"/>
          <p:cNvGrpSpPr/>
          <p:nvPr/>
        </p:nvGrpSpPr>
        <p:grpSpPr>
          <a:xfrm>
            <a:off x="10605066" y="378469"/>
            <a:ext cx="399669" cy="385761"/>
            <a:chOff x="4958324" y="-1574249"/>
            <a:chExt cx="299752" cy="289321"/>
          </a:xfrm>
        </p:grpSpPr>
        <p:sp>
          <p:nvSpPr>
            <p:cNvPr id="553" name="Google Shape;553;p52"/>
            <p:cNvSpPr/>
            <p:nvPr/>
          </p:nvSpPr>
          <p:spPr>
            <a:xfrm>
              <a:off x="4958324" y="-1485711"/>
              <a:ext cx="78260" cy="196774"/>
            </a:xfrm>
            <a:custGeom>
              <a:avLst/>
              <a:gdLst/>
              <a:ahLst/>
              <a:cxnLst/>
              <a:rect l="l" t="t" r="r" b="b"/>
              <a:pathLst>
                <a:path w="21080" h="53003" extrusionOk="0">
                  <a:moveTo>
                    <a:pt x="10803" y="2702"/>
                  </a:moveTo>
                  <a:cubicBezTo>
                    <a:pt x="13638" y="2702"/>
                    <a:pt x="16471" y="2813"/>
                    <a:pt x="17822" y="2968"/>
                  </a:cubicBezTo>
                  <a:cubicBezTo>
                    <a:pt x="18570" y="8401"/>
                    <a:pt x="17918" y="43933"/>
                    <a:pt x="17543" y="49230"/>
                  </a:cubicBezTo>
                  <a:cubicBezTo>
                    <a:pt x="16166" y="49949"/>
                    <a:pt x="10952" y="50301"/>
                    <a:pt x="7064" y="50301"/>
                  </a:cubicBezTo>
                  <a:cubicBezTo>
                    <a:pt x="5412" y="50301"/>
                    <a:pt x="3999" y="50237"/>
                    <a:pt x="3223" y="50111"/>
                  </a:cubicBezTo>
                  <a:cubicBezTo>
                    <a:pt x="2631" y="45726"/>
                    <a:pt x="3039" y="19747"/>
                    <a:pt x="3467" y="3176"/>
                  </a:cubicBezTo>
                  <a:cubicBezTo>
                    <a:pt x="4671" y="2832"/>
                    <a:pt x="7739" y="2702"/>
                    <a:pt x="10803" y="2702"/>
                  </a:cubicBezTo>
                  <a:close/>
                  <a:moveTo>
                    <a:pt x="10587" y="0"/>
                  </a:moveTo>
                  <a:cubicBezTo>
                    <a:pt x="6701" y="0"/>
                    <a:pt x="2739" y="267"/>
                    <a:pt x="1553" y="1121"/>
                  </a:cubicBezTo>
                  <a:cubicBezTo>
                    <a:pt x="910" y="1582"/>
                    <a:pt x="802" y="2174"/>
                    <a:pt x="793" y="2483"/>
                  </a:cubicBezTo>
                  <a:cubicBezTo>
                    <a:pt x="789" y="2676"/>
                    <a:pt x="477" y="14625"/>
                    <a:pt x="323" y="26522"/>
                  </a:cubicBezTo>
                  <a:cubicBezTo>
                    <a:pt x="0" y="51382"/>
                    <a:pt x="553" y="51751"/>
                    <a:pt x="1393" y="52311"/>
                  </a:cubicBezTo>
                  <a:cubicBezTo>
                    <a:pt x="2088" y="52775"/>
                    <a:pt x="4600" y="53002"/>
                    <a:pt x="7543" y="53002"/>
                  </a:cubicBezTo>
                  <a:cubicBezTo>
                    <a:pt x="11735" y="53002"/>
                    <a:pt x="16803" y="52539"/>
                    <a:pt x="18721" y="51631"/>
                  </a:cubicBezTo>
                  <a:cubicBezTo>
                    <a:pt x="19841" y="51101"/>
                    <a:pt x="20137" y="50378"/>
                    <a:pt x="20189" y="49862"/>
                  </a:cubicBezTo>
                  <a:cubicBezTo>
                    <a:pt x="20300" y="48745"/>
                    <a:pt x="20638" y="36863"/>
                    <a:pt x="20785" y="25147"/>
                  </a:cubicBezTo>
                  <a:cubicBezTo>
                    <a:pt x="21079" y="1065"/>
                    <a:pt x="20506" y="887"/>
                    <a:pt x="19245" y="500"/>
                  </a:cubicBezTo>
                  <a:cubicBezTo>
                    <a:pt x="18551" y="286"/>
                    <a:pt x="14610" y="0"/>
                    <a:pt x="10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4" name="Google Shape;554;p52"/>
            <p:cNvSpPr/>
            <p:nvPr/>
          </p:nvSpPr>
          <p:spPr>
            <a:xfrm>
              <a:off x="4958643" y="-1574249"/>
              <a:ext cx="75995" cy="74573"/>
            </a:xfrm>
            <a:custGeom>
              <a:avLst/>
              <a:gdLst/>
              <a:ahLst/>
              <a:cxnLst/>
              <a:rect l="l" t="t" r="r" b="b"/>
              <a:pathLst>
                <a:path w="20470" h="20087" extrusionOk="0">
                  <a:moveTo>
                    <a:pt x="10338" y="2694"/>
                  </a:moveTo>
                  <a:cubicBezTo>
                    <a:pt x="11722" y="2694"/>
                    <a:pt x="13985" y="2941"/>
                    <a:pt x="15612" y="4358"/>
                  </a:cubicBezTo>
                  <a:cubicBezTo>
                    <a:pt x="16844" y="5432"/>
                    <a:pt x="17516" y="7039"/>
                    <a:pt x="17609" y="9135"/>
                  </a:cubicBezTo>
                  <a:cubicBezTo>
                    <a:pt x="17739" y="12050"/>
                    <a:pt x="16316" y="14796"/>
                    <a:pt x="13895" y="16296"/>
                  </a:cubicBezTo>
                  <a:cubicBezTo>
                    <a:pt x="12720" y="17026"/>
                    <a:pt x="11421" y="17392"/>
                    <a:pt x="10126" y="17392"/>
                  </a:cubicBezTo>
                  <a:cubicBezTo>
                    <a:pt x="8969" y="17392"/>
                    <a:pt x="7815" y="17100"/>
                    <a:pt x="6755" y="16515"/>
                  </a:cubicBezTo>
                  <a:cubicBezTo>
                    <a:pt x="2054" y="13917"/>
                    <a:pt x="3416" y="8016"/>
                    <a:pt x="3617" y="7247"/>
                  </a:cubicBezTo>
                  <a:cubicBezTo>
                    <a:pt x="4258" y="5800"/>
                    <a:pt x="6601" y="2994"/>
                    <a:pt x="9362" y="2736"/>
                  </a:cubicBezTo>
                  <a:cubicBezTo>
                    <a:pt x="9579" y="2716"/>
                    <a:pt x="9918" y="2694"/>
                    <a:pt x="10338" y="2694"/>
                  </a:cubicBezTo>
                  <a:close/>
                  <a:moveTo>
                    <a:pt x="10378" y="1"/>
                  </a:moveTo>
                  <a:cubicBezTo>
                    <a:pt x="9872" y="1"/>
                    <a:pt x="9440" y="28"/>
                    <a:pt x="9113" y="59"/>
                  </a:cubicBezTo>
                  <a:cubicBezTo>
                    <a:pt x="5226" y="421"/>
                    <a:pt x="2088" y="3918"/>
                    <a:pt x="1101" y="6285"/>
                  </a:cubicBezTo>
                  <a:cubicBezTo>
                    <a:pt x="1082" y="6333"/>
                    <a:pt x="1064" y="6381"/>
                    <a:pt x="1051" y="6430"/>
                  </a:cubicBezTo>
                  <a:cubicBezTo>
                    <a:pt x="189" y="9417"/>
                    <a:pt x="1" y="15857"/>
                    <a:pt x="5454" y="18869"/>
                  </a:cubicBezTo>
                  <a:cubicBezTo>
                    <a:pt x="6926" y="19681"/>
                    <a:pt x="8524" y="20086"/>
                    <a:pt x="10125" y="20086"/>
                  </a:cubicBezTo>
                  <a:cubicBezTo>
                    <a:pt x="11909" y="20086"/>
                    <a:pt x="13698" y="19584"/>
                    <a:pt x="15311" y="18581"/>
                  </a:cubicBezTo>
                  <a:cubicBezTo>
                    <a:pt x="18559" y="16567"/>
                    <a:pt x="20469" y="12901"/>
                    <a:pt x="20296" y="9014"/>
                  </a:cubicBezTo>
                  <a:cubicBezTo>
                    <a:pt x="20168" y="6155"/>
                    <a:pt x="19185" y="3905"/>
                    <a:pt x="17379" y="2331"/>
                  </a:cubicBezTo>
                  <a:cubicBezTo>
                    <a:pt x="15138" y="378"/>
                    <a:pt x="12253" y="1"/>
                    <a:pt x="10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5" name="Google Shape;555;p52"/>
            <p:cNvSpPr/>
            <p:nvPr/>
          </p:nvSpPr>
          <p:spPr>
            <a:xfrm>
              <a:off x="5065913" y="-1485244"/>
              <a:ext cx="192163" cy="200315"/>
            </a:xfrm>
            <a:custGeom>
              <a:avLst/>
              <a:gdLst/>
              <a:ahLst/>
              <a:cxnLst/>
              <a:rect l="l" t="t" r="r" b="b"/>
              <a:pathLst>
                <a:path w="51761" h="53957" extrusionOk="0">
                  <a:moveTo>
                    <a:pt x="31818" y="2691"/>
                  </a:moveTo>
                  <a:cubicBezTo>
                    <a:pt x="32135" y="2691"/>
                    <a:pt x="32436" y="2707"/>
                    <a:pt x="32723" y="2740"/>
                  </a:cubicBezTo>
                  <a:cubicBezTo>
                    <a:pt x="39473" y="3507"/>
                    <a:pt x="45937" y="6151"/>
                    <a:pt x="47520" y="20194"/>
                  </a:cubicBezTo>
                  <a:cubicBezTo>
                    <a:pt x="48960" y="32928"/>
                    <a:pt x="47715" y="48370"/>
                    <a:pt x="47548" y="50343"/>
                  </a:cubicBezTo>
                  <a:lnTo>
                    <a:pt x="47546" y="50343"/>
                  </a:lnTo>
                  <a:cubicBezTo>
                    <a:pt x="47281" y="50567"/>
                    <a:pt x="46160" y="51267"/>
                    <a:pt x="42466" y="51267"/>
                  </a:cubicBezTo>
                  <a:cubicBezTo>
                    <a:pt x="42138" y="51267"/>
                    <a:pt x="41791" y="51262"/>
                    <a:pt x="41422" y="51250"/>
                  </a:cubicBezTo>
                  <a:cubicBezTo>
                    <a:pt x="36855" y="51098"/>
                    <a:pt x="35584" y="50784"/>
                    <a:pt x="35339" y="50568"/>
                  </a:cubicBezTo>
                  <a:cubicBezTo>
                    <a:pt x="35302" y="50503"/>
                    <a:pt x="35257" y="50260"/>
                    <a:pt x="35226" y="50106"/>
                  </a:cubicBezTo>
                  <a:cubicBezTo>
                    <a:pt x="35203" y="49775"/>
                    <a:pt x="35326" y="48166"/>
                    <a:pt x="35458" y="46464"/>
                  </a:cubicBezTo>
                  <a:cubicBezTo>
                    <a:pt x="36595" y="31656"/>
                    <a:pt x="37011" y="17570"/>
                    <a:pt x="32407" y="14778"/>
                  </a:cubicBezTo>
                  <a:cubicBezTo>
                    <a:pt x="30085" y="13371"/>
                    <a:pt x="27937" y="12676"/>
                    <a:pt x="25893" y="12676"/>
                  </a:cubicBezTo>
                  <a:cubicBezTo>
                    <a:pt x="25178" y="12676"/>
                    <a:pt x="24468" y="12762"/>
                    <a:pt x="23775" y="12933"/>
                  </a:cubicBezTo>
                  <a:cubicBezTo>
                    <a:pt x="20772" y="13676"/>
                    <a:pt x="18147" y="15976"/>
                    <a:pt x="15748" y="19967"/>
                  </a:cubicBezTo>
                  <a:cubicBezTo>
                    <a:pt x="15620" y="20179"/>
                    <a:pt x="15553" y="20424"/>
                    <a:pt x="15557" y="20673"/>
                  </a:cubicBezTo>
                  <a:cubicBezTo>
                    <a:pt x="15702" y="34201"/>
                    <a:pt x="15345" y="48134"/>
                    <a:pt x="15035" y="50416"/>
                  </a:cubicBezTo>
                  <a:cubicBezTo>
                    <a:pt x="14700" y="50546"/>
                    <a:pt x="14059" y="50592"/>
                    <a:pt x="13296" y="50592"/>
                  </a:cubicBezTo>
                  <a:cubicBezTo>
                    <a:pt x="12073" y="50592"/>
                    <a:pt x="10534" y="50473"/>
                    <a:pt x="9429" y="50388"/>
                  </a:cubicBezTo>
                  <a:cubicBezTo>
                    <a:pt x="8068" y="50285"/>
                    <a:pt x="6653" y="50177"/>
                    <a:pt x="5454" y="50177"/>
                  </a:cubicBezTo>
                  <a:cubicBezTo>
                    <a:pt x="5397" y="50177"/>
                    <a:pt x="5341" y="50177"/>
                    <a:pt x="5286" y="50178"/>
                  </a:cubicBezTo>
                  <a:cubicBezTo>
                    <a:pt x="5246" y="50179"/>
                    <a:pt x="5206" y="50179"/>
                    <a:pt x="5166" y="50179"/>
                  </a:cubicBezTo>
                  <a:cubicBezTo>
                    <a:pt x="3507" y="50179"/>
                    <a:pt x="2899" y="49562"/>
                    <a:pt x="2884" y="48970"/>
                  </a:cubicBezTo>
                  <a:cubicBezTo>
                    <a:pt x="2811" y="31944"/>
                    <a:pt x="2746" y="6337"/>
                    <a:pt x="2863" y="3860"/>
                  </a:cubicBezTo>
                  <a:cubicBezTo>
                    <a:pt x="2919" y="3791"/>
                    <a:pt x="3090" y="3628"/>
                    <a:pt x="3538" y="3444"/>
                  </a:cubicBezTo>
                  <a:cubicBezTo>
                    <a:pt x="4779" y="2934"/>
                    <a:pt x="6793" y="2753"/>
                    <a:pt x="8805" y="2753"/>
                  </a:cubicBezTo>
                  <a:cubicBezTo>
                    <a:pt x="11218" y="2753"/>
                    <a:pt x="13627" y="3014"/>
                    <a:pt x="14689" y="3280"/>
                  </a:cubicBezTo>
                  <a:cubicBezTo>
                    <a:pt x="14795" y="3743"/>
                    <a:pt x="14972" y="4819"/>
                    <a:pt x="15137" y="7260"/>
                  </a:cubicBezTo>
                  <a:cubicBezTo>
                    <a:pt x="15188" y="8007"/>
                    <a:pt x="15813" y="8517"/>
                    <a:pt x="16483" y="8517"/>
                  </a:cubicBezTo>
                  <a:cubicBezTo>
                    <a:pt x="16719" y="8517"/>
                    <a:pt x="16959" y="8454"/>
                    <a:pt x="17183" y="8317"/>
                  </a:cubicBezTo>
                  <a:cubicBezTo>
                    <a:pt x="23064" y="4706"/>
                    <a:pt x="28319" y="2691"/>
                    <a:pt x="31818" y="2691"/>
                  </a:cubicBezTo>
                  <a:close/>
                  <a:moveTo>
                    <a:pt x="31791" y="0"/>
                  </a:moveTo>
                  <a:cubicBezTo>
                    <a:pt x="27361" y="0"/>
                    <a:pt x="21985" y="2431"/>
                    <a:pt x="17645" y="4917"/>
                  </a:cubicBezTo>
                  <a:cubicBezTo>
                    <a:pt x="17326" y="1814"/>
                    <a:pt x="16917" y="1274"/>
                    <a:pt x="16187" y="954"/>
                  </a:cubicBezTo>
                  <a:cubicBezTo>
                    <a:pt x="15128" y="482"/>
                    <a:pt x="12064" y="60"/>
                    <a:pt x="8934" y="60"/>
                  </a:cubicBezTo>
                  <a:cubicBezTo>
                    <a:pt x="6394" y="60"/>
                    <a:pt x="3810" y="338"/>
                    <a:pt x="2217" y="1090"/>
                  </a:cubicBezTo>
                  <a:cubicBezTo>
                    <a:pt x="1152" y="1593"/>
                    <a:pt x="487" y="2299"/>
                    <a:pt x="245" y="3182"/>
                  </a:cubicBezTo>
                  <a:cubicBezTo>
                    <a:pt x="184" y="3401"/>
                    <a:pt x="0" y="4064"/>
                    <a:pt x="197" y="48922"/>
                  </a:cubicBezTo>
                  <a:cubicBezTo>
                    <a:pt x="191" y="49067"/>
                    <a:pt x="169" y="50379"/>
                    <a:pt x="1239" y="51477"/>
                  </a:cubicBezTo>
                  <a:cubicBezTo>
                    <a:pt x="2128" y="52397"/>
                    <a:pt x="3468" y="52868"/>
                    <a:pt x="5187" y="52868"/>
                  </a:cubicBezTo>
                  <a:cubicBezTo>
                    <a:pt x="5229" y="52868"/>
                    <a:pt x="5271" y="52868"/>
                    <a:pt x="5314" y="52867"/>
                  </a:cubicBezTo>
                  <a:cubicBezTo>
                    <a:pt x="5391" y="52866"/>
                    <a:pt x="5469" y="52866"/>
                    <a:pt x="5549" y="52866"/>
                  </a:cubicBezTo>
                  <a:cubicBezTo>
                    <a:pt x="6636" y="52866"/>
                    <a:pt x="7947" y="52972"/>
                    <a:pt x="9221" y="53069"/>
                  </a:cubicBezTo>
                  <a:cubicBezTo>
                    <a:pt x="10665" y="53180"/>
                    <a:pt x="12004" y="53283"/>
                    <a:pt x="13171" y="53283"/>
                  </a:cubicBezTo>
                  <a:cubicBezTo>
                    <a:pt x="15342" y="53283"/>
                    <a:pt x="16922" y="52927"/>
                    <a:pt x="17500" y="51605"/>
                  </a:cubicBezTo>
                  <a:cubicBezTo>
                    <a:pt x="18173" y="50070"/>
                    <a:pt x="18346" y="30851"/>
                    <a:pt x="18249" y="21030"/>
                  </a:cubicBezTo>
                  <a:cubicBezTo>
                    <a:pt x="20178" y="17925"/>
                    <a:pt x="22253" y="16082"/>
                    <a:pt x="24420" y="15545"/>
                  </a:cubicBezTo>
                  <a:cubicBezTo>
                    <a:pt x="24893" y="15428"/>
                    <a:pt x="25378" y="15369"/>
                    <a:pt x="25877" y="15369"/>
                  </a:cubicBezTo>
                  <a:cubicBezTo>
                    <a:pt x="27431" y="15369"/>
                    <a:pt x="29127" y="15937"/>
                    <a:pt x="31014" y="17080"/>
                  </a:cubicBezTo>
                  <a:cubicBezTo>
                    <a:pt x="33552" y="18618"/>
                    <a:pt x="34146" y="28434"/>
                    <a:pt x="32777" y="46258"/>
                  </a:cubicBezTo>
                  <a:cubicBezTo>
                    <a:pt x="32539" y="49381"/>
                    <a:pt x="32494" y="50091"/>
                    <a:pt x="32582" y="50568"/>
                  </a:cubicBezTo>
                  <a:cubicBezTo>
                    <a:pt x="33067" y="53205"/>
                    <a:pt x="34375" y="53708"/>
                    <a:pt x="41333" y="53937"/>
                  </a:cubicBezTo>
                  <a:cubicBezTo>
                    <a:pt x="41721" y="53950"/>
                    <a:pt x="42093" y="53957"/>
                    <a:pt x="42448" y="53957"/>
                  </a:cubicBezTo>
                  <a:cubicBezTo>
                    <a:pt x="48999" y="53957"/>
                    <a:pt x="50049" y="51878"/>
                    <a:pt x="50199" y="50877"/>
                  </a:cubicBezTo>
                  <a:cubicBezTo>
                    <a:pt x="50214" y="50708"/>
                    <a:pt x="51760" y="33761"/>
                    <a:pt x="50194" y="19891"/>
                  </a:cubicBezTo>
                  <a:cubicBezTo>
                    <a:pt x="48763" y="7201"/>
                    <a:pt x="43629" y="1272"/>
                    <a:pt x="33028" y="68"/>
                  </a:cubicBezTo>
                  <a:cubicBezTo>
                    <a:pt x="32626" y="22"/>
                    <a:pt x="32212" y="0"/>
                    <a:pt x="31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556" name="Google Shape;556;p52"/>
          <p:cNvSpPr/>
          <p:nvPr/>
        </p:nvSpPr>
        <p:spPr>
          <a:xfrm>
            <a:off x="9171831" y="352107"/>
            <a:ext cx="237308" cy="438516"/>
          </a:xfrm>
          <a:custGeom>
            <a:avLst/>
            <a:gdLst/>
            <a:ahLst/>
            <a:cxnLst/>
            <a:rect l="l" t="t" r="r" b="b"/>
            <a:pathLst>
              <a:path w="47941" h="88589" extrusionOk="0">
                <a:moveTo>
                  <a:pt x="38141" y="2691"/>
                </a:moveTo>
                <a:cubicBezTo>
                  <a:pt x="43569" y="2691"/>
                  <a:pt x="44491" y="4019"/>
                  <a:pt x="44606" y="4701"/>
                </a:cubicBezTo>
                <a:lnTo>
                  <a:pt x="44660" y="5022"/>
                </a:lnTo>
                <a:cubicBezTo>
                  <a:pt x="44844" y="6092"/>
                  <a:pt x="45229" y="8318"/>
                  <a:pt x="45056" y="10271"/>
                </a:cubicBezTo>
                <a:cubicBezTo>
                  <a:pt x="44798" y="13194"/>
                  <a:pt x="43521" y="13415"/>
                  <a:pt x="43038" y="13498"/>
                </a:cubicBezTo>
                <a:cubicBezTo>
                  <a:pt x="42397" y="13608"/>
                  <a:pt x="41671" y="13710"/>
                  <a:pt x="40898" y="13816"/>
                </a:cubicBezTo>
                <a:cubicBezTo>
                  <a:pt x="36035" y="14494"/>
                  <a:pt x="28681" y="15518"/>
                  <a:pt x="28722" y="21257"/>
                </a:cubicBezTo>
                <a:cubicBezTo>
                  <a:pt x="28732" y="22476"/>
                  <a:pt x="28810" y="26265"/>
                  <a:pt x="28921" y="31564"/>
                </a:cubicBezTo>
                <a:cubicBezTo>
                  <a:pt x="28936" y="32294"/>
                  <a:pt x="29534" y="32881"/>
                  <a:pt x="30266" y="32881"/>
                </a:cubicBezTo>
                <a:lnTo>
                  <a:pt x="30417" y="32881"/>
                </a:lnTo>
                <a:cubicBezTo>
                  <a:pt x="39181" y="32881"/>
                  <a:pt x="41522" y="33182"/>
                  <a:pt x="42139" y="33331"/>
                </a:cubicBezTo>
                <a:cubicBezTo>
                  <a:pt x="43239" y="35122"/>
                  <a:pt x="43363" y="44174"/>
                  <a:pt x="42297" y="45744"/>
                </a:cubicBezTo>
                <a:cubicBezTo>
                  <a:pt x="41373" y="45989"/>
                  <a:pt x="37330" y="46511"/>
                  <a:pt x="30504" y="47017"/>
                </a:cubicBezTo>
                <a:cubicBezTo>
                  <a:pt x="29791" y="47069"/>
                  <a:pt x="29246" y="47669"/>
                  <a:pt x="29259" y="48384"/>
                </a:cubicBezTo>
                <a:cubicBezTo>
                  <a:pt x="29778" y="75929"/>
                  <a:pt x="29655" y="83246"/>
                  <a:pt x="29460" y="84394"/>
                </a:cubicBezTo>
                <a:cubicBezTo>
                  <a:pt x="28902" y="85003"/>
                  <a:pt x="26053" y="85926"/>
                  <a:pt x="22979" y="85926"/>
                </a:cubicBezTo>
                <a:cubicBezTo>
                  <a:pt x="21770" y="85926"/>
                  <a:pt x="20526" y="85783"/>
                  <a:pt x="19373" y="85423"/>
                </a:cubicBezTo>
                <a:cubicBezTo>
                  <a:pt x="17132" y="84719"/>
                  <a:pt x="16008" y="83391"/>
                  <a:pt x="15936" y="81358"/>
                </a:cubicBezTo>
                <a:cubicBezTo>
                  <a:pt x="15930" y="81195"/>
                  <a:pt x="15308" y="65021"/>
                  <a:pt x="15101" y="49066"/>
                </a:cubicBezTo>
                <a:cubicBezTo>
                  <a:pt x="15090" y="48330"/>
                  <a:pt x="14490" y="47738"/>
                  <a:pt x="13756" y="47738"/>
                </a:cubicBezTo>
                <a:lnTo>
                  <a:pt x="13667" y="47738"/>
                </a:lnTo>
                <a:cubicBezTo>
                  <a:pt x="6436" y="47738"/>
                  <a:pt x="5230" y="47085"/>
                  <a:pt x="5146" y="47035"/>
                </a:cubicBezTo>
                <a:cubicBezTo>
                  <a:pt x="3043" y="45166"/>
                  <a:pt x="2508" y="35417"/>
                  <a:pt x="3476" y="33500"/>
                </a:cubicBezTo>
                <a:cubicBezTo>
                  <a:pt x="4680" y="33420"/>
                  <a:pt x="8379" y="33271"/>
                  <a:pt x="13786" y="33126"/>
                </a:cubicBezTo>
                <a:cubicBezTo>
                  <a:pt x="14505" y="33108"/>
                  <a:pt x="15083" y="32526"/>
                  <a:pt x="15096" y="31807"/>
                </a:cubicBezTo>
                <a:cubicBezTo>
                  <a:pt x="15211" y="25371"/>
                  <a:pt x="15488" y="21010"/>
                  <a:pt x="15915" y="18842"/>
                </a:cubicBezTo>
                <a:cubicBezTo>
                  <a:pt x="17875" y="8892"/>
                  <a:pt x="23115" y="4008"/>
                  <a:pt x="32908" y="2997"/>
                </a:cubicBezTo>
                <a:cubicBezTo>
                  <a:pt x="35003" y="2781"/>
                  <a:pt x="36725" y="2691"/>
                  <a:pt x="38141" y="2691"/>
                </a:cubicBezTo>
                <a:close/>
                <a:moveTo>
                  <a:pt x="38089" y="1"/>
                </a:moveTo>
                <a:cubicBezTo>
                  <a:pt x="36249" y="1"/>
                  <a:pt x="34354" y="148"/>
                  <a:pt x="32633" y="325"/>
                </a:cubicBezTo>
                <a:cubicBezTo>
                  <a:pt x="21621" y="1460"/>
                  <a:pt x="15471" y="7179"/>
                  <a:pt x="13275" y="18324"/>
                </a:cubicBezTo>
                <a:cubicBezTo>
                  <a:pt x="12842" y="20525"/>
                  <a:pt x="12565" y="24507"/>
                  <a:pt x="12433" y="30475"/>
                </a:cubicBezTo>
                <a:cubicBezTo>
                  <a:pt x="2742" y="30739"/>
                  <a:pt x="2493" y="30878"/>
                  <a:pt x="2207" y="31032"/>
                </a:cubicBezTo>
                <a:cubicBezTo>
                  <a:pt x="1250" y="31545"/>
                  <a:pt x="687" y="32781"/>
                  <a:pt x="438" y="34917"/>
                </a:cubicBezTo>
                <a:cubicBezTo>
                  <a:pt x="0" y="38663"/>
                  <a:pt x="600" y="46591"/>
                  <a:pt x="3361" y="49044"/>
                </a:cubicBezTo>
                <a:cubicBezTo>
                  <a:pt x="4089" y="49690"/>
                  <a:pt x="5759" y="50350"/>
                  <a:pt x="12433" y="50422"/>
                </a:cubicBezTo>
                <a:cubicBezTo>
                  <a:pt x="12656" y="65972"/>
                  <a:pt x="13245" y="81306"/>
                  <a:pt x="13251" y="81458"/>
                </a:cubicBezTo>
                <a:cubicBezTo>
                  <a:pt x="13383" y="85282"/>
                  <a:pt x="16103" y="87833"/>
                  <a:pt x="20716" y="88456"/>
                </a:cubicBezTo>
                <a:cubicBezTo>
                  <a:pt x="21393" y="88543"/>
                  <a:pt x="22074" y="88589"/>
                  <a:pt x="22758" y="88589"/>
                </a:cubicBezTo>
                <a:cubicBezTo>
                  <a:pt x="22789" y="88589"/>
                  <a:pt x="22820" y="88589"/>
                  <a:pt x="22851" y="88589"/>
                </a:cubicBezTo>
                <a:cubicBezTo>
                  <a:pt x="26682" y="88589"/>
                  <a:pt x="31331" y="87456"/>
                  <a:pt x="32018" y="85260"/>
                </a:cubicBezTo>
                <a:cubicBezTo>
                  <a:pt x="32206" y="84654"/>
                  <a:pt x="32598" y="83400"/>
                  <a:pt x="31972" y="49603"/>
                </a:cubicBezTo>
                <a:cubicBezTo>
                  <a:pt x="35448" y="49328"/>
                  <a:pt x="42291" y="48730"/>
                  <a:pt x="43516" y="48163"/>
                </a:cubicBezTo>
                <a:cubicBezTo>
                  <a:pt x="44573" y="47676"/>
                  <a:pt x="45186" y="46348"/>
                  <a:pt x="45502" y="43867"/>
                </a:cubicBezTo>
                <a:cubicBezTo>
                  <a:pt x="45873" y="40952"/>
                  <a:pt x="45914" y="32896"/>
                  <a:pt x="43807" y="31175"/>
                </a:cubicBezTo>
                <a:cubicBezTo>
                  <a:pt x="43289" y="30750"/>
                  <a:pt x="42650" y="30226"/>
                  <a:pt x="31582" y="30194"/>
                </a:cubicBezTo>
                <a:cubicBezTo>
                  <a:pt x="31487" y="25616"/>
                  <a:pt x="31420" y="22339"/>
                  <a:pt x="31411" y="21237"/>
                </a:cubicBezTo>
                <a:cubicBezTo>
                  <a:pt x="31390" y="18114"/>
                  <a:pt x="36063" y="17205"/>
                  <a:pt x="41269" y="16479"/>
                </a:cubicBezTo>
                <a:cubicBezTo>
                  <a:pt x="42074" y="16369"/>
                  <a:pt x="42828" y="16263"/>
                  <a:pt x="43497" y="16148"/>
                </a:cubicBezTo>
                <a:cubicBezTo>
                  <a:pt x="45229" y="15849"/>
                  <a:pt x="47371" y="14628"/>
                  <a:pt x="47737" y="10507"/>
                </a:cubicBezTo>
                <a:cubicBezTo>
                  <a:pt x="47941" y="8205"/>
                  <a:pt x="47514" y="5747"/>
                  <a:pt x="47310" y="4565"/>
                </a:cubicBezTo>
                <a:lnTo>
                  <a:pt x="47256" y="4260"/>
                </a:lnTo>
                <a:cubicBezTo>
                  <a:pt x="46692" y="865"/>
                  <a:pt x="42552" y="1"/>
                  <a:pt x="38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57" name="Google Shape;557;p52"/>
          <p:cNvSpPr txBox="1"/>
          <p:nvPr/>
        </p:nvSpPr>
        <p:spPr>
          <a:xfrm rot="-417866">
            <a:off x="9405523" y="4887228"/>
            <a:ext cx="1451509" cy="106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ncert One"/>
                <a:ea typeface="Concert One"/>
                <a:cs typeface="Concert One"/>
                <a:sym typeface="Concert One"/>
              </a:rPr>
              <a:t>Please keep this slide for attribution.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ncert One"/>
              <a:ea typeface="Concert One"/>
              <a:cs typeface="Concert One"/>
              <a:sym typeface="Concert One"/>
            </a:endParaRPr>
          </a:p>
        </p:txBody>
      </p:sp>
      <p:pic>
        <p:nvPicPr>
          <p:cNvPr id="18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749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05240">
            <a:off x="6175908" y="-430956"/>
            <a:ext cx="5660273" cy="628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17625">
            <a:off x="616658" y="524465"/>
            <a:ext cx="4496127" cy="43729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04;p31"/>
          <p:cNvSpPr txBox="1">
            <a:spLocks noGrp="1"/>
          </p:cNvSpPr>
          <p:nvPr>
            <p:ph type="subTitle" idx="4294967295"/>
          </p:nvPr>
        </p:nvSpPr>
        <p:spPr>
          <a:xfrm rot="21050280">
            <a:off x="6624425" y="1634318"/>
            <a:ext cx="4720815" cy="323324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C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hia lớp thành 2 đội chơi,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PostAntiqua" pitchFamily="18" charset="0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M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ột đội đưa ra các đồ vật và con vật cho đội kia ước lượng về khối lượng của đồ vật hoặc con vật đó.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PostAntiqua" pitchFamily="18" charset="0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Nhóm nào trả lời nhiều đáp án đúng sẽ được tuyên dương.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  <a:cs typeface="PostAntiqua" pitchFamily="18" charset="0"/>
            </a:endParaRPr>
          </a:p>
        </p:txBody>
      </p:sp>
      <p:pic>
        <p:nvPicPr>
          <p:cNvPr id="2050" name="Picture 2" descr="C:\Users\HP\Downloads\2147929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315" l="0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04505"/>
            <a:ext cx="3200400" cy="42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530522-33C7-B874-1E33-C4F3D5C07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961" y="1451863"/>
            <a:ext cx="4779678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29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52FE10-003E-498D-97DF-392587B64D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421"/>
            <a:ext cx="12191999" cy="685800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1CCDA2D-0BFF-4098-830D-4FABF3CBD20F}"/>
              </a:ext>
            </a:extLst>
          </p:cNvPr>
          <p:cNvGrpSpPr/>
          <p:nvPr/>
        </p:nvGrpSpPr>
        <p:grpSpPr>
          <a:xfrm>
            <a:off x="3545830" y="4444126"/>
            <a:ext cx="5100339" cy="492443"/>
            <a:chOff x="2796376" y="4181475"/>
            <a:chExt cx="6086572" cy="521421"/>
          </a:xfrm>
        </p:grpSpPr>
        <p:sp>
          <p:nvSpPr>
            <p:cNvPr id="13" name="矩形: 圆角 47">
              <a:extLst>
                <a:ext uri="{FF2B5EF4-FFF2-40B4-BE49-F238E27FC236}">
                  <a16:creationId xmlns:a16="http://schemas.microsoft.com/office/drawing/2014/main" id="{D1FE778D-AFE7-4E2A-BDC3-8E2B472743A5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14" name="矩形 259">
              <a:extLst>
                <a:ext uri="{FF2B5EF4-FFF2-40B4-BE49-F238E27FC236}">
                  <a16:creationId xmlns:a16="http://schemas.microsoft.com/office/drawing/2014/main" id="{BD9875C6-48BE-48A2-AC52-672EA4D3F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HẸN GẶP LẠI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134FD4E-77CD-4D79-8588-B5D31DAE36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61" y="3994381"/>
            <a:ext cx="3067892" cy="306789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1D9C5E5-17F0-449B-B0E8-015DCC59B7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9824" y="3191072"/>
            <a:ext cx="3490995" cy="34909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5B5864D-5DED-405E-AE15-77C53B5734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671" y="2366740"/>
            <a:ext cx="1465857" cy="95505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C622B99-737A-4E68-8AA5-AAF43B82A4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9016">
            <a:off x="10057428" y="445831"/>
            <a:ext cx="1572883" cy="86646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075" y="3388298"/>
            <a:ext cx="1120392" cy="101714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9101" y="603274"/>
            <a:ext cx="1238034" cy="99560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>
            <a:off x="1156148" y="465959"/>
            <a:ext cx="1804943" cy="191916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>
            <a:off x="8529016" y="369850"/>
            <a:ext cx="2251584" cy="1919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BA8E88-2306-804D-922E-25808D1FF0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49" y="1481795"/>
            <a:ext cx="9613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88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</TotalTime>
  <Words>529</Words>
  <Application>Microsoft Office PowerPoint</Application>
  <PresentationFormat>Widescreen</PresentationFormat>
  <Paragraphs>50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Calibri</vt:lpstr>
      <vt:lpstr>Cambria</vt:lpstr>
      <vt:lpstr>Concert One</vt:lpstr>
      <vt:lpstr>Roboto Mono</vt:lpstr>
      <vt:lpstr>Times New Roman</vt:lpstr>
      <vt:lpstr>字魂131号-酷乐潮玩体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32</cp:revision>
  <dcterms:created xsi:type="dcterms:W3CDTF">2023-08-10T06:02:52Z</dcterms:created>
  <dcterms:modified xsi:type="dcterms:W3CDTF">2025-04-07T00:22:35Z</dcterms:modified>
  <cp:category>9Slide.vn</cp:category>
</cp:coreProperties>
</file>