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7" r:id="rId3"/>
    <p:sldMasterId id="2147483669" r:id="rId4"/>
  </p:sldMasterIdLst>
  <p:notesMasterIdLst>
    <p:notesMasterId r:id="rId19"/>
  </p:notesMasterIdLst>
  <p:sldIdLst>
    <p:sldId id="320" r:id="rId5"/>
    <p:sldId id="337" r:id="rId6"/>
    <p:sldId id="319" r:id="rId7"/>
    <p:sldId id="327" r:id="rId8"/>
    <p:sldId id="329" r:id="rId9"/>
    <p:sldId id="338" r:id="rId10"/>
    <p:sldId id="339" r:id="rId11"/>
    <p:sldId id="341" r:id="rId12"/>
    <p:sldId id="383" r:id="rId13"/>
    <p:sldId id="378" r:id="rId14"/>
    <p:sldId id="379" r:id="rId15"/>
    <p:sldId id="381" r:id="rId16"/>
    <p:sldId id="382" r:id="rId17"/>
    <p:sldId id="35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6C4BA-EE96-46B1-98E0-F6800D4D167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33827-6793-4A01-A107-32782C314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20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5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0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9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3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1802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33827-6793-4A01-A107-32782C314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86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6CBDE5-7DF9-FCD2-5488-E6AEF55741C8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4FF4D5-5755-B157-48C8-CE064F45EA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38511E-60AB-0094-3DA8-42A9D34EE8CB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35B530F0-8F0E-CF0C-923D-01150CCD4409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C750AF7-32D6-C030-A07E-62D67F14340F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359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E4744B-196E-E7A6-D09F-B926A0677BE5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701AEE8-625E-D9DF-9057-D81EC9235E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E290B9A-5DAD-7477-B8FB-9E90E8580009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DB20FC11-4E04-4F31-82BA-D02B4D5718E0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133A8B1-24F9-6975-EB07-604367A93D6B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971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D2E6E3C-3E75-B2CB-8413-C246C64F6C5C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3EF1BF-FE6A-DE57-B705-F82F1FA915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AF5795-7475-3658-E4C9-B982EB58F3FB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434AF2C9-0C6D-55D0-BF36-DC1023F53214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B02E73C3-1A72-D3D4-1040-8ACE7CBBE165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831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96B3C3E-153B-0E89-5085-449A78C60967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CBFE62-850E-9E3C-FDE5-EC217ABD75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8F0EA3F-3BC3-0337-136C-6EB4BE609E89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E4F7FD70-5C5D-66C6-3679-A46655511BA3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34700F62-824F-39BB-C984-9186250B399B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375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B1A7F2-BCB9-49BD-FC7B-97B6EF6E2576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274F21A-E3FB-2D6E-DC6C-C691B181D0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33933F7-9AD5-D5C5-7309-FA2F522ED6CF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D988CC87-A909-D985-4A4F-F843F4F392D4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8B57F12E-B4CB-51C2-CA17-99384FF49237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267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7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3E8EAC-3C66-A6F2-ABE0-02BE57E1043E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9C4901-4707-A9E0-44F6-84399E98F6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21B76A9-B615-54FA-FEE5-4C98B2CD6AEC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A34756A1-9E9F-873B-CFB0-4248A5EF3A9F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D1C56C0E-ADDA-A387-FB91-07698BAB0FC9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30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5D7ADE-E858-65A7-5850-BD77F1D0A6B1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C0C171E-20FA-478F-4867-556173B41C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5BE215E-5598-7B69-CFE6-2A0F44DB5FDD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TextBox 12">
              <a:extLst>
                <a:ext uri="{FF2B5EF4-FFF2-40B4-BE49-F238E27FC236}">
                  <a16:creationId xmlns:a16="http://schemas.microsoft.com/office/drawing/2014/main" id="{2F989E59-25D1-E4EA-6E6D-B947FEE9A267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3A618F98-AD4B-EFB4-4064-9BE3E1147414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60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D75B531-90D0-0B8B-1FB8-74595A13207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FD3EC5-C78E-3546-285D-2541888FFDB6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CC65FB1-0A03-777A-4530-7832ABDB0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F113AB-4479-803C-6799-E58B93C8FB0C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3A6C2219-796D-E613-4C43-5F841022AD1B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3B70F17D-CC1B-F512-1116-CECB2E4E3B9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6128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7C9A1BF3-CFFF-87E1-24A4-0B5EA92D278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FA59FD-2200-4083-91D5-E584DD59045B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1130074-CACF-1709-440E-9A046EC27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E4B5EA0-68FF-6210-3882-3E0D5E19548A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B774386B-8B1F-651A-E168-77FD48D0EDF7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D03EB13A-B30C-01D2-056E-4C2006673038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29808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27306DD-D172-52F3-535A-38944C70FD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6161E40-1027-2F7A-2F4B-87FAF5FF1011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24ECED-F7D6-1C53-6CE0-BCDA8918FC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1486EFF-7ED3-232C-4E61-1B341981E52F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672D8DC1-2AB4-2963-5C08-E08FBB9E6BC7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7B4FB1FB-EFD1-76DA-2FA4-21AC28E5CA28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31600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2B27CEF5-37FF-0951-F629-44B0BF4E5F9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A943DE-1455-45B2-6B49-DEFC625A4464}"/>
              </a:ext>
            </a:extLst>
          </p:cNvPr>
          <p:cNvGrpSpPr/>
          <p:nvPr userDrawn="1"/>
        </p:nvGrpSpPr>
        <p:grpSpPr>
          <a:xfrm>
            <a:off x="-3627885" y="0"/>
            <a:ext cx="4326052" cy="2928084"/>
            <a:chOff x="6278216" y="1917262"/>
            <a:chExt cx="4339742" cy="29280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B42E3C-581C-4EF4-1F7A-2A09E9FE0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60" y="2206135"/>
              <a:ext cx="2313051" cy="1985355"/>
            </a:xfrm>
            <a:prstGeom prst="rect">
              <a:avLst/>
            </a:prstGeom>
          </p:spPr>
        </p:pic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D39D9E5-F352-85B7-CDA1-710E70EA53CF}"/>
                </a:ext>
              </a:extLst>
            </p:cNvPr>
            <p:cNvSpPr/>
            <p:nvPr userDrawn="1"/>
          </p:nvSpPr>
          <p:spPr>
            <a:xfrm>
              <a:off x="6678548" y="1917262"/>
              <a:ext cx="3140771" cy="367646"/>
            </a:xfrm>
            <a:custGeom>
              <a:avLst/>
              <a:gdLst/>
              <a:ahLst/>
              <a:cxnLst/>
              <a:rect l="l" t="t" r="r" b="b"/>
              <a:pathLst>
                <a:path w="5394284" h="376517">
                  <a:moveTo>
                    <a:pt x="3192972" y="333324"/>
                  </a:moveTo>
                  <a:cubicBezTo>
                    <a:pt x="3197561" y="333324"/>
                    <a:pt x="3201376" y="333697"/>
                    <a:pt x="3204416" y="334443"/>
                  </a:cubicBezTo>
                  <a:cubicBezTo>
                    <a:pt x="3207456" y="335188"/>
                    <a:pt x="3209865" y="336393"/>
                    <a:pt x="3211643" y="338056"/>
                  </a:cubicBezTo>
                  <a:cubicBezTo>
                    <a:pt x="3213421" y="339720"/>
                    <a:pt x="3214683" y="341900"/>
                    <a:pt x="3215429" y="344595"/>
                  </a:cubicBezTo>
                  <a:cubicBezTo>
                    <a:pt x="3216175" y="347291"/>
                    <a:pt x="3216548" y="350590"/>
                    <a:pt x="3216548" y="354490"/>
                  </a:cubicBezTo>
                  <a:cubicBezTo>
                    <a:pt x="3216548" y="358620"/>
                    <a:pt x="3216175" y="362091"/>
                    <a:pt x="3215429" y="364901"/>
                  </a:cubicBezTo>
                  <a:cubicBezTo>
                    <a:pt x="3214683" y="367712"/>
                    <a:pt x="3213393" y="369978"/>
                    <a:pt x="3211557" y="371698"/>
                  </a:cubicBezTo>
                  <a:cubicBezTo>
                    <a:pt x="3209722" y="373419"/>
                    <a:pt x="3207255" y="374653"/>
                    <a:pt x="3204158" y="375398"/>
                  </a:cubicBezTo>
                  <a:cubicBezTo>
                    <a:pt x="3201060" y="376144"/>
                    <a:pt x="3197217" y="376517"/>
                    <a:pt x="3192628" y="376517"/>
                  </a:cubicBezTo>
                  <a:cubicBezTo>
                    <a:pt x="3188039" y="376517"/>
                    <a:pt x="3184225" y="376144"/>
                    <a:pt x="3181185" y="375398"/>
                  </a:cubicBezTo>
                  <a:cubicBezTo>
                    <a:pt x="3178144" y="374653"/>
                    <a:pt x="3175707" y="373448"/>
                    <a:pt x="3173871" y="371785"/>
                  </a:cubicBezTo>
                  <a:cubicBezTo>
                    <a:pt x="3172036" y="370121"/>
                    <a:pt x="3170745" y="367941"/>
                    <a:pt x="3169999" y="365245"/>
                  </a:cubicBezTo>
                  <a:cubicBezTo>
                    <a:pt x="3169253" y="362549"/>
                    <a:pt x="3168881" y="359251"/>
                    <a:pt x="3168881" y="355351"/>
                  </a:cubicBezTo>
                  <a:cubicBezTo>
                    <a:pt x="3168881" y="351221"/>
                    <a:pt x="3169282" y="347750"/>
                    <a:pt x="3170085" y="344940"/>
                  </a:cubicBezTo>
                  <a:cubicBezTo>
                    <a:pt x="3170888" y="342129"/>
                    <a:pt x="3172208" y="339863"/>
                    <a:pt x="3174043" y="338142"/>
                  </a:cubicBezTo>
                  <a:cubicBezTo>
                    <a:pt x="3175879" y="336422"/>
                    <a:pt x="3178345" y="335188"/>
                    <a:pt x="3181443" y="334443"/>
                  </a:cubicBezTo>
                  <a:cubicBezTo>
                    <a:pt x="3184540" y="333697"/>
                    <a:pt x="3188383" y="333324"/>
                    <a:pt x="3192972" y="333324"/>
                  </a:cubicBezTo>
                  <a:close/>
                  <a:moveTo>
                    <a:pt x="3192628" y="138871"/>
                  </a:moveTo>
                  <a:lnTo>
                    <a:pt x="3161137" y="233516"/>
                  </a:lnTo>
                  <a:lnTo>
                    <a:pt x="3224291" y="233516"/>
                  </a:lnTo>
                  <a:lnTo>
                    <a:pt x="3192800" y="138871"/>
                  </a:lnTo>
                  <a:close/>
                  <a:moveTo>
                    <a:pt x="4987363" y="132160"/>
                  </a:moveTo>
                  <a:lnTo>
                    <a:pt x="4959808" y="222847"/>
                  </a:lnTo>
                  <a:lnTo>
                    <a:pt x="5015208" y="222847"/>
                  </a:lnTo>
                  <a:close/>
                  <a:moveTo>
                    <a:pt x="4292038" y="132160"/>
                  </a:moveTo>
                  <a:lnTo>
                    <a:pt x="4264483" y="222847"/>
                  </a:lnTo>
                  <a:lnTo>
                    <a:pt x="4319883" y="222847"/>
                  </a:lnTo>
                  <a:close/>
                  <a:moveTo>
                    <a:pt x="1710763" y="132160"/>
                  </a:moveTo>
                  <a:lnTo>
                    <a:pt x="1683208" y="222847"/>
                  </a:lnTo>
                  <a:lnTo>
                    <a:pt x="1738608" y="222847"/>
                  </a:lnTo>
                  <a:close/>
                  <a:moveTo>
                    <a:pt x="4577469" y="121491"/>
                  </a:moveTo>
                  <a:cubicBezTo>
                    <a:pt x="4561752" y="121491"/>
                    <a:pt x="4549133" y="127055"/>
                    <a:pt x="4539611" y="138183"/>
                  </a:cubicBezTo>
                  <a:cubicBezTo>
                    <a:pt x="4530089" y="149311"/>
                    <a:pt x="4525328" y="167723"/>
                    <a:pt x="4525328" y="193421"/>
                  </a:cubicBezTo>
                  <a:cubicBezTo>
                    <a:pt x="4525328" y="218889"/>
                    <a:pt x="4530061" y="237187"/>
                    <a:pt x="4539525" y="248315"/>
                  </a:cubicBezTo>
                  <a:cubicBezTo>
                    <a:pt x="4548990" y="259443"/>
                    <a:pt x="4561867" y="265007"/>
                    <a:pt x="4578158" y="265007"/>
                  </a:cubicBezTo>
                  <a:cubicBezTo>
                    <a:pt x="4594907" y="265007"/>
                    <a:pt x="4607870" y="259558"/>
                    <a:pt x="4617048" y="248659"/>
                  </a:cubicBezTo>
                  <a:cubicBezTo>
                    <a:pt x="4626226" y="237761"/>
                    <a:pt x="4630815" y="218201"/>
                    <a:pt x="4630815" y="189979"/>
                  </a:cubicBezTo>
                  <a:cubicBezTo>
                    <a:pt x="4630815" y="166232"/>
                    <a:pt x="4626025" y="148880"/>
                    <a:pt x="4616446" y="137924"/>
                  </a:cubicBezTo>
                  <a:cubicBezTo>
                    <a:pt x="4606867" y="126968"/>
                    <a:pt x="4593874" y="121491"/>
                    <a:pt x="4577469" y="121491"/>
                  </a:cubicBezTo>
                  <a:close/>
                  <a:moveTo>
                    <a:pt x="2224794" y="121491"/>
                  </a:moveTo>
                  <a:cubicBezTo>
                    <a:pt x="2209077" y="121491"/>
                    <a:pt x="2196458" y="127055"/>
                    <a:pt x="2186936" y="138183"/>
                  </a:cubicBezTo>
                  <a:cubicBezTo>
                    <a:pt x="2177414" y="149311"/>
                    <a:pt x="2172653" y="167723"/>
                    <a:pt x="2172653" y="193421"/>
                  </a:cubicBezTo>
                  <a:cubicBezTo>
                    <a:pt x="2172653" y="218889"/>
                    <a:pt x="2177386" y="237187"/>
                    <a:pt x="2186850" y="248315"/>
                  </a:cubicBezTo>
                  <a:cubicBezTo>
                    <a:pt x="2196315" y="259443"/>
                    <a:pt x="2209192" y="265007"/>
                    <a:pt x="2225483" y="265007"/>
                  </a:cubicBezTo>
                  <a:cubicBezTo>
                    <a:pt x="2242232" y="265007"/>
                    <a:pt x="2255195" y="259558"/>
                    <a:pt x="2264373" y="248659"/>
                  </a:cubicBezTo>
                  <a:cubicBezTo>
                    <a:pt x="2273551" y="237761"/>
                    <a:pt x="2278140" y="218201"/>
                    <a:pt x="2278140" y="189979"/>
                  </a:cubicBezTo>
                  <a:cubicBezTo>
                    <a:pt x="2278140" y="166232"/>
                    <a:pt x="2273350" y="148880"/>
                    <a:pt x="2263771" y="137924"/>
                  </a:cubicBezTo>
                  <a:cubicBezTo>
                    <a:pt x="2254192" y="126968"/>
                    <a:pt x="2241199" y="121491"/>
                    <a:pt x="2224794" y="121491"/>
                  </a:cubicBezTo>
                  <a:close/>
                  <a:moveTo>
                    <a:pt x="710319" y="121491"/>
                  </a:moveTo>
                  <a:cubicBezTo>
                    <a:pt x="694603" y="121491"/>
                    <a:pt x="681983" y="127055"/>
                    <a:pt x="672461" y="138183"/>
                  </a:cubicBezTo>
                  <a:cubicBezTo>
                    <a:pt x="662939" y="149311"/>
                    <a:pt x="658178" y="167723"/>
                    <a:pt x="658178" y="193421"/>
                  </a:cubicBezTo>
                  <a:cubicBezTo>
                    <a:pt x="658178" y="218889"/>
                    <a:pt x="662911" y="237187"/>
                    <a:pt x="672375" y="248315"/>
                  </a:cubicBezTo>
                  <a:cubicBezTo>
                    <a:pt x="681840" y="259443"/>
                    <a:pt x="694717" y="265007"/>
                    <a:pt x="711008" y="265007"/>
                  </a:cubicBezTo>
                  <a:cubicBezTo>
                    <a:pt x="727757" y="265007"/>
                    <a:pt x="740721" y="259558"/>
                    <a:pt x="749898" y="248659"/>
                  </a:cubicBezTo>
                  <a:cubicBezTo>
                    <a:pt x="759076" y="237761"/>
                    <a:pt x="763665" y="218201"/>
                    <a:pt x="763665" y="189979"/>
                  </a:cubicBezTo>
                  <a:cubicBezTo>
                    <a:pt x="763665" y="166232"/>
                    <a:pt x="758875" y="148880"/>
                    <a:pt x="749296" y="137924"/>
                  </a:cubicBezTo>
                  <a:cubicBezTo>
                    <a:pt x="739717" y="126968"/>
                    <a:pt x="726724" y="121491"/>
                    <a:pt x="710319" y="121491"/>
                  </a:cubicBezTo>
                  <a:close/>
                  <a:moveTo>
                    <a:pt x="3193317" y="95334"/>
                  </a:moveTo>
                  <a:cubicBezTo>
                    <a:pt x="3200085" y="95334"/>
                    <a:pt x="3205477" y="95420"/>
                    <a:pt x="3209492" y="95592"/>
                  </a:cubicBezTo>
                  <a:cubicBezTo>
                    <a:pt x="3213507" y="95764"/>
                    <a:pt x="3216634" y="96166"/>
                    <a:pt x="3218871" y="96797"/>
                  </a:cubicBezTo>
                  <a:cubicBezTo>
                    <a:pt x="3221108" y="97428"/>
                    <a:pt x="3222714" y="98374"/>
                    <a:pt x="3223689" y="99636"/>
                  </a:cubicBezTo>
                  <a:cubicBezTo>
                    <a:pt x="3224664" y="100898"/>
                    <a:pt x="3225496" y="102619"/>
                    <a:pt x="3226184" y="104798"/>
                  </a:cubicBezTo>
                  <a:lnTo>
                    <a:pt x="3295017" y="302177"/>
                  </a:lnTo>
                  <a:cubicBezTo>
                    <a:pt x="3296394" y="306307"/>
                    <a:pt x="3297254" y="309577"/>
                    <a:pt x="3297599" y="311986"/>
                  </a:cubicBezTo>
                  <a:cubicBezTo>
                    <a:pt x="3297943" y="314395"/>
                    <a:pt x="3297484" y="316202"/>
                    <a:pt x="3296222" y="317406"/>
                  </a:cubicBezTo>
                  <a:cubicBezTo>
                    <a:pt x="3294960" y="318611"/>
                    <a:pt x="3292723" y="319357"/>
                    <a:pt x="3289511" y="319644"/>
                  </a:cubicBezTo>
                  <a:cubicBezTo>
                    <a:pt x="3286298" y="319930"/>
                    <a:pt x="3281881" y="320074"/>
                    <a:pt x="3276260" y="320074"/>
                  </a:cubicBezTo>
                  <a:cubicBezTo>
                    <a:pt x="3270409" y="320074"/>
                    <a:pt x="3265849" y="319988"/>
                    <a:pt x="3262580" y="319816"/>
                  </a:cubicBezTo>
                  <a:cubicBezTo>
                    <a:pt x="3259310" y="319644"/>
                    <a:pt x="3256815" y="319299"/>
                    <a:pt x="3255094" y="318783"/>
                  </a:cubicBezTo>
                  <a:cubicBezTo>
                    <a:pt x="3253373" y="318267"/>
                    <a:pt x="3252169" y="317550"/>
                    <a:pt x="3251480" y="316632"/>
                  </a:cubicBezTo>
                  <a:cubicBezTo>
                    <a:pt x="3250792" y="315714"/>
                    <a:pt x="3250218" y="314510"/>
                    <a:pt x="3249760" y="313018"/>
                  </a:cubicBezTo>
                  <a:lnTo>
                    <a:pt x="3234788" y="268277"/>
                  </a:lnTo>
                  <a:lnTo>
                    <a:pt x="3151156" y="268277"/>
                  </a:lnTo>
                  <a:lnTo>
                    <a:pt x="3137046" y="311814"/>
                  </a:lnTo>
                  <a:cubicBezTo>
                    <a:pt x="3136587" y="313420"/>
                    <a:pt x="3135984" y="314768"/>
                    <a:pt x="3135239" y="315858"/>
                  </a:cubicBezTo>
                  <a:cubicBezTo>
                    <a:pt x="3134493" y="316948"/>
                    <a:pt x="3133288" y="317808"/>
                    <a:pt x="3131625" y="318439"/>
                  </a:cubicBezTo>
                  <a:cubicBezTo>
                    <a:pt x="3129961" y="319070"/>
                    <a:pt x="3127609" y="319500"/>
                    <a:pt x="3124570" y="319730"/>
                  </a:cubicBezTo>
                  <a:cubicBezTo>
                    <a:pt x="3121529" y="319959"/>
                    <a:pt x="3117543" y="320074"/>
                    <a:pt x="3112610" y="320074"/>
                  </a:cubicBezTo>
                  <a:cubicBezTo>
                    <a:pt x="3107333" y="320074"/>
                    <a:pt x="3103203" y="319902"/>
                    <a:pt x="3100220" y="319557"/>
                  </a:cubicBezTo>
                  <a:cubicBezTo>
                    <a:pt x="3097237" y="319213"/>
                    <a:pt x="3095172" y="318382"/>
                    <a:pt x="3094025" y="317062"/>
                  </a:cubicBezTo>
                  <a:cubicBezTo>
                    <a:pt x="3092878" y="315743"/>
                    <a:pt x="3092476" y="313879"/>
                    <a:pt x="3092820" y="311470"/>
                  </a:cubicBezTo>
                  <a:cubicBezTo>
                    <a:pt x="3093164" y="309060"/>
                    <a:pt x="3094025" y="305848"/>
                    <a:pt x="3095402" y="301833"/>
                  </a:cubicBezTo>
                  <a:lnTo>
                    <a:pt x="3164062" y="104282"/>
                  </a:lnTo>
                  <a:cubicBezTo>
                    <a:pt x="3164751" y="102332"/>
                    <a:pt x="3165554" y="100755"/>
                    <a:pt x="3166472" y="99550"/>
                  </a:cubicBezTo>
                  <a:cubicBezTo>
                    <a:pt x="3167389" y="98345"/>
                    <a:pt x="3168852" y="97428"/>
                    <a:pt x="3170860" y="96797"/>
                  </a:cubicBezTo>
                  <a:cubicBezTo>
                    <a:pt x="3172867" y="96166"/>
                    <a:pt x="3175649" y="95764"/>
                    <a:pt x="3179206" y="95592"/>
                  </a:cubicBezTo>
                  <a:cubicBezTo>
                    <a:pt x="3182762" y="95420"/>
                    <a:pt x="3187466" y="95334"/>
                    <a:pt x="3193317" y="95334"/>
                  </a:cubicBezTo>
                  <a:close/>
                  <a:moveTo>
                    <a:pt x="5153025" y="66768"/>
                  </a:moveTo>
                  <a:lnTo>
                    <a:pt x="5225816" y="66768"/>
                  </a:lnTo>
                  <a:lnTo>
                    <a:pt x="5320805" y="206338"/>
                  </a:lnTo>
                  <a:lnTo>
                    <a:pt x="5320805" y="66768"/>
                  </a:lnTo>
                  <a:lnTo>
                    <a:pt x="5394284" y="66768"/>
                  </a:lnTo>
                  <a:lnTo>
                    <a:pt x="5394284" y="319041"/>
                  </a:lnTo>
                  <a:lnTo>
                    <a:pt x="5320805" y="319041"/>
                  </a:lnTo>
                  <a:lnTo>
                    <a:pt x="5226332" y="180526"/>
                  </a:lnTo>
                  <a:lnTo>
                    <a:pt x="5226332" y="319041"/>
                  </a:lnTo>
                  <a:lnTo>
                    <a:pt x="5153025" y="319041"/>
                  </a:lnTo>
                  <a:close/>
                  <a:moveTo>
                    <a:pt x="4945805" y="66768"/>
                  </a:moveTo>
                  <a:lnTo>
                    <a:pt x="5030835" y="66768"/>
                  </a:lnTo>
                  <a:lnTo>
                    <a:pt x="5125631" y="319041"/>
                  </a:lnTo>
                  <a:lnTo>
                    <a:pt x="5043999" y="319041"/>
                  </a:lnTo>
                  <a:lnTo>
                    <a:pt x="5031379" y="277397"/>
                  </a:lnTo>
                  <a:lnTo>
                    <a:pt x="4942877" y="277397"/>
                  </a:lnTo>
                  <a:lnTo>
                    <a:pt x="4930581" y="319041"/>
                  </a:lnTo>
                  <a:lnTo>
                    <a:pt x="4850987" y="319041"/>
                  </a:lnTo>
                  <a:close/>
                  <a:moveTo>
                    <a:pt x="4250480" y="66768"/>
                  </a:moveTo>
                  <a:lnTo>
                    <a:pt x="4335510" y="66768"/>
                  </a:lnTo>
                  <a:lnTo>
                    <a:pt x="4430306" y="319041"/>
                  </a:lnTo>
                  <a:lnTo>
                    <a:pt x="4348675" y="319041"/>
                  </a:lnTo>
                  <a:lnTo>
                    <a:pt x="4336053" y="277397"/>
                  </a:lnTo>
                  <a:lnTo>
                    <a:pt x="4247552" y="277397"/>
                  </a:lnTo>
                  <a:lnTo>
                    <a:pt x="4235256" y="319041"/>
                  </a:lnTo>
                  <a:lnTo>
                    <a:pt x="4155663" y="319041"/>
                  </a:lnTo>
                  <a:close/>
                  <a:moveTo>
                    <a:pt x="4050706" y="66768"/>
                  </a:moveTo>
                  <a:lnTo>
                    <a:pt x="4128832" y="66768"/>
                  </a:lnTo>
                  <a:lnTo>
                    <a:pt x="4128832" y="319041"/>
                  </a:lnTo>
                  <a:lnTo>
                    <a:pt x="4050706" y="319041"/>
                  </a:lnTo>
                  <a:close/>
                  <a:moveTo>
                    <a:pt x="3324225" y="66768"/>
                  </a:moveTo>
                  <a:lnTo>
                    <a:pt x="3397016" y="66768"/>
                  </a:lnTo>
                  <a:lnTo>
                    <a:pt x="3492005" y="206338"/>
                  </a:lnTo>
                  <a:lnTo>
                    <a:pt x="3492005" y="66768"/>
                  </a:lnTo>
                  <a:lnTo>
                    <a:pt x="3565485" y="66768"/>
                  </a:lnTo>
                  <a:lnTo>
                    <a:pt x="3565485" y="319041"/>
                  </a:lnTo>
                  <a:lnTo>
                    <a:pt x="3492005" y="319041"/>
                  </a:lnTo>
                  <a:lnTo>
                    <a:pt x="3397532" y="180526"/>
                  </a:lnTo>
                  <a:lnTo>
                    <a:pt x="3397532" y="319041"/>
                  </a:lnTo>
                  <a:lnTo>
                    <a:pt x="3324225" y="319041"/>
                  </a:lnTo>
                  <a:close/>
                  <a:moveTo>
                    <a:pt x="2819228" y="66768"/>
                  </a:moveTo>
                  <a:lnTo>
                    <a:pt x="2897181" y="66768"/>
                  </a:lnTo>
                  <a:lnTo>
                    <a:pt x="2897181" y="155047"/>
                  </a:lnTo>
                  <a:lnTo>
                    <a:pt x="2982362" y="155047"/>
                  </a:lnTo>
                  <a:lnTo>
                    <a:pt x="2982362" y="66768"/>
                  </a:lnTo>
                  <a:lnTo>
                    <a:pt x="3060660" y="66768"/>
                  </a:lnTo>
                  <a:lnTo>
                    <a:pt x="3060660" y="319041"/>
                  </a:lnTo>
                  <a:lnTo>
                    <a:pt x="2982362" y="319041"/>
                  </a:lnTo>
                  <a:lnTo>
                    <a:pt x="2982362" y="216996"/>
                  </a:lnTo>
                  <a:lnTo>
                    <a:pt x="2897181" y="216996"/>
                  </a:lnTo>
                  <a:lnTo>
                    <a:pt x="2897181" y="319041"/>
                  </a:lnTo>
                  <a:lnTo>
                    <a:pt x="2819228" y="319041"/>
                  </a:lnTo>
                  <a:close/>
                  <a:moveTo>
                    <a:pt x="2524125" y="66768"/>
                  </a:moveTo>
                  <a:lnTo>
                    <a:pt x="2596916" y="66768"/>
                  </a:lnTo>
                  <a:lnTo>
                    <a:pt x="2691905" y="206338"/>
                  </a:lnTo>
                  <a:lnTo>
                    <a:pt x="2691905" y="66768"/>
                  </a:lnTo>
                  <a:lnTo>
                    <a:pt x="2765385" y="66768"/>
                  </a:lnTo>
                  <a:lnTo>
                    <a:pt x="2765385" y="319041"/>
                  </a:lnTo>
                  <a:lnTo>
                    <a:pt x="2691905" y="319041"/>
                  </a:lnTo>
                  <a:lnTo>
                    <a:pt x="2597432" y="180526"/>
                  </a:lnTo>
                  <a:lnTo>
                    <a:pt x="2597432" y="319041"/>
                  </a:lnTo>
                  <a:lnTo>
                    <a:pt x="2524125" y="319041"/>
                  </a:lnTo>
                  <a:close/>
                  <a:moveTo>
                    <a:pt x="1875909" y="66768"/>
                  </a:moveTo>
                  <a:lnTo>
                    <a:pt x="1953862" y="66768"/>
                  </a:lnTo>
                  <a:lnTo>
                    <a:pt x="1953862" y="256919"/>
                  </a:lnTo>
                  <a:lnTo>
                    <a:pt x="2075524" y="256919"/>
                  </a:lnTo>
                  <a:lnTo>
                    <a:pt x="2075524" y="319041"/>
                  </a:lnTo>
                  <a:lnTo>
                    <a:pt x="1875909" y="319041"/>
                  </a:lnTo>
                  <a:close/>
                  <a:moveTo>
                    <a:pt x="1669205" y="66768"/>
                  </a:moveTo>
                  <a:lnTo>
                    <a:pt x="1754235" y="66768"/>
                  </a:lnTo>
                  <a:lnTo>
                    <a:pt x="1849031" y="319041"/>
                  </a:lnTo>
                  <a:lnTo>
                    <a:pt x="1767400" y="319041"/>
                  </a:lnTo>
                  <a:lnTo>
                    <a:pt x="1754778" y="277397"/>
                  </a:lnTo>
                  <a:lnTo>
                    <a:pt x="1666277" y="277397"/>
                  </a:lnTo>
                  <a:lnTo>
                    <a:pt x="1653981" y="319041"/>
                  </a:lnTo>
                  <a:lnTo>
                    <a:pt x="1574387" y="319041"/>
                  </a:lnTo>
                  <a:close/>
                  <a:moveTo>
                    <a:pt x="1336142" y="66768"/>
                  </a:moveTo>
                  <a:lnTo>
                    <a:pt x="1556752" y="66768"/>
                  </a:lnTo>
                  <a:lnTo>
                    <a:pt x="1556752" y="117188"/>
                  </a:lnTo>
                  <a:lnTo>
                    <a:pt x="1415138" y="264835"/>
                  </a:lnTo>
                  <a:lnTo>
                    <a:pt x="1561914" y="264835"/>
                  </a:lnTo>
                  <a:lnTo>
                    <a:pt x="1561914" y="319041"/>
                  </a:lnTo>
                  <a:lnTo>
                    <a:pt x="1322547" y="319041"/>
                  </a:lnTo>
                  <a:lnTo>
                    <a:pt x="1322547" y="266728"/>
                  </a:lnTo>
                  <a:lnTo>
                    <a:pt x="1462679" y="120630"/>
                  </a:lnTo>
                  <a:lnTo>
                    <a:pt x="1336142" y="120630"/>
                  </a:lnTo>
                  <a:close/>
                  <a:moveTo>
                    <a:pt x="884448" y="66768"/>
                  </a:moveTo>
                  <a:lnTo>
                    <a:pt x="986966" y="66768"/>
                  </a:lnTo>
                  <a:lnTo>
                    <a:pt x="1026502" y="220266"/>
                  </a:lnTo>
                  <a:lnTo>
                    <a:pt x="1065756" y="66768"/>
                  </a:lnTo>
                  <a:lnTo>
                    <a:pt x="1168212" y="66768"/>
                  </a:lnTo>
                  <a:lnTo>
                    <a:pt x="1168212" y="319041"/>
                  </a:lnTo>
                  <a:lnTo>
                    <a:pt x="1104370" y="319041"/>
                  </a:lnTo>
                  <a:lnTo>
                    <a:pt x="1104370" y="126653"/>
                  </a:lnTo>
                  <a:lnTo>
                    <a:pt x="1055178" y="319041"/>
                  </a:lnTo>
                  <a:lnTo>
                    <a:pt x="997391" y="319041"/>
                  </a:lnTo>
                  <a:lnTo>
                    <a:pt x="948291" y="126653"/>
                  </a:lnTo>
                  <a:lnTo>
                    <a:pt x="948291" y="319041"/>
                  </a:lnTo>
                  <a:lnTo>
                    <a:pt x="884448" y="319041"/>
                  </a:lnTo>
                  <a:close/>
                  <a:moveTo>
                    <a:pt x="295103" y="66768"/>
                  </a:moveTo>
                  <a:lnTo>
                    <a:pt x="373056" y="66768"/>
                  </a:lnTo>
                  <a:lnTo>
                    <a:pt x="373056" y="155047"/>
                  </a:lnTo>
                  <a:lnTo>
                    <a:pt x="458237" y="155047"/>
                  </a:lnTo>
                  <a:lnTo>
                    <a:pt x="458237" y="66768"/>
                  </a:lnTo>
                  <a:lnTo>
                    <a:pt x="536535" y="66768"/>
                  </a:lnTo>
                  <a:lnTo>
                    <a:pt x="536535" y="319041"/>
                  </a:lnTo>
                  <a:lnTo>
                    <a:pt x="458237" y="319041"/>
                  </a:lnTo>
                  <a:lnTo>
                    <a:pt x="458237" y="216996"/>
                  </a:lnTo>
                  <a:lnTo>
                    <a:pt x="373056" y="216996"/>
                  </a:lnTo>
                  <a:lnTo>
                    <a:pt x="373056" y="319041"/>
                  </a:lnTo>
                  <a:lnTo>
                    <a:pt x="295103" y="319041"/>
                  </a:lnTo>
                  <a:close/>
                  <a:moveTo>
                    <a:pt x="0" y="66768"/>
                  </a:moveTo>
                  <a:lnTo>
                    <a:pt x="72791" y="66768"/>
                  </a:lnTo>
                  <a:lnTo>
                    <a:pt x="167780" y="206338"/>
                  </a:lnTo>
                  <a:lnTo>
                    <a:pt x="167780" y="66768"/>
                  </a:lnTo>
                  <a:lnTo>
                    <a:pt x="241260" y="66768"/>
                  </a:lnTo>
                  <a:lnTo>
                    <a:pt x="241260" y="319041"/>
                  </a:lnTo>
                  <a:lnTo>
                    <a:pt x="167780" y="319041"/>
                  </a:lnTo>
                  <a:lnTo>
                    <a:pt x="73307" y="180526"/>
                  </a:lnTo>
                  <a:lnTo>
                    <a:pt x="73307" y="319041"/>
                  </a:lnTo>
                  <a:lnTo>
                    <a:pt x="0" y="319041"/>
                  </a:lnTo>
                  <a:close/>
                  <a:moveTo>
                    <a:pt x="4577641" y="62466"/>
                  </a:moveTo>
                  <a:cubicBezTo>
                    <a:pt x="4619630" y="62466"/>
                    <a:pt x="4651981" y="73738"/>
                    <a:pt x="4674696" y="96280"/>
                  </a:cubicBezTo>
                  <a:cubicBezTo>
                    <a:pt x="4697411" y="118823"/>
                    <a:pt x="4708768" y="150400"/>
                    <a:pt x="4708768" y="191012"/>
                  </a:cubicBezTo>
                  <a:cubicBezTo>
                    <a:pt x="4708768" y="220495"/>
                    <a:pt x="4703806" y="244673"/>
                    <a:pt x="4693883" y="263545"/>
                  </a:cubicBezTo>
                  <a:cubicBezTo>
                    <a:pt x="4683960" y="282416"/>
                    <a:pt x="4669620" y="297101"/>
                    <a:pt x="4650863" y="307598"/>
                  </a:cubicBezTo>
                  <a:cubicBezTo>
                    <a:pt x="4632106" y="318095"/>
                    <a:pt x="4608731" y="323343"/>
                    <a:pt x="4580739" y="323343"/>
                  </a:cubicBezTo>
                  <a:cubicBezTo>
                    <a:pt x="4552288" y="323343"/>
                    <a:pt x="4528741" y="318812"/>
                    <a:pt x="4510099" y="309749"/>
                  </a:cubicBezTo>
                  <a:cubicBezTo>
                    <a:pt x="4491457" y="300686"/>
                    <a:pt x="4476342" y="286346"/>
                    <a:pt x="4464755" y="266728"/>
                  </a:cubicBezTo>
                  <a:cubicBezTo>
                    <a:pt x="4453169" y="247111"/>
                    <a:pt x="4447375" y="222560"/>
                    <a:pt x="4447375" y="193077"/>
                  </a:cubicBezTo>
                  <a:cubicBezTo>
                    <a:pt x="4447375" y="151892"/>
                    <a:pt x="4458847" y="119827"/>
                    <a:pt x="4481791" y="96883"/>
                  </a:cubicBezTo>
                  <a:cubicBezTo>
                    <a:pt x="4504736" y="73938"/>
                    <a:pt x="4536686" y="62466"/>
                    <a:pt x="4577641" y="62466"/>
                  </a:cubicBezTo>
                  <a:close/>
                  <a:moveTo>
                    <a:pt x="3878642" y="62466"/>
                  </a:moveTo>
                  <a:cubicBezTo>
                    <a:pt x="3906519" y="62466"/>
                    <a:pt x="3927370" y="64990"/>
                    <a:pt x="3941194" y="70038"/>
                  </a:cubicBezTo>
                  <a:cubicBezTo>
                    <a:pt x="3955018" y="75086"/>
                    <a:pt x="3966490" y="82915"/>
                    <a:pt x="3975611" y="93527"/>
                  </a:cubicBezTo>
                  <a:cubicBezTo>
                    <a:pt x="3984731" y="104139"/>
                    <a:pt x="3991586" y="117590"/>
                    <a:pt x="3996174" y="133880"/>
                  </a:cubicBezTo>
                  <a:lnTo>
                    <a:pt x="3920974" y="147303"/>
                  </a:lnTo>
                  <a:cubicBezTo>
                    <a:pt x="3917877" y="137781"/>
                    <a:pt x="3912628" y="130496"/>
                    <a:pt x="3905229" y="125448"/>
                  </a:cubicBezTo>
                  <a:cubicBezTo>
                    <a:pt x="3897829" y="120401"/>
                    <a:pt x="3888394" y="117877"/>
                    <a:pt x="3876921" y="117877"/>
                  </a:cubicBezTo>
                  <a:cubicBezTo>
                    <a:pt x="3859828" y="117877"/>
                    <a:pt x="3846205" y="123814"/>
                    <a:pt x="3836052" y="135687"/>
                  </a:cubicBezTo>
                  <a:cubicBezTo>
                    <a:pt x="3825899" y="147561"/>
                    <a:pt x="3820822" y="166347"/>
                    <a:pt x="3820822" y="192044"/>
                  </a:cubicBezTo>
                  <a:cubicBezTo>
                    <a:pt x="3820822" y="219348"/>
                    <a:pt x="3825956" y="238851"/>
                    <a:pt x="3836224" y="250552"/>
                  </a:cubicBezTo>
                  <a:cubicBezTo>
                    <a:pt x="3846491" y="262254"/>
                    <a:pt x="3860803" y="268105"/>
                    <a:pt x="3879158" y="268105"/>
                  </a:cubicBezTo>
                  <a:cubicBezTo>
                    <a:pt x="3887877" y="268105"/>
                    <a:pt x="3896195" y="266843"/>
                    <a:pt x="3904110" y="264319"/>
                  </a:cubicBezTo>
                  <a:cubicBezTo>
                    <a:pt x="3912026" y="261795"/>
                    <a:pt x="3921089" y="257493"/>
                    <a:pt x="3931299" y="251413"/>
                  </a:cubicBezTo>
                  <a:lnTo>
                    <a:pt x="3931299" y="227665"/>
                  </a:lnTo>
                  <a:lnTo>
                    <a:pt x="3879158" y="227665"/>
                  </a:lnTo>
                  <a:lnTo>
                    <a:pt x="3879158" y="175180"/>
                  </a:lnTo>
                  <a:lnTo>
                    <a:pt x="3999616" y="175180"/>
                  </a:lnTo>
                  <a:lnTo>
                    <a:pt x="3999616" y="282732"/>
                  </a:lnTo>
                  <a:cubicBezTo>
                    <a:pt x="3976557" y="298449"/>
                    <a:pt x="3956165" y="309146"/>
                    <a:pt x="3938441" y="314825"/>
                  </a:cubicBezTo>
                  <a:cubicBezTo>
                    <a:pt x="3920716" y="320504"/>
                    <a:pt x="3899693" y="323343"/>
                    <a:pt x="3875373" y="323343"/>
                  </a:cubicBezTo>
                  <a:cubicBezTo>
                    <a:pt x="3845430" y="323343"/>
                    <a:pt x="3821023" y="318238"/>
                    <a:pt x="3802151" y="308028"/>
                  </a:cubicBezTo>
                  <a:cubicBezTo>
                    <a:pt x="3783280" y="297818"/>
                    <a:pt x="3768653" y="282617"/>
                    <a:pt x="3758270" y="262426"/>
                  </a:cubicBezTo>
                  <a:cubicBezTo>
                    <a:pt x="3747888" y="242235"/>
                    <a:pt x="3742697" y="219061"/>
                    <a:pt x="3742697" y="192905"/>
                  </a:cubicBezTo>
                  <a:cubicBezTo>
                    <a:pt x="3742697" y="165372"/>
                    <a:pt x="3748376" y="141423"/>
                    <a:pt x="3759733" y="121060"/>
                  </a:cubicBezTo>
                  <a:cubicBezTo>
                    <a:pt x="3771091" y="100697"/>
                    <a:pt x="3787725" y="85238"/>
                    <a:pt x="3809637" y="74684"/>
                  </a:cubicBezTo>
                  <a:cubicBezTo>
                    <a:pt x="3826730" y="66539"/>
                    <a:pt x="3849732" y="62466"/>
                    <a:pt x="3878642" y="62466"/>
                  </a:cubicBezTo>
                  <a:close/>
                  <a:moveTo>
                    <a:pt x="2224966" y="62466"/>
                  </a:moveTo>
                  <a:cubicBezTo>
                    <a:pt x="2266954" y="62466"/>
                    <a:pt x="2299306" y="73738"/>
                    <a:pt x="2322021" y="96280"/>
                  </a:cubicBezTo>
                  <a:cubicBezTo>
                    <a:pt x="2344736" y="118823"/>
                    <a:pt x="2356093" y="150400"/>
                    <a:pt x="2356093" y="191012"/>
                  </a:cubicBezTo>
                  <a:cubicBezTo>
                    <a:pt x="2356093" y="220495"/>
                    <a:pt x="2351131" y="244673"/>
                    <a:pt x="2341208" y="263545"/>
                  </a:cubicBezTo>
                  <a:cubicBezTo>
                    <a:pt x="2331285" y="282416"/>
                    <a:pt x="2316944" y="297101"/>
                    <a:pt x="2298187" y="307598"/>
                  </a:cubicBezTo>
                  <a:cubicBezTo>
                    <a:pt x="2279430" y="318095"/>
                    <a:pt x="2256056" y="323343"/>
                    <a:pt x="2228064" y="323343"/>
                  </a:cubicBezTo>
                  <a:cubicBezTo>
                    <a:pt x="2199613" y="323343"/>
                    <a:pt x="2176066" y="318812"/>
                    <a:pt x="2157424" y="309749"/>
                  </a:cubicBezTo>
                  <a:cubicBezTo>
                    <a:pt x="2138782" y="300686"/>
                    <a:pt x="2123667" y="286346"/>
                    <a:pt x="2112080" y="266728"/>
                  </a:cubicBezTo>
                  <a:cubicBezTo>
                    <a:pt x="2100493" y="247111"/>
                    <a:pt x="2094700" y="222560"/>
                    <a:pt x="2094700" y="193077"/>
                  </a:cubicBezTo>
                  <a:cubicBezTo>
                    <a:pt x="2094700" y="151892"/>
                    <a:pt x="2106172" y="119827"/>
                    <a:pt x="2129116" y="96883"/>
                  </a:cubicBezTo>
                  <a:cubicBezTo>
                    <a:pt x="2152061" y="73938"/>
                    <a:pt x="2184011" y="62466"/>
                    <a:pt x="2224966" y="62466"/>
                  </a:cubicBezTo>
                  <a:close/>
                  <a:moveTo>
                    <a:pt x="710491" y="62466"/>
                  </a:moveTo>
                  <a:cubicBezTo>
                    <a:pt x="752479" y="62466"/>
                    <a:pt x="784831" y="73738"/>
                    <a:pt x="807546" y="96280"/>
                  </a:cubicBezTo>
                  <a:cubicBezTo>
                    <a:pt x="830261" y="118823"/>
                    <a:pt x="841618" y="150400"/>
                    <a:pt x="841618" y="191012"/>
                  </a:cubicBezTo>
                  <a:cubicBezTo>
                    <a:pt x="841618" y="220495"/>
                    <a:pt x="836657" y="244673"/>
                    <a:pt x="826733" y="263545"/>
                  </a:cubicBezTo>
                  <a:cubicBezTo>
                    <a:pt x="816810" y="282416"/>
                    <a:pt x="802470" y="297101"/>
                    <a:pt x="783712" y="307598"/>
                  </a:cubicBezTo>
                  <a:cubicBezTo>
                    <a:pt x="764955" y="318095"/>
                    <a:pt x="741581" y="323343"/>
                    <a:pt x="713589" y="323343"/>
                  </a:cubicBezTo>
                  <a:cubicBezTo>
                    <a:pt x="685138" y="323343"/>
                    <a:pt x="661591" y="318812"/>
                    <a:pt x="642949" y="309749"/>
                  </a:cubicBezTo>
                  <a:cubicBezTo>
                    <a:pt x="624307" y="300686"/>
                    <a:pt x="609192" y="286346"/>
                    <a:pt x="597605" y="266728"/>
                  </a:cubicBezTo>
                  <a:cubicBezTo>
                    <a:pt x="586018" y="247111"/>
                    <a:pt x="580225" y="222560"/>
                    <a:pt x="580225" y="193077"/>
                  </a:cubicBezTo>
                  <a:cubicBezTo>
                    <a:pt x="580225" y="151892"/>
                    <a:pt x="591697" y="119827"/>
                    <a:pt x="614641" y="96883"/>
                  </a:cubicBezTo>
                  <a:cubicBezTo>
                    <a:pt x="637586" y="73938"/>
                    <a:pt x="669536" y="62466"/>
                    <a:pt x="710491" y="62466"/>
                  </a:cubicBezTo>
                  <a:close/>
                  <a:moveTo>
                    <a:pt x="3193833" y="28394"/>
                  </a:moveTo>
                  <a:cubicBezTo>
                    <a:pt x="3197504" y="28394"/>
                    <a:pt x="3200601" y="28451"/>
                    <a:pt x="3203125" y="28566"/>
                  </a:cubicBezTo>
                  <a:cubicBezTo>
                    <a:pt x="3205649" y="28681"/>
                    <a:pt x="3207771" y="28996"/>
                    <a:pt x="3209492" y="29512"/>
                  </a:cubicBezTo>
                  <a:cubicBezTo>
                    <a:pt x="3211213" y="30029"/>
                    <a:pt x="3212762" y="30746"/>
                    <a:pt x="3214139" y="31663"/>
                  </a:cubicBezTo>
                  <a:cubicBezTo>
                    <a:pt x="3215515" y="32581"/>
                    <a:pt x="3216949" y="33843"/>
                    <a:pt x="3218441" y="35449"/>
                  </a:cubicBezTo>
                  <a:lnTo>
                    <a:pt x="3252513" y="72275"/>
                  </a:lnTo>
                  <a:cubicBezTo>
                    <a:pt x="3254004" y="73881"/>
                    <a:pt x="3254893" y="75229"/>
                    <a:pt x="3255180" y="76319"/>
                  </a:cubicBezTo>
                  <a:cubicBezTo>
                    <a:pt x="3255467" y="77409"/>
                    <a:pt x="3255123" y="78269"/>
                    <a:pt x="3254148" y="78900"/>
                  </a:cubicBezTo>
                  <a:cubicBezTo>
                    <a:pt x="3253172" y="79531"/>
                    <a:pt x="3251480" y="79961"/>
                    <a:pt x="3249071" y="80191"/>
                  </a:cubicBezTo>
                  <a:cubicBezTo>
                    <a:pt x="3246662" y="80420"/>
                    <a:pt x="3243450" y="80535"/>
                    <a:pt x="3239435" y="80535"/>
                  </a:cubicBezTo>
                  <a:cubicBezTo>
                    <a:pt x="3234731" y="80535"/>
                    <a:pt x="3230888" y="80449"/>
                    <a:pt x="3227905" y="80277"/>
                  </a:cubicBezTo>
                  <a:cubicBezTo>
                    <a:pt x="3224922" y="80105"/>
                    <a:pt x="3222542" y="79818"/>
                    <a:pt x="3220764" y="79416"/>
                  </a:cubicBezTo>
                  <a:cubicBezTo>
                    <a:pt x="3218985" y="79015"/>
                    <a:pt x="3217609" y="78470"/>
                    <a:pt x="3216634" y="77782"/>
                  </a:cubicBezTo>
                  <a:cubicBezTo>
                    <a:pt x="3215658" y="77093"/>
                    <a:pt x="3214712" y="76233"/>
                    <a:pt x="3213794" y="75200"/>
                  </a:cubicBezTo>
                  <a:lnTo>
                    <a:pt x="3193489" y="51625"/>
                  </a:lnTo>
                  <a:lnTo>
                    <a:pt x="3172495" y="74684"/>
                  </a:lnTo>
                  <a:cubicBezTo>
                    <a:pt x="3171462" y="75946"/>
                    <a:pt x="3170458" y="76921"/>
                    <a:pt x="3169483" y="77609"/>
                  </a:cubicBezTo>
                  <a:cubicBezTo>
                    <a:pt x="3168508" y="78298"/>
                    <a:pt x="3167131" y="78871"/>
                    <a:pt x="3165353" y="79330"/>
                  </a:cubicBezTo>
                  <a:cubicBezTo>
                    <a:pt x="3163575" y="79789"/>
                    <a:pt x="3161252" y="80105"/>
                    <a:pt x="3158384" y="80277"/>
                  </a:cubicBezTo>
                  <a:cubicBezTo>
                    <a:pt x="3155516" y="80449"/>
                    <a:pt x="3151673" y="80535"/>
                    <a:pt x="3146854" y="80535"/>
                  </a:cubicBezTo>
                  <a:cubicBezTo>
                    <a:pt x="3142954" y="80535"/>
                    <a:pt x="3139856" y="80391"/>
                    <a:pt x="3137562" y="80105"/>
                  </a:cubicBezTo>
                  <a:cubicBezTo>
                    <a:pt x="3135267" y="79818"/>
                    <a:pt x="3133632" y="79359"/>
                    <a:pt x="3132657" y="78728"/>
                  </a:cubicBezTo>
                  <a:cubicBezTo>
                    <a:pt x="3131682" y="78097"/>
                    <a:pt x="3131309" y="77265"/>
                    <a:pt x="3131539" y="76233"/>
                  </a:cubicBezTo>
                  <a:cubicBezTo>
                    <a:pt x="3131768" y="75200"/>
                    <a:pt x="3132571" y="73881"/>
                    <a:pt x="3133948" y="72275"/>
                  </a:cubicBezTo>
                  <a:lnTo>
                    <a:pt x="3167504" y="35449"/>
                  </a:lnTo>
                  <a:cubicBezTo>
                    <a:pt x="3168766" y="33958"/>
                    <a:pt x="3170143" y="32753"/>
                    <a:pt x="3171634" y="31836"/>
                  </a:cubicBezTo>
                  <a:cubicBezTo>
                    <a:pt x="3173125" y="30918"/>
                    <a:pt x="3174875" y="30201"/>
                    <a:pt x="3176883" y="29684"/>
                  </a:cubicBezTo>
                  <a:cubicBezTo>
                    <a:pt x="3178890" y="29168"/>
                    <a:pt x="3181271" y="28824"/>
                    <a:pt x="3184024" y="28652"/>
                  </a:cubicBezTo>
                  <a:cubicBezTo>
                    <a:pt x="3186777" y="28480"/>
                    <a:pt x="3190047" y="28394"/>
                    <a:pt x="3193833" y="28394"/>
                  </a:cubicBezTo>
                  <a:close/>
                  <a:moveTo>
                    <a:pt x="4985728" y="0"/>
                  </a:moveTo>
                  <a:lnTo>
                    <a:pt x="5045957" y="0"/>
                  </a:lnTo>
                  <a:lnTo>
                    <a:pt x="4990374" y="51453"/>
                  </a:lnTo>
                  <a:lnTo>
                    <a:pt x="4956818" y="51453"/>
                  </a:lnTo>
                  <a:close/>
                  <a:moveTo>
                    <a:pt x="4290403" y="0"/>
                  </a:moveTo>
                  <a:lnTo>
                    <a:pt x="4350632" y="0"/>
                  </a:lnTo>
                  <a:lnTo>
                    <a:pt x="4295049" y="51453"/>
                  </a:lnTo>
                  <a:lnTo>
                    <a:pt x="4261493" y="51453"/>
                  </a:lnTo>
                  <a:close/>
                  <a:moveTo>
                    <a:pt x="709115" y="0"/>
                  </a:moveTo>
                  <a:lnTo>
                    <a:pt x="769344" y="0"/>
                  </a:lnTo>
                  <a:lnTo>
                    <a:pt x="713761" y="51453"/>
                  </a:lnTo>
                  <a:lnTo>
                    <a:pt x="680205" y="51453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8EACCAEF-0E42-8D5E-BA6E-81FE188FDB80}"/>
                </a:ext>
              </a:extLst>
            </p:cNvPr>
            <p:cNvSpPr txBox="1"/>
            <p:nvPr userDrawn="1"/>
          </p:nvSpPr>
          <p:spPr>
            <a:xfrm>
              <a:off x="7055892" y="4133718"/>
              <a:ext cx="3562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/>
                <a:t>GIÁO ÁN ĐƯỢC CHIA SẺ TẠI</a:t>
              </a: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589A4DD1-677D-B265-A24E-654EDFDE0680}"/>
                </a:ext>
              </a:extLst>
            </p:cNvPr>
            <p:cNvSpPr txBox="1"/>
            <p:nvPr userDrawn="1"/>
          </p:nvSpPr>
          <p:spPr>
            <a:xfrm>
              <a:off x="6278216" y="4476014"/>
              <a:ext cx="4326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rgbClr val="FF0000"/>
                  </a:solidFill>
                </a:rPr>
                <a:t>https://www.hanhtranggiaovien.com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1495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slide" Target="slide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audio" Target="../media/audio4.wav"/><Relationship Id="rId9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144B8D-72D0-61AD-6057-27AEE9818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06" y="2357492"/>
            <a:ext cx="10382388" cy="31336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0C9996-50CD-7D9D-0FD8-E841693C0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31F233-A57F-560B-3B73-C8600A08B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894" y="1786818"/>
            <a:ext cx="2176461" cy="16460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8A9D0-C2D2-7546-BD88-C10C781DDDED}"/>
              </a:ext>
            </a:extLst>
          </p:cNvPr>
          <p:cNvSpPr txBox="1"/>
          <p:nvPr/>
        </p:nvSpPr>
        <p:spPr>
          <a:xfrm>
            <a:off x="2497534" y="792348"/>
            <a:ext cx="74225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18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TIỂU HỌC ANH </a:t>
            </a:r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003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0824C9C-E7BE-71E6-AE3C-F22B3868F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077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8765" y="773379"/>
            <a:ext cx="3377111" cy="724069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C69B93B-115C-2977-A962-FCE63F9867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33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1: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Viết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tắt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đơn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vị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48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k</a:t>
              </a:r>
              <a:r>
                <a:rPr lang="vi-VN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m² </a:t>
              </a:r>
              <a:endParaRPr lang="en-US" sz="5333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508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1 000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88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c</a:t>
              </a:r>
              <a:endParaRPr lang="en-US" sz="88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100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B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B43F"/>
              </a:solidFill>
              <a:latin typeface="Calibri"/>
              <a:sym typeface="Arial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749985" y="353242"/>
            <a:ext cx="7462163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225446" cy="523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5867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Câu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vi-VN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2</a:t>
              </a:r>
              <a:r>
                <a:rPr lang="en-US" sz="5867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: 1 m²  = .?. dm² 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1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B43F"/>
                </a:solidFill>
                <a:latin typeface="Calibri"/>
                <a:sym typeface="Arial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6400" b="1" kern="0" dirty="0">
                  <a:solidFill>
                    <a:srgbClr val="FFB43F"/>
                  </a:solidFill>
                  <a:latin typeface="Calibri"/>
                  <a:cs typeface="Arial"/>
                  <a:sym typeface="Arial"/>
                </a:rPr>
                <a:t>D</a:t>
              </a:r>
              <a:endParaRPr lang="en-US" sz="6400" b="1" kern="0" dirty="0">
                <a:solidFill>
                  <a:srgbClr val="FFB43F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61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BF3313-160E-0A62-A739-B06F7945F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821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>
            <a:extLst>
              <a:ext uri="{FF2B5EF4-FFF2-40B4-BE49-F238E27FC236}">
                <a16:creationId xmlns:a16="http://schemas.microsoft.com/office/drawing/2014/main" id="{E922D0E2-8810-3524-7DE3-B45FBC9856C8}"/>
              </a:ext>
            </a:extLst>
          </p:cNvPr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>
              <a:extLst>
                <a:ext uri="{FF2B5EF4-FFF2-40B4-BE49-F238E27FC236}">
                  <a16:creationId xmlns:a16="http://schemas.microsoft.com/office/drawing/2014/main" id="{FA39AF21-D01E-D9C6-A9AE-D199C375DD2F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ình chữ nhật: Góc Tròn 1">
              <a:extLst>
                <a:ext uri="{FF2B5EF4-FFF2-40B4-BE49-F238E27FC236}">
                  <a16:creationId xmlns:a16="http://schemas.microsoft.com/office/drawing/2014/main" id="{CF5D52DB-D7B6-8F8D-255F-44BD030DDA2C}"/>
                </a:ext>
              </a:extLst>
            </p:cNvPr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76A15CB-32D7-0CC1-ABDE-C838C39BE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77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012EC2-26FB-19D1-3AEF-2EEA501D2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562" y="2038350"/>
            <a:ext cx="6276975" cy="3790950"/>
          </a:xfrm>
          <a:prstGeom prst="rect">
            <a:avLst/>
          </a:prstGeom>
        </p:spPr>
      </p:pic>
      <p:pic>
        <p:nvPicPr>
          <p:cNvPr id="9" name="Picture 4" descr="Không có mô tả.">
            <a:extLst>
              <a:ext uri="{FF2B5EF4-FFF2-40B4-BE49-F238E27FC236}">
                <a16:creationId xmlns:a16="http://schemas.microsoft.com/office/drawing/2014/main" id="{05AF5B1B-CECE-D702-7568-5F924C6B83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660430" y="293680"/>
            <a:ext cx="2288434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63B4554-6604-BB40-3245-5796ED8F7A01}"/>
              </a:ext>
            </a:extLst>
          </p:cNvPr>
          <p:cNvSpPr/>
          <p:nvPr/>
        </p:nvSpPr>
        <p:spPr>
          <a:xfrm>
            <a:off x="1609725" y="3038697"/>
            <a:ext cx="2012876" cy="1010093"/>
          </a:xfrm>
          <a:prstGeom prst="wedgeRoundRectCallout">
            <a:avLst>
              <a:gd name="adj1" fmla="val 36827"/>
              <a:gd name="adj2" fmla="val 65880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Cậu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8247CA-0869-F795-30A5-11316D4B94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349" y="236944"/>
            <a:ext cx="3334801" cy="859611"/>
          </a:xfrm>
          <a:prstGeom prst="rect">
            <a:avLst/>
          </a:prstGeom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2481919A-233D-2836-C691-40CE7E1E3577}"/>
              </a:ext>
            </a:extLst>
          </p:cNvPr>
          <p:cNvSpPr/>
          <p:nvPr/>
        </p:nvSpPr>
        <p:spPr>
          <a:xfrm>
            <a:off x="3810000" y="1933575"/>
            <a:ext cx="3295650" cy="1810416"/>
          </a:xfrm>
          <a:prstGeom prst="wedgeRoundRectCallout">
            <a:avLst>
              <a:gd name="adj1" fmla="val 2434"/>
              <a:gd name="adj2" fmla="val 60964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thử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nền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căn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xăng-ti-mét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0C69E37-C288-4134-7687-644F199355FC}"/>
              </a:ext>
            </a:extLst>
          </p:cNvPr>
          <p:cNvSpPr/>
          <p:nvPr/>
        </p:nvSpPr>
        <p:spPr>
          <a:xfrm>
            <a:off x="7772400" y="1114425"/>
            <a:ext cx="3295650" cy="1810416"/>
          </a:xfrm>
          <a:prstGeom prst="wedgeRoundRectCallout">
            <a:avLst>
              <a:gd name="adj1" fmla="val -54791"/>
              <a:gd name="adj2" fmla="val 50442"/>
              <a:gd name="adj3" fmla="val 16667"/>
            </a:avLst>
          </a:prstGeom>
          <a:solidFill>
            <a:srgbClr val="FF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3082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476250" y="295275"/>
            <a:ext cx="11391899" cy="6153150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Calibri"/>
              <a:sym typeface="Arial"/>
            </a:endParaRPr>
          </a:p>
        </p:txBody>
      </p:sp>
      <p:graphicFrame>
        <p:nvGraphicFramePr>
          <p:cNvPr id="2" name="Group 151">
            <a:extLst>
              <a:ext uri="{FF2B5EF4-FFF2-40B4-BE49-F238E27FC236}">
                <a16:creationId xmlns:a16="http://schemas.microsoft.com/office/drawing/2014/main" id="{8AEB0300-88DC-B1AC-4D0B-77DBAC25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945332"/>
              </p:ext>
            </p:extLst>
          </p:nvPr>
        </p:nvGraphicFramePr>
        <p:xfrm>
          <a:off x="5402706" y="1146744"/>
          <a:ext cx="5077708" cy="4291746"/>
        </p:xfrm>
        <a:graphic>
          <a:graphicData uri="http://schemas.openxmlformats.org/drawingml/2006/table">
            <a:tbl>
              <a:tblPr/>
              <a:tblGrid>
                <a:gridCol w="5077708">
                  <a:extLst>
                    <a:ext uri="{9D8B030D-6E8A-4147-A177-3AD203B41FA5}">
                      <a16:colId xmlns:a16="http://schemas.microsoft.com/office/drawing/2014/main" val="3214055155"/>
                    </a:ext>
                  </a:extLst>
                </a:gridCol>
              </a:tblGrid>
              <a:tr h="42917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6717"/>
                  </a:ext>
                </a:extLst>
              </a:tr>
            </a:tbl>
          </a:graphicData>
        </a:graphic>
      </p:graphicFrame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53EC46E-2128-38D4-79EC-5512F6F9FB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310"/>
              </p:ext>
            </p:extLst>
          </p:nvPr>
        </p:nvGraphicFramePr>
        <p:xfrm>
          <a:off x="5400414" y="1133475"/>
          <a:ext cx="5080000" cy="4321176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331165338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45635412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5370816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26965732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64733773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14627528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97159454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59011216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704346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029602447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92454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305947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00483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401112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11997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38890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38011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814639"/>
                  </a:ext>
                </a:extLst>
              </a:tr>
              <a:tr h="432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209395"/>
                  </a:ext>
                </a:extLst>
              </a:tr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0" marR="76200"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879674"/>
                  </a:ext>
                </a:extLst>
              </a:tr>
            </a:tbl>
          </a:graphicData>
        </a:graphic>
      </p:graphicFrame>
      <p:sp>
        <p:nvSpPr>
          <p:cNvPr id="11" name="Text Box 145">
            <a:extLst>
              <a:ext uri="{FF2B5EF4-FFF2-40B4-BE49-F238E27FC236}">
                <a16:creationId xmlns:a16="http://schemas.microsoft.com/office/drawing/2014/main" id="{4F678767-B76B-56C1-8102-258F8CD8B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5931" y="461830"/>
            <a:ext cx="5080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150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Một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mét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vi-VN" sz="3000" b="1" dirty="0" err="1">
                <a:solidFill>
                  <a:srgbClr val="FF0000"/>
                </a:solidFill>
                <a:cs typeface="Arial" panose="020B0604020202020204" pitchFamily="34" charset="0"/>
              </a:rPr>
              <a:t>vuông</a:t>
            </a:r>
            <a:r>
              <a:rPr lang="en-US" altLang="vi-VN" sz="3000" b="1" dirty="0">
                <a:solidFill>
                  <a:srgbClr val="FF0000"/>
                </a:solidFill>
                <a:cs typeface="Arial" panose="020B0604020202020204" pitchFamily="34" charset="0"/>
              </a:rPr>
              <a:t> (1 m²)</a:t>
            </a:r>
          </a:p>
        </p:txBody>
      </p:sp>
      <p:sp>
        <p:nvSpPr>
          <p:cNvPr id="19" name="Line 143">
            <a:extLst>
              <a:ext uri="{FF2B5EF4-FFF2-40B4-BE49-F238E27FC236}">
                <a16:creationId xmlns:a16="http://schemas.microsoft.com/office/drawing/2014/main" id="{460FB0FE-9ACD-3AB7-58D3-AF3EDACEC6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84873" y="1095658"/>
            <a:ext cx="0" cy="4342831"/>
          </a:xfrm>
          <a:prstGeom prst="lin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0" name="Line 144">
            <a:extLst>
              <a:ext uri="{FF2B5EF4-FFF2-40B4-BE49-F238E27FC236}">
                <a16:creationId xmlns:a16="http://schemas.microsoft.com/office/drawing/2014/main" id="{EBF22E3A-356F-6D68-486F-8F0D9E54B6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11626" y="5019675"/>
            <a:ext cx="2082" cy="42901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 sz="15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48AC70-5953-DF02-3FF6-3F24B372CD36}"/>
              </a:ext>
            </a:extLst>
          </p:cNvPr>
          <p:cNvSpPr/>
          <p:nvPr/>
        </p:nvSpPr>
        <p:spPr>
          <a:xfrm>
            <a:off x="5381626" y="5010150"/>
            <a:ext cx="504824" cy="4381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CF6B4D-DF9E-EFE3-BB8F-311794D64CF1}"/>
              </a:ext>
            </a:extLst>
          </p:cNvPr>
          <p:cNvCxnSpPr>
            <a:cxnSpLocks/>
          </p:cNvCxnSpPr>
          <p:nvPr/>
        </p:nvCxnSpPr>
        <p:spPr>
          <a:xfrm>
            <a:off x="3990975" y="5286375"/>
            <a:ext cx="152400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C90CE46-7A6E-5EA8-E99B-795B97328A27}"/>
              </a:ext>
            </a:extLst>
          </p:cNvPr>
          <p:cNvSpPr txBox="1"/>
          <p:nvPr/>
        </p:nvSpPr>
        <p:spPr>
          <a:xfrm>
            <a:off x="3924300" y="459105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 dm²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66AEFAD7-2159-50AB-63FA-0C13C30F4D1C}"/>
              </a:ext>
            </a:extLst>
          </p:cNvPr>
          <p:cNvSpPr/>
          <p:nvPr/>
        </p:nvSpPr>
        <p:spPr>
          <a:xfrm rot="5400000">
            <a:off x="5495923" y="5314951"/>
            <a:ext cx="276227" cy="561975"/>
          </a:xfrm>
          <a:prstGeom prst="rightBrace">
            <a:avLst>
              <a:gd name="adj1" fmla="val 49359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72AE3D2-7F73-0416-BA57-A8DF94B23BA7}"/>
              </a:ext>
            </a:extLst>
          </p:cNvPr>
          <p:cNvSpPr txBox="1"/>
          <p:nvPr/>
        </p:nvSpPr>
        <p:spPr>
          <a:xfrm>
            <a:off x="5143500" y="57150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 dm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305D8DE-26FF-5798-08D5-4F955BC134FA}"/>
              </a:ext>
            </a:extLst>
          </p:cNvPr>
          <p:cNvCxnSpPr>
            <a:cxnSpLocks/>
          </p:cNvCxnSpPr>
          <p:nvPr/>
        </p:nvCxnSpPr>
        <p:spPr>
          <a:xfrm>
            <a:off x="10791825" y="1162050"/>
            <a:ext cx="0" cy="4286250"/>
          </a:xfrm>
          <a:prstGeom prst="straightConnector1">
            <a:avLst/>
          </a:prstGeom>
          <a:ln w="5715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D7F8E8D-F8B7-12CC-B6CB-44577714E289}"/>
              </a:ext>
            </a:extLst>
          </p:cNvPr>
          <p:cNvSpPr txBox="1"/>
          <p:nvPr/>
        </p:nvSpPr>
        <p:spPr>
          <a:xfrm>
            <a:off x="10925175" y="2828925"/>
            <a:ext cx="1123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 m</a:t>
            </a:r>
          </a:p>
        </p:txBody>
      </p:sp>
      <p:grpSp>
        <p:nvGrpSpPr>
          <p:cNvPr id="38" name="Nhóm 129">
            <a:extLst>
              <a:ext uri="{FF2B5EF4-FFF2-40B4-BE49-F238E27FC236}">
                <a16:creationId xmlns:a16="http://schemas.microsoft.com/office/drawing/2014/main" id="{D217F81E-2BD0-088A-1C64-F54451D6BEF0}"/>
              </a:ext>
            </a:extLst>
          </p:cNvPr>
          <p:cNvGrpSpPr/>
          <p:nvPr/>
        </p:nvGrpSpPr>
        <p:grpSpPr>
          <a:xfrm>
            <a:off x="630033" y="1533712"/>
            <a:ext cx="4204677" cy="3181163"/>
            <a:chOff x="4907025" y="693766"/>
            <a:chExt cx="3153508" cy="1173690"/>
          </a:xfrm>
        </p:grpSpPr>
        <p:sp>
          <p:nvSpPr>
            <p:cNvPr id="39" name="Hình chữ nhật: Góc Tròn 130">
              <a:extLst>
                <a:ext uri="{FF2B5EF4-FFF2-40B4-BE49-F238E27FC236}">
                  <a16:creationId xmlns:a16="http://schemas.microsoft.com/office/drawing/2014/main" id="{39E8E109-7A38-2491-7AB9-915987A40465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0" name="Hộp Văn bản 131">
              <a:extLst>
                <a:ext uri="{FF2B5EF4-FFF2-40B4-BE49-F238E27FC236}">
                  <a16:creationId xmlns:a16="http://schemas.microsoft.com/office/drawing/2014/main" id="{CA1450E8-2288-CD58-466B-6697C9781E90}"/>
                </a:ext>
              </a:extLst>
            </p:cNvPr>
            <p:cNvSpPr txBox="1"/>
            <p:nvPr/>
          </p:nvSpPr>
          <p:spPr>
            <a:xfrm>
              <a:off x="5027431" y="741858"/>
              <a:ext cx="2971799" cy="1125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chia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100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nhỏ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1 dm</a:t>
              </a:r>
              <a:r>
                <a:rPr lang="en-US" sz="2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   </a:t>
              </a:r>
              <a:endParaRPr lang="en-US" sz="28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7206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  <p:bldP spid="31" grpId="0" animBg="1"/>
      <p:bldP spid="32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5FAF76D-2EA1-551D-7228-2860E9615735}"/>
              </a:ext>
            </a:extLst>
          </p:cNvPr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867" kern="0" dirty="0">
                <a:solidFill>
                  <a:srgbClr val="FFFFFF"/>
                </a:solidFill>
                <a:latin typeface="Calibri"/>
                <a:sym typeface="Arial"/>
              </a:rPr>
              <a:t>0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CAA6AF7E-FA33-E11E-A661-F17BEA871462}"/>
              </a:ext>
            </a:extLst>
          </p:cNvPr>
          <p:cNvGrpSpPr/>
          <p:nvPr/>
        </p:nvGrpSpPr>
        <p:grpSpPr>
          <a:xfrm flipH="1">
            <a:off x="5996271" y="541478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>
              <a:extLst>
                <a:ext uri="{FF2B5EF4-FFF2-40B4-BE49-F238E27FC236}">
                  <a16:creationId xmlns:a16="http://schemas.microsoft.com/office/drawing/2014/main" id="{3C8D1CB8-A8B7-9C76-DD21-41099A974775}"/>
                </a:ext>
              </a:extLst>
            </p:cNvPr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083A52"/>
                </a:solidFill>
                <a:latin typeface="Calibri"/>
                <a:sym typeface="Arial"/>
              </a:endParaRPr>
            </a:p>
          </p:txBody>
        </p:sp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894228CD-A3CF-12D1-4B8A-2A10B49A2BAC}"/>
                </a:ext>
              </a:extLst>
            </p:cNvPr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Để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đo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diện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tích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người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ta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còn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dùng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đơn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vị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: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dirty="0" err="1"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dirty="0">
                  <a:effectLst/>
                  <a:ea typeface="Times New Roman" panose="02020603050405020304" pitchFamily="18" charset="0"/>
                </a:rPr>
                <a:t>. </a:t>
              </a:r>
            </a:p>
          </p:txBody>
        </p:sp>
      </p:grpSp>
      <p:pic>
        <p:nvPicPr>
          <p:cNvPr id="16" name="Hình ảnh 15">
            <a:extLst>
              <a:ext uri="{FF2B5EF4-FFF2-40B4-BE49-F238E27FC236}">
                <a16:creationId xmlns:a16="http://schemas.microsoft.com/office/drawing/2014/main" id="{23ED47FB-51BC-4C73-589D-5C5CF9BD56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/>
        </p:blipFill>
        <p:spPr>
          <a:xfrm flipH="1">
            <a:off x="9744909" y="3400010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>
            <a:extLst>
              <a:ext uri="{FF2B5EF4-FFF2-40B4-BE49-F238E27FC236}">
                <a16:creationId xmlns:a16="http://schemas.microsoft.com/office/drawing/2014/main" id="{AADC2729-666E-C2B7-BA73-A167C5309613}"/>
              </a:ext>
            </a:extLst>
          </p:cNvPr>
          <p:cNvGrpSpPr/>
          <p:nvPr/>
        </p:nvGrpSpPr>
        <p:grpSpPr>
          <a:xfrm>
            <a:off x="504825" y="1648012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>
              <a:extLst>
                <a:ext uri="{FF2B5EF4-FFF2-40B4-BE49-F238E27FC236}">
                  <a16:creationId xmlns:a16="http://schemas.microsoft.com/office/drawing/2014/main" id="{653B67E0-2301-0DA9-72E6-4F8E23EB646E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32" name="Hộp Văn bản 131">
              <a:extLst>
                <a:ext uri="{FF2B5EF4-FFF2-40B4-BE49-F238E27FC236}">
                  <a16:creationId xmlns:a16="http://schemas.microsoft.com/office/drawing/2014/main" id="{3BC490C5-F49F-6283-9E54-FECDE8084CA8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Mét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là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hình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vuông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có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cạnh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200" b="1" kern="0" dirty="0" err="1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dài</a:t>
              </a:r>
              <a:r>
                <a:rPr lang="en-US" sz="3200" b="1" kern="0" dirty="0">
                  <a:solidFill>
                    <a:srgbClr val="FFFFFF"/>
                  </a:solidFill>
                  <a:latin typeface="Calibri"/>
                  <a:cs typeface="Arial"/>
                  <a:sym typeface="Arial"/>
                </a:rPr>
                <a:t> 1 m</a:t>
              </a:r>
              <a:endParaRPr lang="en-US" sz="3733" b="1" kern="0" dirty="0">
                <a:solidFill>
                  <a:srgbClr val="FFFFFF"/>
                </a:solidFill>
                <a:latin typeface="Calibri"/>
                <a:cs typeface="Arial"/>
                <a:sym typeface="Arial"/>
              </a:endParaRPr>
            </a:p>
          </p:txBody>
        </p:sp>
      </p:grpSp>
      <p:grpSp>
        <p:nvGrpSpPr>
          <p:cNvPr id="4" name="Nhóm 129">
            <a:extLst>
              <a:ext uri="{FF2B5EF4-FFF2-40B4-BE49-F238E27FC236}">
                <a16:creationId xmlns:a16="http://schemas.microsoft.com/office/drawing/2014/main" id="{A1FA4C2F-E2D9-9235-A2E6-8D499A22434B}"/>
              </a:ext>
            </a:extLst>
          </p:cNvPr>
          <p:cNvGrpSpPr/>
          <p:nvPr/>
        </p:nvGrpSpPr>
        <p:grpSpPr>
          <a:xfrm>
            <a:off x="609600" y="3238687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>
              <a:extLst>
                <a:ext uri="{FF2B5EF4-FFF2-40B4-BE49-F238E27FC236}">
                  <a16:creationId xmlns:a16="http://schemas.microsoft.com/office/drawing/2014/main" id="{730C48F5-F26A-807C-5CD6-7F56801E42BF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7" name="Hộp Văn bản 131">
              <a:extLst>
                <a:ext uri="{FF2B5EF4-FFF2-40B4-BE49-F238E27FC236}">
                  <a16:creationId xmlns:a16="http://schemas.microsoft.com/office/drawing/2014/main" id="{A12CE4DD-3C46-D583-83D7-493BFB317A2D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565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Mét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vuông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viết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tắt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là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m</a:t>
              </a:r>
              <a:r>
                <a:rPr lang="en-US" sz="36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36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.</a:t>
              </a:r>
              <a:endParaRPr lang="en-US" sz="60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" name="Nhóm 129">
            <a:extLst>
              <a:ext uri="{FF2B5EF4-FFF2-40B4-BE49-F238E27FC236}">
                <a16:creationId xmlns:a16="http://schemas.microsoft.com/office/drawing/2014/main" id="{46E99C96-6498-73B3-57C6-50A29D30F980}"/>
              </a:ext>
            </a:extLst>
          </p:cNvPr>
          <p:cNvGrpSpPr/>
          <p:nvPr/>
        </p:nvGrpSpPr>
        <p:grpSpPr>
          <a:xfrm>
            <a:off x="581025" y="4486462"/>
            <a:ext cx="5476875" cy="1057088"/>
            <a:chOff x="4907025" y="693766"/>
            <a:chExt cx="3153508" cy="1059042"/>
          </a:xfrm>
        </p:grpSpPr>
        <p:sp>
          <p:nvSpPr>
            <p:cNvPr id="11" name="Hình chữ nhật: Góc Tròn 130">
              <a:extLst>
                <a:ext uri="{FF2B5EF4-FFF2-40B4-BE49-F238E27FC236}">
                  <a16:creationId xmlns:a16="http://schemas.microsoft.com/office/drawing/2014/main" id="{2CE74294-AE2A-E725-773C-453F0523963C}"/>
                </a:ext>
              </a:extLst>
            </p:cNvPr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12" name="Hộp Văn bản 131">
              <a:extLst>
                <a:ext uri="{FF2B5EF4-FFF2-40B4-BE49-F238E27FC236}">
                  <a16:creationId xmlns:a16="http://schemas.microsoft.com/office/drawing/2014/main" id="{A143F357-AB1B-A50B-2A98-0659AFEE96BB}"/>
                </a:ext>
              </a:extLst>
            </p:cNvPr>
            <p:cNvSpPr txBox="1"/>
            <p:nvPr/>
          </p:nvSpPr>
          <p:spPr>
            <a:xfrm>
              <a:off x="5010213" y="855788"/>
              <a:ext cx="2848170" cy="83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1m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r>
                <a:rPr lang="en-US" sz="4800" b="1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 = 100 dm</a:t>
              </a:r>
              <a:r>
                <a:rPr lang="en-US" sz="4800" b="1" baseline="30000" dirty="0">
                  <a:solidFill>
                    <a:schemeClr val="bg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en-US" sz="16600" b="1" kern="0" dirty="0">
                <a:solidFill>
                  <a:schemeClr val="bg1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0211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566670B4-AF43-F566-21FF-60213B68854D}"/>
              </a:ext>
            </a:extLst>
          </p:cNvPr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1BBD8D1F-C17C-7BAB-17D8-55B5EF582C69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5" name="Hình chữ nhật: Góc Tròn 1">
              <a:extLst>
                <a:ext uri="{FF2B5EF4-FFF2-40B4-BE49-F238E27FC236}">
                  <a16:creationId xmlns:a16="http://schemas.microsoft.com/office/drawing/2014/main" id="{431516FA-5018-BB6E-C3A0-5FE655872D50}"/>
                </a:ext>
              </a:extLst>
            </p:cNvPr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49ACAB4-E66A-5648-37BB-DD92644D8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84" y="1692636"/>
            <a:ext cx="5474682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49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>
            <a:off x="1" y="280148"/>
            <a:ext cx="12051223" cy="637772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1128054" y="362428"/>
            <a:ext cx="9558996" cy="903629"/>
            <a:chOff x="1257300" y="662552"/>
            <a:chExt cx="7169247" cy="677722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1257300" y="662552"/>
              <a:ext cx="774700" cy="677722"/>
              <a:chOff x="1257300" y="662552"/>
              <a:chExt cx="774700" cy="677722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1257300" y="662552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479550" y="77853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vi-VN" sz="4267" b="1" kern="0" dirty="0">
                    <a:solidFill>
                      <a:srgbClr val="FFFFFF"/>
                    </a:solidFill>
                    <a:cs typeface="Arial"/>
                    <a:sym typeface="Arial"/>
                  </a:rPr>
                  <a:t>1</a:t>
                </a:r>
                <a:endParaRPr lang="en-US" sz="4267" b="1" kern="0" dirty="0">
                  <a:solidFill>
                    <a:srgbClr val="FFFFFF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6749646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Chọn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số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đo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phù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hợp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với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cách</a:t>
              </a:r>
              <a:r>
                <a:rPr lang="en-US" sz="4267" b="1" kern="0" dirty="0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000000"/>
                  </a:solidFill>
                  <a:cs typeface="Times New Roman" pitchFamily="18" charset="0"/>
                  <a:sym typeface="Arial"/>
                </a:rPr>
                <a:t>đọc</a:t>
              </a:r>
              <a:endParaRPr lang="en-US" sz="4267" b="1" kern="0" dirty="0">
                <a:solidFill>
                  <a:srgbClr val="000000"/>
                </a:solidFill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EA0FDBA-3737-0333-1043-18E17C0EEDFD}"/>
              </a:ext>
            </a:extLst>
          </p:cNvPr>
          <p:cNvGrpSpPr/>
          <p:nvPr/>
        </p:nvGrpSpPr>
        <p:grpSpPr>
          <a:xfrm>
            <a:off x="972219" y="1607277"/>
            <a:ext cx="6152482" cy="922866"/>
            <a:chOff x="938421" y="2634671"/>
            <a:chExt cx="6871301" cy="922866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3F428614-E745-1F86-CB0F-2A371A9F7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83B6C47-232D-7B2E-8FE2-3ACC00E4C477}"/>
                </a:ext>
              </a:extLst>
            </p:cNvPr>
            <p:cNvSpPr txBox="1"/>
            <p:nvPr/>
          </p:nvSpPr>
          <p:spPr>
            <a:xfrm>
              <a:off x="1236060" y="2742481"/>
              <a:ext cx="5843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3120BD7-AF71-DF9C-ABEA-9963EF97BCE0}"/>
              </a:ext>
            </a:extLst>
          </p:cNvPr>
          <p:cNvGrpSpPr/>
          <p:nvPr/>
        </p:nvGrpSpPr>
        <p:grpSpPr>
          <a:xfrm>
            <a:off x="915069" y="2664552"/>
            <a:ext cx="7209756" cy="922866"/>
            <a:chOff x="938421" y="2634671"/>
            <a:chExt cx="7424467" cy="922866"/>
          </a:xfrm>
        </p:grpSpPr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0D382A60-BF3D-4FA6-4E92-C942534D2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9A05B52-92F3-FE58-2A44-BFC8E06FEC27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Hai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trăm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sáu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E42677-0E70-49BD-19A3-9690309CD87D}"/>
              </a:ext>
            </a:extLst>
          </p:cNvPr>
          <p:cNvGrpSpPr/>
          <p:nvPr/>
        </p:nvGrpSpPr>
        <p:grpSpPr>
          <a:xfrm>
            <a:off x="800769" y="3817077"/>
            <a:ext cx="7209756" cy="922866"/>
            <a:chOff x="938421" y="2634671"/>
            <a:chExt cx="7424467" cy="922866"/>
          </a:xfrm>
        </p:grpSpPr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C39A0747-50FD-ECC4-A7A6-9DE3680B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65FA984-8934-980D-E5AD-105EFE7CB796}"/>
                </a:ext>
              </a:extLst>
            </p:cNvPr>
            <p:cNvSpPr txBox="1"/>
            <p:nvPr/>
          </p:nvSpPr>
          <p:spPr>
            <a:xfrm>
              <a:off x="1236060" y="27424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đề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D51A63C-E158-0713-3503-680211002472}"/>
              </a:ext>
            </a:extLst>
          </p:cNvPr>
          <p:cNvGrpSpPr/>
          <p:nvPr/>
        </p:nvGrpSpPr>
        <p:grpSpPr>
          <a:xfrm>
            <a:off x="632600" y="4960077"/>
            <a:ext cx="6920724" cy="922866"/>
            <a:chOff x="922182" y="2634671"/>
            <a:chExt cx="7126828" cy="922866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756E8189-5EAD-A2D3-FC48-F1428BE21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38421" y="2634671"/>
              <a:ext cx="6871301" cy="922866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6F2B88D-84C7-2B16-21D2-315E7A494323}"/>
                </a:ext>
              </a:extLst>
            </p:cNvPr>
            <p:cNvSpPr txBox="1"/>
            <p:nvPr/>
          </p:nvSpPr>
          <p:spPr>
            <a:xfrm>
              <a:off x="922182" y="2704381"/>
              <a:ext cx="7126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Bốn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mươi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ba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xăng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-xi-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mét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(Body)"/>
                  <a:ea typeface="+mn-ea"/>
                  <a:cs typeface="+mn-cs"/>
                </a:rPr>
                <a:t>vuông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81FDA69-BD2E-325C-AB3A-CBD4BD62603F}"/>
              </a:ext>
            </a:extLst>
          </p:cNvPr>
          <p:cNvGrpSpPr/>
          <p:nvPr/>
        </p:nvGrpSpPr>
        <p:grpSpPr>
          <a:xfrm>
            <a:off x="9297068" y="1349448"/>
            <a:ext cx="2104357" cy="922866"/>
            <a:chOff x="762668" y="2416248"/>
            <a:chExt cx="9991057" cy="922866"/>
          </a:xfrm>
        </p:grpSpPr>
        <p:pic>
          <p:nvPicPr>
            <p:cNvPr id="71" name="Picture 2">
              <a:extLst>
                <a:ext uri="{FF2B5EF4-FFF2-40B4-BE49-F238E27FC236}">
                  <a16:creationId xmlns:a16="http://schemas.microsoft.com/office/drawing/2014/main" id="{441313B6-0D50-9291-EC2C-A6D8F7EFE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0287F34-F25B-3DA3-665D-305DD219C0D1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dm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E4576CB-57E1-0FF2-00C9-7068ED0B1558}"/>
              </a:ext>
            </a:extLst>
          </p:cNvPr>
          <p:cNvGrpSpPr/>
          <p:nvPr/>
        </p:nvGrpSpPr>
        <p:grpSpPr>
          <a:xfrm>
            <a:off x="9316118" y="2387673"/>
            <a:ext cx="2104357" cy="922866"/>
            <a:chOff x="762668" y="2416248"/>
            <a:chExt cx="9991057" cy="922866"/>
          </a:xfrm>
        </p:grpSpPr>
        <p:pic>
          <p:nvPicPr>
            <p:cNvPr id="74" name="Picture 2">
              <a:extLst>
                <a:ext uri="{FF2B5EF4-FFF2-40B4-BE49-F238E27FC236}">
                  <a16:creationId xmlns:a16="http://schemas.microsoft.com/office/drawing/2014/main" id="{B38B25DD-558F-796B-C406-A7B5C8E09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DFD56C4-E337-B60B-AD31-118D95990A3C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cm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797A480-C295-CB4E-AE4B-FD289D4828C0}"/>
              </a:ext>
            </a:extLst>
          </p:cNvPr>
          <p:cNvGrpSpPr/>
          <p:nvPr/>
        </p:nvGrpSpPr>
        <p:grpSpPr>
          <a:xfrm>
            <a:off x="9316118" y="3616398"/>
            <a:ext cx="2104357" cy="922866"/>
            <a:chOff x="762668" y="2416248"/>
            <a:chExt cx="9991057" cy="922866"/>
          </a:xfrm>
        </p:grpSpPr>
        <p:pic>
          <p:nvPicPr>
            <p:cNvPr id="77" name="Picture 2">
              <a:extLst>
                <a:ext uri="{FF2B5EF4-FFF2-40B4-BE49-F238E27FC236}">
                  <a16:creationId xmlns:a16="http://schemas.microsoft.com/office/drawing/2014/main" id="{B2F05D32-577E-CA2E-E283-A06776D6F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5B2F72DF-A549-FB43-222F-E95AAD4DE01E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43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AECA008-E067-D919-2088-6AB164E3B3D3}"/>
              </a:ext>
            </a:extLst>
          </p:cNvPr>
          <p:cNvGrpSpPr/>
          <p:nvPr/>
        </p:nvGrpSpPr>
        <p:grpSpPr>
          <a:xfrm>
            <a:off x="9411368" y="4692723"/>
            <a:ext cx="2104357" cy="922866"/>
            <a:chOff x="762668" y="2416248"/>
            <a:chExt cx="9991057" cy="922866"/>
          </a:xfrm>
        </p:grpSpPr>
        <p:pic>
          <p:nvPicPr>
            <p:cNvPr id="80" name="Picture 2">
              <a:extLst>
                <a:ext uri="{FF2B5EF4-FFF2-40B4-BE49-F238E27FC236}">
                  <a16:creationId xmlns:a16="http://schemas.microsoft.com/office/drawing/2014/main" id="{A2C295DE-34DE-04C1-6F9F-9A99ED93E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2668" y="2416248"/>
              <a:ext cx="9924382" cy="922866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ABAA435-4810-DD1E-A041-F15917B7F27B}"/>
                </a:ext>
              </a:extLst>
            </p:cNvPr>
            <p:cNvSpPr txBox="1"/>
            <p:nvPr/>
          </p:nvSpPr>
          <p:spPr>
            <a:xfrm>
              <a:off x="1125529" y="2470098"/>
              <a:ext cx="96281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260 m</a:t>
              </a:r>
              <a:r>
                <a:rPr kumimoji="0" lang="en-US" sz="4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Times New Roman" panose="02020603050405020304" pitchFamily="18" charset="0"/>
                  <a:cs typeface="+mn-cs"/>
                </a:rPr>
                <a:t>2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(Body)"/>
                <a:ea typeface="+mn-ea"/>
                <a:cs typeface="+mn-cs"/>
              </a:endParaRPr>
            </a:p>
          </p:txBody>
        </p:sp>
      </p:grp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3825043F-625D-5CF8-D8A8-15D576A5C6AA}"/>
              </a:ext>
            </a:extLst>
          </p:cNvPr>
          <p:cNvCxnSpPr>
            <a:stCxn id="23" idx="3"/>
            <a:endCxn id="77" idx="1"/>
          </p:cNvCxnSpPr>
          <p:nvPr/>
        </p:nvCxnSpPr>
        <p:spPr>
          <a:xfrm>
            <a:off x="7124701" y="2068710"/>
            <a:ext cx="2191417" cy="200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6B8FB86-DC1D-4B45-E50A-B32D79650399}"/>
              </a:ext>
            </a:extLst>
          </p:cNvPr>
          <p:cNvCxnSpPr>
            <a:cxnSpLocks/>
          </p:cNvCxnSpPr>
          <p:nvPr/>
        </p:nvCxnSpPr>
        <p:spPr>
          <a:xfrm>
            <a:off x="7467601" y="3259335"/>
            <a:ext cx="2019299" cy="205561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BBF7818-7909-F4F1-4FB9-7DB51B716AED}"/>
              </a:ext>
            </a:extLst>
          </p:cNvPr>
          <p:cNvCxnSpPr>
            <a:cxnSpLocks/>
            <a:endCxn id="71" idx="1"/>
          </p:cNvCxnSpPr>
          <p:nvPr/>
        </p:nvCxnSpPr>
        <p:spPr>
          <a:xfrm flipV="1">
            <a:off x="7477126" y="1810881"/>
            <a:ext cx="1819942" cy="24200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FBE93F6-6B22-DB63-A139-007FB96EB8EE}"/>
              </a:ext>
            </a:extLst>
          </p:cNvPr>
          <p:cNvCxnSpPr>
            <a:cxnSpLocks/>
            <a:endCxn id="74" idx="1"/>
          </p:cNvCxnSpPr>
          <p:nvPr/>
        </p:nvCxnSpPr>
        <p:spPr>
          <a:xfrm flipV="1">
            <a:off x="7372351" y="2849106"/>
            <a:ext cx="1943767" cy="267717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2432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 dirty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solidFill>
                  <a:srgbClr val="FFFFFF"/>
                </a:solidFill>
                <a:latin typeface="Calibri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10965217" cy="1316870"/>
            <a:chOff x="964406" y="691127"/>
            <a:chExt cx="8223913" cy="987653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en-US" sz="1867" kern="0">
                  <a:solidFill>
                    <a:srgbClr val="FFFFFF"/>
                  </a:solidFill>
                  <a:latin typeface="Calibri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:r>
                  <a:rPr lang="en-US" sz="4267" b="1" kern="0" dirty="0">
                    <a:solidFill>
                      <a:srgbClr val="FFFFFF"/>
                    </a:solidFill>
                    <a:latin typeface="Calibri"/>
                    <a:cs typeface="Arial"/>
                    <a:sym typeface="Arial"/>
                  </a:rPr>
                  <a:t>2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7511418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219170">
                <a:buClr>
                  <a:srgbClr val="000000"/>
                </a:buClr>
              </a:pP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Chọn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số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đo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phù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hợp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diện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tích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của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mỗi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đồ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vật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dưới</a:t>
              </a:r>
              <a:r>
                <a:rPr lang="en-US" sz="36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 </a:t>
              </a:r>
              <a:r>
                <a:rPr lang="en-US" sz="36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đây</a:t>
              </a:r>
              <a:endParaRPr lang="en-US" sz="3600" b="1" kern="0" dirty="0">
                <a:solidFill>
                  <a:srgbClr val="000000"/>
                </a:solidFill>
                <a:latin typeface="Calibri"/>
                <a:cs typeface="Arial"/>
                <a:sym typeface="Arial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74114AF-B499-1A4C-F75B-0AAD77F06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974" y="2090737"/>
            <a:ext cx="7669439" cy="2090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2F4399-72A4-9D84-E360-41C3E3B9D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43" y="4657725"/>
            <a:ext cx="8567882" cy="781050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95BBD4-6161-C26C-2F7B-5A777CC38A76}"/>
              </a:ext>
            </a:extLst>
          </p:cNvPr>
          <p:cNvCxnSpPr>
            <a:cxnSpLocks/>
          </p:cNvCxnSpPr>
          <p:nvPr/>
        </p:nvCxnSpPr>
        <p:spPr>
          <a:xfrm>
            <a:off x="4343401" y="3659385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E9A0E57-DA60-92A7-A439-ED09F0AD2E73}"/>
              </a:ext>
            </a:extLst>
          </p:cNvPr>
          <p:cNvCxnSpPr>
            <a:cxnSpLocks/>
          </p:cNvCxnSpPr>
          <p:nvPr/>
        </p:nvCxnSpPr>
        <p:spPr>
          <a:xfrm>
            <a:off x="7467601" y="3687960"/>
            <a:ext cx="2105024" cy="11507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DF4CC0E-B542-E50A-CD69-67AD066EB951}"/>
              </a:ext>
            </a:extLst>
          </p:cNvPr>
          <p:cNvCxnSpPr>
            <a:cxnSpLocks/>
          </p:cNvCxnSpPr>
          <p:nvPr/>
        </p:nvCxnSpPr>
        <p:spPr>
          <a:xfrm flipH="1">
            <a:off x="3695700" y="3687960"/>
            <a:ext cx="5229226" cy="12745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591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8AC6EFC3-7F73-66EF-4056-C421BB4161A9}"/>
              </a:ext>
            </a:extLst>
          </p:cNvPr>
          <p:cNvGrpSpPr/>
          <p:nvPr/>
        </p:nvGrpSpPr>
        <p:grpSpPr>
          <a:xfrm flipV="1">
            <a:off x="-114300" y="383901"/>
            <a:ext cx="12231159" cy="6236779"/>
            <a:chOff x="685801" y="400050"/>
            <a:chExt cx="8033083" cy="4449303"/>
          </a:xfrm>
        </p:grpSpPr>
        <p:sp>
          <p:nvSpPr>
            <p:cNvPr id="3" name="Hình chữ nhật: Góc Tròn 1">
              <a:extLst>
                <a:ext uri="{FF2B5EF4-FFF2-40B4-BE49-F238E27FC236}">
                  <a16:creationId xmlns:a16="http://schemas.microsoft.com/office/drawing/2014/main" id="{3812F873-03D1-A274-7B4B-256DAE7EF912}"/>
                </a:ext>
              </a:extLst>
            </p:cNvPr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" fmla="*/ 493295 w 7928810"/>
                <a:gd name="connsiteY0" fmla="*/ 1526019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493295 w 7928810"/>
                <a:gd name="connsiteY8" fmla="*/ 1526019 h 4030579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257033 w 7928810"/>
                <a:gd name="connsiteY2" fmla="*/ 312821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Hình chữ nhật: Góc Tròn 1">
              <a:extLst>
                <a:ext uri="{FF2B5EF4-FFF2-40B4-BE49-F238E27FC236}">
                  <a16:creationId xmlns:a16="http://schemas.microsoft.com/office/drawing/2014/main" id="{24A49FA0-84EE-B639-8480-880D2EE20848}"/>
                </a:ext>
              </a:extLst>
            </p:cNvPr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custGeom>
                      <a:avLst/>
                      <a:gdLst>
                        <a:gd name="connsiteX0" fmla="*/ 0 w 7928810"/>
                        <a:gd name="connsiteY0" fmla="*/ 671777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0 w 7928810"/>
                        <a:gd name="connsiteY8" fmla="*/ 671777 h 4030579"/>
                        <a:gd name="connsiteX0" fmla="*/ 493295 w 7928810"/>
                        <a:gd name="connsiteY0" fmla="*/ 1526019 h 4030579"/>
                        <a:gd name="connsiteX1" fmla="*/ 671777 w 7928810"/>
                        <a:gd name="connsiteY1" fmla="*/ 0 h 4030579"/>
                        <a:gd name="connsiteX2" fmla="*/ 7257033 w 7928810"/>
                        <a:gd name="connsiteY2" fmla="*/ 0 h 4030579"/>
                        <a:gd name="connsiteX3" fmla="*/ 7928810 w 7928810"/>
                        <a:gd name="connsiteY3" fmla="*/ 671777 h 4030579"/>
                        <a:gd name="connsiteX4" fmla="*/ 7928810 w 7928810"/>
                        <a:gd name="connsiteY4" fmla="*/ 3358802 h 4030579"/>
                        <a:gd name="connsiteX5" fmla="*/ 7257033 w 7928810"/>
                        <a:gd name="connsiteY5" fmla="*/ 4030579 h 4030579"/>
                        <a:gd name="connsiteX6" fmla="*/ 671777 w 7928810"/>
                        <a:gd name="connsiteY6" fmla="*/ 4030579 h 4030579"/>
                        <a:gd name="connsiteX7" fmla="*/ 0 w 7928810"/>
                        <a:gd name="connsiteY7" fmla="*/ 3358802 h 4030579"/>
                        <a:gd name="connsiteX8" fmla="*/ 493295 w 7928810"/>
                        <a:gd name="connsiteY8" fmla="*/ 1526019 h 4030579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257033 w 7928810"/>
                        <a:gd name="connsiteY2" fmla="*/ 312821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  <a:gd name="connsiteX0" fmla="*/ 493295 w 7928810"/>
                        <a:gd name="connsiteY0" fmla="*/ 1838840 h 4343400"/>
                        <a:gd name="connsiteX1" fmla="*/ 647714 w 7928810"/>
                        <a:gd name="connsiteY1" fmla="*/ 0 h 4343400"/>
                        <a:gd name="connsiteX2" fmla="*/ 7160781 w 7928810"/>
                        <a:gd name="connsiteY2" fmla="*/ 0 h 4343400"/>
                        <a:gd name="connsiteX3" fmla="*/ 7928810 w 7928810"/>
                        <a:gd name="connsiteY3" fmla="*/ 984598 h 4343400"/>
                        <a:gd name="connsiteX4" fmla="*/ 7928810 w 7928810"/>
                        <a:gd name="connsiteY4" fmla="*/ 3671623 h 4343400"/>
                        <a:gd name="connsiteX5" fmla="*/ 7257033 w 7928810"/>
                        <a:gd name="connsiteY5" fmla="*/ 4343400 h 4343400"/>
                        <a:gd name="connsiteX6" fmla="*/ 671777 w 7928810"/>
                        <a:gd name="connsiteY6" fmla="*/ 4343400 h 4343400"/>
                        <a:gd name="connsiteX7" fmla="*/ 0 w 7928810"/>
                        <a:gd name="connsiteY7" fmla="*/ 3671623 h 4343400"/>
                        <a:gd name="connsiteX8" fmla="*/ 493295 w 7928810"/>
                        <a:gd name="connsiteY8" fmla="*/ 1838840 h 4343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928810" h="4343400">
                          <a:moveTo>
                            <a:pt x="493295" y="1838840"/>
                          </a:moveTo>
                          <a:cubicBezTo>
                            <a:pt x="493295" y="1467828"/>
                            <a:pt x="276702" y="0"/>
                            <a:pt x="647714" y="0"/>
                          </a:cubicBezTo>
                          <a:lnTo>
                            <a:pt x="7160781" y="0"/>
                          </a:lnTo>
                          <a:cubicBezTo>
                            <a:pt x="7531793" y="0"/>
                            <a:pt x="7928810" y="613586"/>
                            <a:pt x="7928810" y="984598"/>
                          </a:cubicBezTo>
                          <a:lnTo>
                            <a:pt x="7928810" y="3671623"/>
                          </a:lnTo>
                          <a:cubicBezTo>
                            <a:pt x="7928810" y="4042635"/>
                            <a:pt x="7628045" y="4343400"/>
                            <a:pt x="7257033" y="4343400"/>
                          </a:cubicBezTo>
                          <a:lnTo>
                            <a:pt x="671777" y="4343400"/>
                          </a:lnTo>
                          <a:cubicBezTo>
                            <a:pt x="300765" y="4343400"/>
                            <a:pt x="0" y="4042635"/>
                            <a:pt x="0" y="3671623"/>
                          </a:cubicBezTo>
                          <a:cubicBezTo>
                            <a:pt x="0" y="2775948"/>
                            <a:pt x="493295" y="2734515"/>
                            <a:pt x="493295" y="183884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CBEE69F7-47E0-5623-5C54-193843AA86C5}"/>
              </a:ext>
            </a:extLst>
          </p:cNvPr>
          <p:cNvGrpSpPr/>
          <p:nvPr/>
        </p:nvGrpSpPr>
        <p:grpSpPr>
          <a:xfrm>
            <a:off x="407633" y="565803"/>
            <a:ext cx="2373668" cy="941729"/>
            <a:chOff x="964406" y="691127"/>
            <a:chExt cx="1780251" cy="706297"/>
          </a:xfrm>
        </p:grpSpPr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C71A58AA-EB0B-F7C5-D2B3-6864FE296144}"/>
                </a:ext>
              </a:extLst>
            </p:cNvPr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>
                <a:extLst>
                  <a:ext uri="{FF2B5EF4-FFF2-40B4-BE49-F238E27FC236}">
                    <a16:creationId xmlns:a16="http://schemas.microsoft.com/office/drawing/2014/main" id="{3CB67545-E7EB-303B-7D05-BC1226AE2489}"/>
                  </a:ext>
                </a:extLst>
              </p:cNvPr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lang="en-US" sz="1867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  <a:sym typeface="Arial"/>
                </a:endParaRPr>
              </a:p>
            </p:txBody>
          </p:sp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54792F5C-C411-85C5-2B10-4DF0CDE31FA4}"/>
                  </a:ext>
                </a:extLst>
              </p:cNvPr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sz="42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+mn-ea"/>
                    <a:cs typeface="Arial"/>
                    <a:sym typeface="Arial"/>
                  </a:rPr>
                  <a:t>3</a:t>
                </a:r>
              </a:p>
            </p:txBody>
          </p:sp>
        </p:grp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BFF7ECC3-487F-722E-7447-B69274C653EA}"/>
                </a:ext>
              </a:extLst>
            </p:cNvPr>
            <p:cNvSpPr txBox="1"/>
            <p:nvPr/>
          </p:nvSpPr>
          <p:spPr>
            <a:xfrm>
              <a:off x="1676901" y="778533"/>
              <a:ext cx="1067756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Số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358E453-7B00-530B-219F-25D66E239A6F}"/>
              </a:ext>
            </a:extLst>
          </p:cNvPr>
          <p:cNvGrpSpPr/>
          <p:nvPr/>
        </p:nvGrpSpPr>
        <p:grpSpPr>
          <a:xfrm>
            <a:off x="761999" y="1638300"/>
            <a:ext cx="6429375" cy="840522"/>
            <a:chOff x="695324" y="1533525"/>
            <a:chExt cx="6429375" cy="8405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71C9D1-C220-3772-B6AE-5F6B7F6EEB8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1 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34A1F21-EEA7-B06E-118B-7AD13D2BE945}"/>
                </a:ext>
              </a:extLst>
            </p:cNvPr>
            <p:cNvSpPr/>
            <p:nvPr/>
          </p:nvSpPr>
          <p:spPr>
            <a:xfrm>
              <a:off x="3143250" y="15335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0DD05C-EF5C-C59C-9808-D5940B7A3327}"/>
              </a:ext>
            </a:extLst>
          </p:cNvPr>
          <p:cNvGrpSpPr/>
          <p:nvPr/>
        </p:nvGrpSpPr>
        <p:grpSpPr>
          <a:xfrm>
            <a:off x="6229349" y="1562100"/>
            <a:ext cx="7353301" cy="809625"/>
            <a:chOff x="695324" y="1485900"/>
            <a:chExt cx="7353301" cy="80962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18DDD2-84A4-740E-AC13-CEE6326FB235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b) 1 m² 50 dm² =           dm²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DE758005-1987-40B7-00D6-B24711877D5C}"/>
                </a:ext>
              </a:extLst>
            </p:cNvPr>
            <p:cNvSpPr/>
            <p:nvPr/>
          </p:nvSpPr>
          <p:spPr>
            <a:xfrm>
              <a:off x="4276725" y="14859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BB2A394-742C-70D6-FC79-BA601572BA9E}"/>
              </a:ext>
            </a:extLst>
          </p:cNvPr>
          <p:cNvGrpSpPr/>
          <p:nvPr/>
        </p:nvGrpSpPr>
        <p:grpSpPr>
          <a:xfrm>
            <a:off x="914399" y="2990850"/>
            <a:ext cx="6429375" cy="830997"/>
            <a:chOff x="971549" y="1485900"/>
            <a:chExt cx="6429375" cy="830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92EF00-537C-635F-3829-8A87B5FDA649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 m² =           dm²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36FF87F4-D35D-AB6F-6E3E-74E83007009F}"/>
                </a:ext>
              </a:extLst>
            </p:cNvPr>
            <p:cNvSpPr/>
            <p:nvPr/>
          </p:nvSpPr>
          <p:spPr>
            <a:xfrm>
              <a:off x="2867025" y="14954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D3B35B4-EC1B-B0D8-32A1-E2CCE4B1529A}"/>
              </a:ext>
            </a:extLst>
          </p:cNvPr>
          <p:cNvSpPr/>
          <p:nvPr/>
        </p:nvSpPr>
        <p:spPr>
          <a:xfrm>
            <a:off x="3209925" y="16192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3D7CC8-0874-F415-A771-40FEFE5C0CB8}"/>
              </a:ext>
            </a:extLst>
          </p:cNvPr>
          <p:cNvGrpSpPr/>
          <p:nvPr/>
        </p:nvGrpSpPr>
        <p:grpSpPr>
          <a:xfrm>
            <a:off x="809624" y="4181475"/>
            <a:ext cx="6429375" cy="850047"/>
            <a:chOff x="971549" y="1466850"/>
            <a:chExt cx="6429375" cy="85004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3CF11E8-7766-E0B7-FDF9-E8B9CD791706}"/>
                </a:ext>
              </a:extLst>
            </p:cNvPr>
            <p:cNvSpPr txBox="1"/>
            <p:nvPr/>
          </p:nvSpPr>
          <p:spPr>
            <a:xfrm>
              <a:off x="971549" y="148590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500 dm² =          m²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5947F816-01F8-AE6C-CB6C-82527CCD040F}"/>
                </a:ext>
              </a:extLst>
            </p:cNvPr>
            <p:cNvSpPr/>
            <p:nvPr/>
          </p:nvSpPr>
          <p:spPr>
            <a:xfrm>
              <a:off x="3724275" y="14668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BCAB4BD-637D-8F08-750F-E8DA14CFB899}"/>
              </a:ext>
            </a:extLst>
          </p:cNvPr>
          <p:cNvGrpSpPr/>
          <p:nvPr/>
        </p:nvGrpSpPr>
        <p:grpSpPr>
          <a:xfrm>
            <a:off x="6210299" y="2752725"/>
            <a:ext cx="7353301" cy="809625"/>
            <a:chOff x="695324" y="1457325"/>
            <a:chExt cx="7353301" cy="80962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595119-B9BB-3418-73C2-A0B43991161E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4 m² 20 dm² =           dm²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33B67D04-6DC3-F014-736A-80F1F87A0157}"/>
                </a:ext>
              </a:extLst>
            </p:cNvPr>
            <p:cNvSpPr/>
            <p:nvPr/>
          </p:nvSpPr>
          <p:spPr>
            <a:xfrm>
              <a:off x="3752850" y="145732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BE55A9F-4024-9F7E-018C-813087CB37FD}"/>
              </a:ext>
            </a:extLst>
          </p:cNvPr>
          <p:cNvGrpSpPr/>
          <p:nvPr/>
        </p:nvGrpSpPr>
        <p:grpSpPr>
          <a:xfrm>
            <a:off x="6476999" y="3886200"/>
            <a:ext cx="7353301" cy="822186"/>
            <a:chOff x="695324" y="1428750"/>
            <a:chExt cx="7353301" cy="822186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E56D10-1EF9-DE65-F3CC-FC4BFCAECDEB}"/>
                </a:ext>
              </a:extLst>
            </p:cNvPr>
            <p:cNvSpPr txBox="1"/>
            <p:nvPr/>
          </p:nvSpPr>
          <p:spPr>
            <a:xfrm>
              <a:off x="695324" y="1543050"/>
              <a:ext cx="73533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3 m² 9 dm² =           dm²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B3F013BD-855B-8164-086B-71C00F9FC98F}"/>
                </a:ext>
              </a:extLst>
            </p:cNvPr>
            <p:cNvSpPr/>
            <p:nvPr/>
          </p:nvSpPr>
          <p:spPr>
            <a:xfrm>
              <a:off x="3457575" y="14287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69C76A6-E53B-644C-95E5-C5A7F078C937}"/>
              </a:ext>
            </a:extLst>
          </p:cNvPr>
          <p:cNvSpPr/>
          <p:nvPr/>
        </p:nvSpPr>
        <p:spPr>
          <a:xfrm>
            <a:off x="2800350" y="299085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CC6CF29-A2B5-A11A-EE61-598716A008A6}"/>
              </a:ext>
            </a:extLst>
          </p:cNvPr>
          <p:cNvSpPr/>
          <p:nvPr/>
        </p:nvSpPr>
        <p:spPr>
          <a:xfrm>
            <a:off x="3552825" y="41529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19691339-2889-37B4-B894-4B9168CED2C2}"/>
              </a:ext>
            </a:extLst>
          </p:cNvPr>
          <p:cNvSpPr/>
          <p:nvPr/>
        </p:nvSpPr>
        <p:spPr>
          <a:xfrm>
            <a:off x="9810750" y="15335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4FE059E-AB4D-D160-663D-38F261FFC81A}"/>
              </a:ext>
            </a:extLst>
          </p:cNvPr>
          <p:cNvSpPr/>
          <p:nvPr/>
        </p:nvSpPr>
        <p:spPr>
          <a:xfrm>
            <a:off x="9267825" y="27717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420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FEDFB7B-ADF7-C5F9-6811-09E902B79721}"/>
              </a:ext>
            </a:extLst>
          </p:cNvPr>
          <p:cNvSpPr/>
          <p:nvPr/>
        </p:nvSpPr>
        <p:spPr>
          <a:xfrm>
            <a:off x="9258300" y="38862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309</a:t>
            </a:r>
          </a:p>
        </p:txBody>
      </p:sp>
    </p:spTree>
    <p:extLst>
      <p:ext uri="{BB962C8B-B14F-4D97-AF65-F5344CB8AC3E}">
        <p14:creationId xmlns:p14="http://schemas.microsoft.com/office/powerpoint/2010/main" val="32010044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250</TotalTime>
  <Words>477</Words>
  <Application>Microsoft Office PowerPoint</Application>
  <PresentationFormat>Widescreen</PresentationFormat>
  <Paragraphs>80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Arvo</vt:lpstr>
      <vt:lpstr>Calibri</vt:lpstr>
      <vt:lpstr>Calibri (Body)</vt:lpstr>
      <vt:lpstr>Catamaran</vt:lpstr>
      <vt:lpstr>Inter</vt:lpstr>
      <vt:lpstr>Mouse Memoirs</vt:lpstr>
      <vt:lpstr>Orelega One</vt:lpstr>
      <vt:lpstr>Pattaya</vt:lpstr>
      <vt:lpstr>Spartan</vt:lpstr>
      <vt:lpstr>Times New Roman</vt:lpstr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Pham Dung</cp:lastModifiedBy>
  <cp:revision>41</cp:revision>
  <dcterms:created xsi:type="dcterms:W3CDTF">2023-08-11T10:29:35Z</dcterms:created>
  <dcterms:modified xsi:type="dcterms:W3CDTF">2025-04-07T00:25:29Z</dcterms:modified>
  <cp:category>9Slide.vn</cp:category>
</cp:coreProperties>
</file>