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1527" r:id="rId3"/>
    <p:sldId id="1529" r:id="rId4"/>
    <p:sldId id="1535" r:id="rId5"/>
    <p:sldId id="1538" r:id="rId6"/>
    <p:sldId id="1539" r:id="rId7"/>
    <p:sldId id="1540" r:id="rId8"/>
    <p:sldId id="1561" r:id="rId9"/>
    <p:sldId id="1563" r:id="rId10"/>
    <p:sldId id="1562" r:id="rId11"/>
    <p:sldId id="15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71" autoAdjust="0"/>
    <p:restoredTop sz="81151" autoAdjust="0"/>
  </p:normalViewPr>
  <p:slideViewPr>
    <p:cSldViewPr snapToGrid="0">
      <p:cViewPr varScale="1">
        <p:scale>
          <a:sx n="82" d="100"/>
          <a:sy n="82" d="100"/>
        </p:scale>
        <p:origin x="7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94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5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14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69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6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08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9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291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033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229" y="615446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9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4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9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2025/4/6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-1567543" y="1117600"/>
            <a:ext cx="1436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7886" y="0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7C089A-D0A8-4073-B630-4433BE53526C}"/>
              </a:ext>
            </a:extLst>
          </p:cNvPr>
          <p:cNvGrpSpPr/>
          <p:nvPr/>
        </p:nvGrpSpPr>
        <p:grpSpPr>
          <a:xfrm>
            <a:off x="-382557" y="222514"/>
            <a:ext cx="8955057" cy="5741103"/>
            <a:chOff x="-382557" y="228509"/>
            <a:chExt cx="8231157" cy="501838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73160D-5504-4687-B640-AAA5EE966728}"/>
                </a:ext>
              </a:extLst>
            </p:cNvPr>
            <p:cNvSpPr/>
            <p:nvPr/>
          </p:nvSpPr>
          <p:spPr>
            <a:xfrm>
              <a:off x="640048" y="228509"/>
              <a:ext cx="7208552" cy="4168297"/>
            </a:xfrm>
            <a:custGeom>
              <a:avLst/>
              <a:gdLst>
                <a:gd name="connsiteX0" fmla="*/ 0 w 7208552"/>
                <a:gd name="connsiteY0" fmla="*/ 417247 h 4168297"/>
                <a:gd name="connsiteX1" fmla="*/ 417247 w 7208552"/>
                <a:gd name="connsiteY1" fmla="*/ 0 h 4168297"/>
                <a:gd name="connsiteX2" fmla="*/ 1118393 w 7208552"/>
                <a:gd name="connsiteY2" fmla="*/ 0 h 4168297"/>
                <a:gd name="connsiteX3" fmla="*/ 1819540 w 7208552"/>
                <a:gd name="connsiteY3" fmla="*/ 0 h 4168297"/>
                <a:gd name="connsiteX4" fmla="*/ 2456946 w 7208552"/>
                <a:gd name="connsiteY4" fmla="*/ 0 h 4168297"/>
                <a:gd name="connsiteX5" fmla="*/ 3030611 w 7208552"/>
                <a:gd name="connsiteY5" fmla="*/ 0 h 4168297"/>
                <a:gd name="connsiteX6" fmla="*/ 3795498 w 7208552"/>
                <a:gd name="connsiteY6" fmla="*/ 0 h 4168297"/>
                <a:gd name="connsiteX7" fmla="*/ 4432904 w 7208552"/>
                <a:gd name="connsiteY7" fmla="*/ 0 h 4168297"/>
                <a:gd name="connsiteX8" fmla="*/ 5197791 w 7208552"/>
                <a:gd name="connsiteY8" fmla="*/ 0 h 4168297"/>
                <a:gd name="connsiteX9" fmla="*/ 5707715 w 7208552"/>
                <a:gd name="connsiteY9" fmla="*/ 0 h 4168297"/>
                <a:gd name="connsiteX10" fmla="*/ 6791305 w 7208552"/>
                <a:gd name="connsiteY10" fmla="*/ 0 h 4168297"/>
                <a:gd name="connsiteX11" fmla="*/ 7208552 w 7208552"/>
                <a:gd name="connsiteY11" fmla="*/ 417247 h 4168297"/>
                <a:gd name="connsiteX12" fmla="*/ 7208552 w 7208552"/>
                <a:gd name="connsiteY12" fmla="*/ 1017332 h 4168297"/>
                <a:gd name="connsiteX13" fmla="*/ 7208552 w 7208552"/>
                <a:gd name="connsiteY13" fmla="*/ 1617416 h 4168297"/>
                <a:gd name="connsiteX14" fmla="*/ 7208552 w 7208552"/>
                <a:gd name="connsiteY14" fmla="*/ 2217501 h 4168297"/>
                <a:gd name="connsiteX15" fmla="*/ 7208552 w 7208552"/>
                <a:gd name="connsiteY15" fmla="*/ 2784247 h 4168297"/>
                <a:gd name="connsiteX16" fmla="*/ 7208552 w 7208552"/>
                <a:gd name="connsiteY16" fmla="*/ 3751050 h 4168297"/>
                <a:gd name="connsiteX17" fmla="*/ 6791305 w 7208552"/>
                <a:gd name="connsiteY17" fmla="*/ 4168297 h 4168297"/>
                <a:gd name="connsiteX18" fmla="*/ 6153899 w 7208552"/>
                <a:gd name="connsiteY18" fmla="*/ 4168297 h 4168297"/>
                <a:gd name="connsiteX19" fmla="*/ 5580234 w 7208552"/>
                <a:gd name="connsiteY19" fmla="*/ 4168297 h 4168297"/>
                <a:gd name="connsiteX20" fmla="*/ 4879088 w 7208552"/>
                <a:gd name="connsiteY20" fmla="*/ 4168297 h 4168297"/>
                <a:gd name="connsiteX21" fmla="*/ 4114201 w 7208552"/>
                <a:gd name="connsiteY21" fmla="*/ 4168297 h 4168297"/>
                <a:gd name="connsiteX22" fmla="*/ 3476795 w 7208552"/>
                <a:gd name="connsiteY22" fmla="*/ 4168297 h 4168297"/>
                <a:gd name="connsiteX23" fmla="*/ 2839389 w 7208552"/>
                <a:gd name="connsiteY23" fmla="*/ 4168297 h 4168297"/>
                <a:gd name="connsiteX24" fmla="*/ 2074502 w 7208552"/>
                <a:gd name="connsiteY24" fmla="*/ 4168297 h 4168297"/>
                <a:gd name="connsiteX25" fmla="*/ 1628318 w 7208552"/>
                <a:gd name="connsiteY25" fmla="*/ 4168297 h 4168297"/>
                <a:gd name="connsiteX26" fmla="*/ 1118393 w 7208552"/>
                <a:gd name="connsiteY26" fmla="*/ 4168297 h 4168297"/>
                <a:gd name="connsiteX27" fmla="*/ 417247 w 7208552"/>
                <a:gd name="connsiteY27" fmla="*/ 4168297 h 4168297"/>
                <a:gd name="connsiteX28" fmla="*/ 0 w 7208552"/>
                <a:gd name="connsiteY28" fmla="*/ 3751050 h 4168297"/>
                <a:gd name="connsiteX29" fmla="*/ 0 w 7208552"/>
                <a:gd name="connsiteY29" fmla="*/ 3050951 h 4168297"/>
                <a:gd name="connsiteX30" fmla="*/ 0 w 7208552"/>
                <a:gd name="connsiteY30" fmla="*/ 2350853 h 4168297"/>
                <a:gd name="connsiteX31" fmla="*/ 0 w 7208552"/>
                <a:gd name="connsiteY31" fmla="*/ 1617416 h 4168297"/>
                <a:gd name="connsiteX32" fmla="*/ 0 w 7208552"/>
                <a:gd name="connsiteY32" fmla="*/ 417247 h 41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08552" h="4168297" fill="none" extrusionOk="0">
                  <a:moveTo>
                    <a:pt x="0" y="417247"/>
                  </a:moveTo>
                  <a:cubicBezTo>
                    <a:pt x="-16575" y="193870"/>
                    <a:pt x="153324" y="16001"/>
                    <a:pt x="417247" y="0"/>
                  </a:cubicBezTo>
                  <a:cubicBezTo>
                    <a:pt x="734567" y="-20958"/>
                    <a:pt x="858825" y="-31954"/>
                    <a:pt x="1118393" y="0"/>
                  </a:cubicBezTo>
                  <a:cubicBezTo>
                    <a:pt x="1377961" y="31954"/>
                    <a:pt x="1480595" y="11099"/>
                    <a:pt x="1819540" y="0"/>
                  </a:cubicBezTo>
                  <a:cubicBezTo>
                    <a:pt x="2158485" y="-11099"/>
                    <a:pt x="2326224" y="13238"/>
                    <a:pt x="2456946" y="0"/>
                  </a:cubicBezTo>
                  <a:cubicBezTo>
                    <a:pt x="2587668" y="-13238"/>
                    <a:pt x="2872913" y="24607"/>
                    <a:pt x="3030611" y="0"/>
                  </a:cubicBezTo>
                  <a:cubicBezTo>
                    <a:pt x="3188309" y="-24607"/>
                    <a:pt x="3427851" y="-23683"/>
                    <a:pt x="3795498" y="0"/>
                  </a:cubicBezTo>
                  <a:cubicBezTo>
                    <a:pt x="4163145" y="23683"/>
                    <a:pt x="4198682" y="-25431"/>
                    <a:pt x="4432904" y="0"/>
                  </a:cubicBezTo>
                  <a:cubicBezTo>
                    <a:pt x="4667126" y="25431"/>
                    <a:pt x="4985319" y="-35213"/>
                    <a:pt x="5197791" y="0"/>
                  </a:cubicBezTo>
                  <a:cubicBezTo>
                    <a:pt x="5410263" y="35213"/>
                    <a:pt x="5554051" y="-1280"/>
                    <a:pt x="5707715" y="0"/>
                  </a:cubicBezTo>
                  <a:cubicBezTo>
                    <a:pt x="5861379" y="1280"/>
                    <a:pt x="6530928" y="14511"/>
                    <a:pt x="6791305" y="0"/>
                  </a:cubicBezTo>
                  <a:cubicBezTo>
                    <a:pt x="7026485" y="2427"/>
                    <a:pt x="7220426" y="197257"/>
                    <a:pt x="7208552" y="417247"/>
                  </a:cubicBezTo>
                  <a:cubicBezTo>
                    <a:pt x="7190263" y="640728"/>
                    <a:pt x="7179408" y="893486"/>
                    <a:pt x="7208552" y="1017332"/>
                  </a:cubicBezTo>
                  <a:cubicBezTo>
                    <a:pt x="7237696" y="1141178"/>
                    <a:pt x="7194699" y="1385586"/>
                    <a:pt x="7208552" y="1617416"/>
                  </a:cubicBezTo>
                  <a:cubicBezTo>
                    <a:pt x="7222405" y="1849246"/>
                    <a:pt x="7181532" y="2019574"/>
                    <a:pt x="7208552" y="2217501"/>
                  </a:cubicBezTo>
                  <a:cubicBezTo>
                    <a:pt x="7235572" y="2415429"/>
                    <a:pt x="7190574" y="2632462"/>
                    <a:pt x="7208552" y="2784247"/>
                  </a:cubicBezTo>
                  <a:cubicBezTo>
                    <a:pt x="7226530" y="2936032"/>
                    <a:pt x="7209258" y="3406654"/>
                    <a:pt x="7208552" y="3751050"/>
                  </a:cubicBezTo>
                  <a:cubicBezTo>
                    <a:pt x="7200727" y="4019909"/>
                    <a:pt x="7007490" y="4184100"/>
                    <a:pt x="6791305" y="4168297"/>
                  </a:cubicBezTo>
                  <a:cubicBezTo>
                    <a:pt x="6617653" y="4173772"/>
                    <a:pt x="6398493" y="4149437"/>
                    <a:pt x="6153899" y="4168297"/>
                  </a:cubicBezTo>
                  <a:cubicBezTo>
                    <a:pt x="5909305" y="4187157"/>
                    <a:pt x="5857807" y="4141898"/>
                    <a:pt x="5580234" y="4168297"/>
                  </a:cubicBezTo>
                  <a:cubicBezTo>
                    <a:pt x="5302662" y="4194696"/>
                    <a:pt x="5053071" y="4164063"/>
                    <a:pt x="4879088" y="4168297"/>
                  </a:cubicBezTo>
                  <a:cubicBezTo>
                    <a:pt x="4705105" y="4172531"/>
                    <a:pt x="4378621" y="4200126"/>
                    <a:pt x="4114201" y="4168297"/>
                  </a:cubicBezTo>
                  <a:cubicBezTo>
                    <a:pt x="3849781" y="4136468"/>
                    <a:pt x="3648220" y="4161301"/>
                    <a:pt x="3476795" y="4168297"/>
                  </a:cubicBezTo>
                  <a:cubicBezTo>
                    <a:pt x="3305370" y="4175293"/>
                    <a:pt x="3124374" y="4148009"/>
                    <a:pt x="2839389" y="4168297"/>
                  </a:cubicBezTo>
                  <a:cubicBezTo>
                    <a:pt x="2554404" y="4188585"/>
                    <a:pt x="2279858" y="4164934"/>
                    <a:pt x="2074502" y="4168297"/>
                  </a:cubicBezTo>
                  <a:cubicBezTo>
                    <a:pt x="1869146" y="4171660"/>
                    <a:pt x="1761033" y="4177955"/>
                    <a:pt x="1628318" y="4168297"/>
                  </a:cubicBezTo>
                  <a:cubicBezTo>
                    <a:pt x="1495603" y="4158639"/>
                    <a:pt x="1258136" y="4157870"/>
                    <a:pt x="1118393" y="4168297"/>
                  </a:cubicBezTo>
                  <a:cubicBezTo>
                    <a:pt x="978650" y="4178724"/>
                    <a:pt x="713477" y="4184209"/>
                    <a:pt x="417247" y="4168297"/>
                  </a:cubicBezTo>
                  <a:cubicBezTo>
                    <a:pt x="190220" y="4158576"/>
                    <a:pt x="15317" y="3990999"/>
                    <a:pt x="0" y="3751050"/>
                  </a:cubicBezTo>
                  <a:cubicBezTo>
                    <a:pt x="-30261" y="3438722"/>
                    <a:pt x="-29902" y="3293012"/>
                    <a:pt x="0" y="3050951"/>
                  </a:cubicBezTo>
                  <a:cubicBezTo>
                    <a:pt x="29902" y="2808890"/>
                    <a:pt x="11278" y="2649052"/>
                    <a:pt x="0" y="2350853"/>
                  </a:cubicBezTo>
                  <a:cubicBezTo>
                    <a:pt x="-11278" y="2052654"/>
                    <a:pt x="-33873" y="1978885"/>
                    <a:pt x="0" y="1617416"/>
                  </a:cubicBezTo>
                  <a:cubicBezTo>
                    <a:pt x="33873" y="1255947"/>
                    <a:pt x="-16968" y="667320"/>
                    <a:pt x="0" y="417247"/>
                  </a:cubicBezTo>
                  <a:close/>
                </a:path>
                <a:path w="7208552" h="4168297" stroke="0" extrusionOk="0">
                  <a:moveTo>
                    <a:pt x="0" y="417247"/>
                  </a:moveTo>
                  <a:cubicBezTo>
                    <a:pt x="-856" y="177759"/>
                    <a:pt x="216965" y="25037"/>
                    <a:pt x="417247" y="0"/>
                  </a:cubicBezTo>
                  <a:cubicBezTo>
                    <a:pt x="638053" y="12493"/>
                    <a:pt x="775967" y="-25579"/>
                    <a:pt x="990912" y="0"/>
                  </a:cubicBezTo>
                  <a:cubicBezTo>
                    <a:pt x="1205857" y="25579"/>
                    <a:pt x="1219684" y="-11161"/>
                    <a:pt x="1437096" y="0"/>
                  </a:cubicBezTo>
                  <a:cubicBezTo>
                    <a:pt x="1654508" y="11161"/>
                    <a:pt x="1805093" y="-23588"/>
                    <a:pt x="2010762" y="0"/>
                  </a:cubicBezTo>
                  <a:cubicBezTo>
                    <a:pt x="2216431" y="23588"/>
                    <a:pt x="2322039" y="-14247"/>
                    <a:pt x="2520686" y="0"/>
                  </a:cubicBezTo>
                  <a:cubicBezTo>
                    <a:pt x="2719333" y="14247"/>
                    <a:pt x="2913433" y="818"/>
                    <a:pt x="3030611" y="0"/>
                  </a:cubicBezTo>
                  <a:cubicBezTo>
                    <a:pt x="3147789" y="-818"/>
                    <a:pt x="3636338" y="-11726"/>
                    <a:pt x="3795498" y="0"/>
                  </a:cubicBezTo>
                  <a:cubicBezTo>
                    <a:pt x="3954658" y="11726"/>
                    <a:pt x="4314603" y="-37285"/>
                    <a:pt x="4560385" y="0"/>
                  </a:cubicBezTo>
                  <a:cubicBezTo>
                    <a:pt x="4806167" y="37285"/>
                    <a:pt x="4987369" y="10272"/>
                    <a:pt x="5197791" y="0"/>
                  </a:cubicBezTo>
                  <a:cubicBezTo>
                    <a:pt x="5408213" y="-10272"/>
                    <a:pt x="5645672" y="23312"/>
                    <a:pt x="5771456" y="0"/>
                  </a:cubicBezTo>
                  <a:cubicBezTo>
                    <a:pt x="5897240" y="-23312"/>
                    <a:pt x="6002890" y="-8343"/>
                    <a:pt x="6217640" y="0"/>
                  </a:cubicBezTo>
                  <a:cubicBezTo>
                    <a:pt x="6432390" y="8343"/>
                    <a:pt x="6623753" y="-13940"/>
                    <a:pt x="6791305" y="0"/>
                  </a:cubicBezTo>
                  <a:cubicBezTo>
                    <a:pt x="7073392" y="-4570"/>
                    <a:pt x="7204550" y="179092"/>
                    <a:pt x="7208552" y="417247"/>
                  </a:cubicBezTo>
                  <a:cubicBezTo>
                    <a:pt x="7201918" y="772322"/>
                    <a:pt x="7189078" y="890691"/>
                    <a:pt x="7208552" y="1150684"/>
                  </a:cubicBezTo>
                  <a:cubicBezTo>
                    <a:pt x="7228026" y="1410677"/>
                    <a:pt x="7231579" y="1564242"/>
                    <a:pt x="7208552" y="1884120"/>
                  </a:cubicBezTo>
                  <a:cubicBezTo>
                    <a:pt x="7185525" y="2203998"/>
                    <a:pt x="7214481" y="2299398"/>
                    <a:pt x="7208552" y="2584219"/>
                  </a:cubicBezTo>
                  <a:cubicBezTo>
                    <a:pt x="7202623" y="2869040"/>
                    <a:pt x="7175625" y="3291008"/>
                    <a:pt x="7208552" y="3751050"/>
                  </a:cubicBezTo>
                  <a:cubicBezTo>
                    <a:pt x="7230711" y="3982634"/>
                    <a:pt x="7034698" y="4144083"/>
                    <a:pt x="6791305" y="4168297"/>
                  </a:cubicBezTo>
                  <a:cubicBezTo>
                    <a:pt x="6617672" y="4149740"/>
                    <a:pt x="6290060" y="4191023"/>
                    <a:pt x="6153899" y="4168297"/>
                  </a:cubicBezTo>
                  <a:cubicBezTo>
                    <a:pt x="6017738" y="4145571"/>
                    <a:pt x="5831703" y="4158444"/>
                    <a:pt x="5580234" y="4168297"/>
                  </a:cubicBezTo>
                  <a:cubicBezTo>
                    <a:pt x="5328766" y="4178150"/>
                    <a:pt x="5176044" y="4185973"/>
                    <a:pt x="5070309" y="4168297"/>
                  </a:cubicBezTo>
                  <a:cubicBezTo>
                    <a:pt x="4964575" y="4150621"/>
                    <a:pt x="4689130" y="4191921"/>
                    <a:pt x="4560385" y="4168297"/>
                  </a:cubicBezTo>
                  <a:cubicBezTo>
                    <a:pt x="4431640" y="4144673"/>
                    <a:pt x="4249045" y="4175826"/>
                    <a:pt x="4050460" y="4168297"/>
                  </a:cubicBezTo>
                  <a:cubicBezTo>
                    <a:pt x="3851875" y="4160768"/>
                    <a:pt x="3772670" y="4146550"/>
                    <a:pt x="3604276" y="4168297"/>
                  </a:cubicBezTo>
                  <a:cubicBezTo>
                    <a:pt x="3435882" y="4190044"/>
                    <a:pt x="3338435" y="4160249"/>
                    <a:pt x="3094351" y="4168297"/>
                  </a:cubicBezTo>
                  <a:cubicBezTo>
                    <a:pt x="2850267" y="4176345"/>
                    <a:pt x="2764987" y="4176306"/>
                    <a:pt x="2456946" y="4168297"/>
                  </a:cubicBezTo>
                  <a:cubicBezTo>
                    <a:pt x="2148905" y="4160288"/>
                    <a:pt x="2159160" y="4152009"/>
                    <a:pt x="1883280" y="4168297"/>
                  </a:cubicBezTo>
                  <a:cubicBezTo>
                    <a:pt x="1607400" y="4184585"/>
                    <a:pt x="1390348" y="4162886"/>
                    <a:pt x="1245875" y="4168297"/>
                  </a:cubicBezTo>
                  <a:cubicBezTo>
                    <a:pt x="1101403" y="4173708"/>
                    <a:pt x="778357" y="4192779"/>
                    <a:pt x="417247" y="4168297"/>
                  </a:cubicBezTo>
                  <a:cubicBezTo>
                    <a:pt x="168709" y="4149169"/>
                    <a:pt x="-9977" y="3981297"/>
                    <a:pt x="0" y="3751050"/>
                  </a:cubicBezTo>
                  <a:cubicBezTo>
                    <a:pt x="-26170" y="3542590"/>
                    <a:pt x="12605" y="3458246"/>
                    <a:pt x="0" y="3184303"/>
                  </a:cubicBezTo>
                  <a:cubicBezTo>
                    <a:pt x="-12605" y="2910360"/>
                    <a:pt x="-6588" y="2667500"/>
                    <a:pt x="0" y="2450867"/>
                  </a:cubicBezTo>
                  <a:cubicBezTo>
                    <a:pt x="6588" y="2234234"/>
                    <a:pt x="26197" y="2156203"/>
                    <a:pt x="0" y="1884120"/>
                  </a:cubicBezTo>
                  <a:cubicBezTo>
                    <a:pt x="-26197" y="1612037"/>
                    <a:pt x="-14096" y="1536025"/>
                    <a:pt x="0" y="1317374"/>
                  </a:cubicBezTo>
                  <a:cubicBezTo>
                    <a:pt x="14096" y="1098723"/>
                    <a:pt x="-21466" y="861565"/>
                    <a:pt x="0" y="417247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77522A63-A551-403D-9E8C-B1ACBEECB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5" b="89941" l="9172" r="94083">
                          <a14:foregroundMark x1="90828" y1="57692" x2="90828" y2="57692"/>
                          <a14:foregroundMark x1="94083" y1="59467" x2="94083" y2="59467"/>
                          <a14:foregroundMark x1="54734" y1="89349" x2="54734" y2="89349"/>
                          <a14:foregroundMark x1="57692" y1="6805" x2="57692" y2="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57" y="3267524"/>
              <a:ext cx="2325657" cy="19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0B8BBE-6BEB-446E-B73E-AE3348882817}"/>
              </a:ext>
            </a:extLst>
          </p:cNvPr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9B2E9D9-EF69-4864-B2D7-25CF14D9A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7083923-F906-4AE8-B2A2-7ED012914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6C7B05-F0F1-61E8-2C6E-175F1D7CC3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3433" y="727042"/>
            <a:ext cx="5803895" cy="1780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4A4C6-639F-CBE8-4CBD-A33932869B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722" y="1773116"/>
            <a:ext cx="7675529" cy="2725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E2638F-2BA7-2D4F-0850-172891D5D9AC}"/>
              </a:ext>
            </a:extLst>
          </p:cNvPr>
          <p:cNvSpPr txBox="1"/>
          <p:nvPr/>
        </p:nvSpPr>
        <p:spPr>
          <a:xfrm>
            <a:off x="3803946" y="4217352"/>
            <a:ext cx="18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001" y="-384549"/>
            <a:ext cx="3338286" cy="39724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2117C5-9086-63E2-7F8C-58373B34F944}"/>
              </a:ext>
            </a:extLst>
          </p:cNvPr>
          <p:cNvSpPr txBox="1"/>
          <p:nvPr/>
        </p:nvSpPr>
        <p:spPr>
          <a:xfrm>
            <a:off x="1070369" y="376663"/>
            <a:ext cx="7408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7B8FF-0624-7BBF-BFBB-8289C2754FEF}"/>
              </a:ext>
            </a:extLst>
          </p:cNvPr>
          <p:cNvSpPr txBox="1"/>
          <p:nvPr/>
        </p:nvSpPr>
        <p:spPr>
          <a:xfrm>
            <a:off x="2841971" y="203515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D6F1A-337E-C1AA-6151-F2E0757D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195249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7739E-FB33-5C6B-4809-8760C631AA45}"/>
              </a:ext>
            </a:extLst>
          </p:cNvPr>
          <p:cNvSpPr txBox="1"/>
          <p:nvPr/>
        </p:nvSpPr>
        <p:spPr>
          <a:xfrm>
            <a:off x="2841971" y="301616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BB427D-1166-0700-36F3-0EEDE3868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293351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F8E44B-6CC6-E22A-4A41-4545BEE03613}"/>
              </a:ext>
            </a:extLst>
          </p:cNvPr>
          <p:cNvSpPr txBox="1"/>
          <p:nvPr/>
        </p:nvSpPr>
        <p:spPr>
          <a:xfrm>
            <a:off x="2841971" y="399717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2D7A8-B5DC-6B47-6CDF-0B138A8FA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3914523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F3655-0478-C0F9-1AB1-EE0E236DE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80" y="8362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676824-D65F-4037-B720-C7B849A6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/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7EF42AF-529B-4178-9B9F-DDD01520DB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9CD99-DF60-40FA-8638-4AB95F0AA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1D5A1B-C0C3-440A-BD9B-34FEFB8580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44E93B-3189-39BA-A646-500C51A0C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ED4347-9BDB-40CC-A035-92BD5585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562DA9-0A23-42F4-9BEF-6051EA3C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80F6528-5406-46F1-8AAF-8D4168CD4B50}"/>
              </a:ext>
            </a:extLst>
          </p:cNvPr>
          <p:cNvSpPr txBox="1">
            <a:spLocks/>
          </p:cNvSpPr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0" b="1" i="0" u="none" strike="noStrike" kern="1200" normalizeH="0" baseline="0" noProof="0" dirty="0"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字魂52号-阿开漫画体" panose="00000500000000000000" pitchFamily="2" charset="-122"/>
                <a:cs typeface="+mn-cs"/>
              </a:rPr>
              <a:t>LUYỆN TẬP</a:t>
            </a:r>
            <a:endParaRPr kumimoji="0" lang="ko-KR" altLang="en-US" sz="10000" b="1" i="0" u="none" strike="noStrike" kern="1200" normalizeH="0" baseline="0" noProof="0" dirty="0"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UTM Loko" panose="02040603050506020204" pitchFamily="18" charset="0"/>
              <a:ea typeface="微软雅黑" charset="0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FAE169-EBFF-4906-9C44-76A4C54E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3A3353-029B-41C3-BFA6-98A1D1D7BC22}"/>
              </a:ext>
            </a:extLst>
          </p:cNvPr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:a16="http://schemas.microsoft.com/office/drawing/2014/main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:a16="http://schemas.microsoft.com/office/drawing/2014/main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" name="Freeform 11">
                    <a:extLst>
                      <a:ext uri="{FF2B5EF4-FFF2-40B4-BE49-F238E27FC236}">
                        <a16:creationId xmlns:a16="http://schemas.microsoft.com/office/drawing/2014/main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CEC89D-2FAC-4575-9C86-0056243D591D}"/>
                </a:ext>
              </a:extLst>
            </p:cNvPr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100E90-C03C-488D-A5DA-DAA20304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BBE49-1408-32F3-F8B3-5BB30A18D3CE}"/>
              </a:ext>
            </a:extLst>
          </p:cNvPr>
          <p:cNvGrpSpPr/>
          <p:nvPr/>
        </p:nvGrpSpPr>
        <p:grpSpPr>
          <a:xfrm>
            <a:off x="3495674" y="342900"/>
            <a:ext cx="8258175" cy="1571625"/>
            <a:chOff x="3495674" y="342900"/>
            <a:chExt cx="8258175" cy="157162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331846-C648-24CA-CCB9-C88A5039A3F1}"/>
                </a:ext>
              </a:extLst>
            </p:cNvPr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D2F0F0-4F40-3A5B-98DB-32D9DAE8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162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117ED8A-2DA6-35D9-369C-3D89FEF43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1D4C30-5E14-BF42-802C-E43348F51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1495425"/>
            <a:ext cx="3448050" cy="20383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DB85C5B-9540-6522-4D15-4FBF6001E4BA}"/>
              </a:ext>
            </a:extLst>
          </p:cNvPr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B751DDEF-1F5D-9B56-088B-BD8F760AF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563969"/>
              </p:ext>
            </p:extLst>
          </p:nvPr>
        </p:nvGraphicFramePr>
        <p:xfrm>
          <a:off x="933450" y="4352925"/>
          <a:ext cx="10515600" cy="1950720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CAAA2-CCA1-9C80-F5EE-68AD9A77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08D0FD3-DC40-B725-670C-8DE324D5F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19607"/>
              </p:ext>
            </p:extLst>
          </p:nvPr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7984B1B3-F4ED-48BF-383E-4EFA768C0359}"/>
              </a:ext>
            </a:extLst>
          </p:cNvPr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(25 + 16)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1248FA-B66E-AC18-BE8D-3703A211F816}"/>
              </a:ext>
            </a:extLst>
          </p:cNvPr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2FE21E-13E3-5699-B1EC-36C96F559C9C}"/>
              </a:ext>
            </a:extLst>
          </p:cNvPr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(34 + 28)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C2C4A2-376A-A057-FAB5-8172D74509EE}"/>
              </a:ext>
            </a:extLst>
          </p:cNvPr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124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61726" y="194269"/>
            <a:ext cx="11817344" cy="639709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6CF585-2DA4-4364-B777-DD7E6A7C7D5F}"/>
              </a:ext>
            </a:extLst>
          </p:cNvPr>
          <p:cNvGrpSpPr/>
          <p:nvPr/>
        </p:nvGrpSpPr>
        <p:grpSpPr>
          <a:xfrm>
            <a:off x="-104776" y="276224"/>
            <a:ext cx="13287376" cy="1647825"/>
            <a:chOff x="1402556" y="376991"/>
            <a:chExt cx="9386887" cy="122690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C4C69A5-8BB7-4D91-B345-EEBD8D668E5F}"/>
                </a:ext>
              </a:extLst>
            </p:cNvPr>
            <p:cNvGrpSpPr/>
            <p:nvPr/>
          </p:nvGrpSpPr>
          <p:grpSpPr>
            <a:xfrm>
              <a:off x="1402556" y="376991"/>
              <a:ext cx="9386887" cy="1226907"/>
              <a:chOff x="1188244" y="451844"/>
              <a:chExt cx="9386887" cy="122690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E28D9DA-A422-4A07-A1BA-2BBEB0A72F6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2" name="Group 9">
                  <a:extLst>
                    <a:ext uri="{FF2B5EF4-FFF2-40B4-BE49-F238E27FC236}">
                      <a16:creationId xmlns:a16="http://schemas.microsoft.com/office/drawing/2014/main" id="{00CB0BD3-252B-43F5-8BAB-EC1F0C2B1CB2}"/>
                    </a:ext>
                  </a:extLst>
                </p:cNvPr>
                <p:cNvGrpSpPr/>
                <p:nvPr/>
              </p:nvGrpSpPr>
              <p:grpSpPr>
                <a:xfrm>
                  <a:off x="3789378" y="2221331"/>
                  <a:ext cx="8325217" cy="3059407"/>
                  <a:chOff x="-48791" y="0"/>
                  <a:chExt cx="4195292" cy="3446965"/>
                </a:xfrm>
              </p:grpSpPr>
              <p:sp>
                <p:nvSpPr>
                  <p:cNvPr id="24" name="Freeform 10">
                    <a:extLst>
                      <a:ext uri="{FF2B5EF4-FFF2-40B4-BE49-F238E27FC236}">
                        <a16:creationId xmlns:a16="http://schemas.microsoft.com/office/drawing/2014/main" id="{80308E31-19C9-45CC-8EA1-BD6BADFE7DF3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1"/>
                    <a:ext cx="4083000" cy="3383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" name="Freeform 11">
                    <a:extLst>
                      <a:ext uri="{FF2B5EF4-FFF2-40B4-BE49-F238E27FC236}">
                        <a16:creationId xmlns:a16="http://schemas.microsoft.com/office/drawing/2014/main" id="{D4FFAA36-2219-4D00-A266-1CD953DE1799}"/>
                      </a:ext>
                    </a:extLst>
                  </p:cNvPr>
                  <p:cNvSpPr/>
                  <p:nvPr/>
                </p:nvSpPr>
                <p:spPr>
                  <a:xfrm>
                    <a:off x="-48791" y="0"/>
                    <a:ext cx="4195292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BDAF31-6BD7-4905-B3F6-0C545CA61A3E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C19FCD-7108-4E9D-8108-910162162351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296B30-9674-42F4-9906-8961980E2627}"/>
                </a:ext>
              </a:extLst>
            </p:cNvPr>
            <p:cNvSpPr txBox="1"/>
            <p:nvPr/>
          </p:nvSpPr>
          <p:spPr>
            <a:xfrm>
              <a:off x="2384984" y="493428"/>
              <a:ext cx="7882952" cy="89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+ b ×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8, b = 2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(a + b) :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15, b = 27</a:t>
              </a:r>
            </a:p>
          </p:txBody>
        </p:sp>
      </p:grpSp>
      <p:grpSp>
        <p:nvGrpSpPr>
          <p:cNvPr id="6" name="Graphic 4">
            <a:extLst>
              <a:ext uri="{FF2B5EF4-FFF2-40B4-BE49-F238E27FC236}">
                <a16:creationId xmlns:a16="http://schemas.microsoft.com/office/drawing/2014/main" id="{609F251A-A963-4EE3-9D1C-61C3984F41A9}"/>
              </a:ext>
            </a:extLst>
          </p:cNvPr>
          <p:cNvGrpSpPr/>
          <p:nvPr/>
        </p:nvGrpSpPr>
        <p:grpSpPr>
          <a:xfrm>
            <a:off x="554854" y="2103929"/>
            <a:ext cx="5467741" cy="2284670"/>
            <a:chOff x="5610688" y="1031736"/>
            <a:chExt cx="5879305" cy="398052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5825A3-9915-4BF5-A669-4D647F711BD8}"/>
                </a:ext>
              </a:extLst>
            </p:cNvPr>
            <p:cNvSpPr/>
            <p:nvPr/>
          </p:nvSpPr>
          <p:spPr>
            <a:xfrm>
              <a:off x="5629165" y="1052248"/>
              <a:ext cx="5842104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452466E-8BCF-49D3-93C6-C1C19CA4DFB1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56335D46-B6BF-44CA-A546-E0DC9EB8B19E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AD8C9EC-F261-4D4E-85B9-C26A65A86AC6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6847302-6CBB-4EAD-96A8-F8B23E044865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B6C0928-19C3-4978-9090-B37C4E29BC39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0F9D25F-CFFE-4B85-ACAD-DAD41DCCE5C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2C8D739-DC13-41C0-93C2-A44CA81B9303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A487143-D779-433B-BD53-540BFA3AB9BE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01ECCD-9A9E-49EF-B336-0790DFBCB4D4}"/>
              </a:ext>
            </a:extLst>
          </p:cNvPr>
          <p:cNvSpPr txBox="1"/>
          <p:nvPr/>
        </p:nvSpPr>
        <p:spPr>
          <a:xfrm>
            <a:off x="-563493" y="2739366"/>
            <a:ext cx="50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+ b ×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0CD5F5-C5CA-4DD9-8C72-8FCAB4E4707F}"/>
              </a:ext>
            </a:extLst>
          </p:cNvPr>
          <p:cNvSpPr txBox="1"/>
          <p:nvPr/>
        </p:nvSpPr>
        <p:spPr>
          <a:xfrm>
            <a:off x="2962276" y="2752784"/>
            <a:ext cx="286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 + 2 ×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DCAA6B-F25B-46BF-B02C-034C5E4D0129}"/>
              </a:ext>
            </a:extLst>
          </p:cNvPr>
          <p:cNvSpPr txBox="1"/>
          <p:nvPr/>
        </p:nvSpPr>
        <p:spPr>
          <a:xfrm>
            <a:off x="2867174" y="3419517"/>
            <a:ext cx="187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12</a:t>
            </a:r>
          </a:p>
        </p:txBody>
      </p:sp>
      <p:grpSp>
        <p:nvGrpSpPr>
          <p:cNvPr id="53" name="Graphic 4">
            <a:extLst>
              <a:ext uri="{FF2B5EF4-FFF2-40B4-BE49-F238E27FC236}">
                <a16:creationId xmlns:a16="http://schemas.microsoft.com/office/drawing/2014/main" id="{87FF6FBE-AB84-49CA-889D-B064322FBA5C}"/>
              </a:ext>
            </a:extLst>
          </p:cNvPr>
          <p:cNvGrpSpPr/>
          <p:nvPr/>
        </p:nvGrpSpPr>
        <p:grpSpPr>
          <a:xfrm>
            <a:off x="6185512" y="4019550"/>
            <a:ext cx="5935606" cy="2466797"/>
            <a:chOff x="5610688" y="1031736"/>
            <a:chExt cx="5879305" cy="398052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7DB8095-0AA7-42BA-BDCC-22874F5D4062}"/>
                </a:ext>
              </a:extLst>
            </p:cNvPr>
            <p:cNvSpPr/>
            <p:nvPr/>
          </p:nvSpPr>
          <p:spPr>
            <a:xfrm>
              <a:off x="5629165" y="1052249"/>
              <a:ext cx="5842104" cy="3941395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6CE43FE-7303-4E8F-BD9C-475BD9703ED0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aphic 4">
              <a:extLst>
                <a:ext uri="{FF2B5EF4-FFF2-40B4-BE49-F238E27FC236}">
                  <a16:creationId xmlns:a16="http://schemas.microsoft.com/office/drawing/2014/main" id="{C8F3944D-F9C0-46A3-95AD-861CE87998B4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6AB7082-B08C-42B2-B590-617FF3165875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41E950-C25C-4502-B34C-B148037F794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5359061-4632-48F1-8D54-C696551C5C5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C8B02A4-B986-4D6F-B077-06732B65CD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91D787E-312D-4B10-8D8A-423165FF57F0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DA004A9-7DB3-403D-8BC2-FE99D879F7FA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33B4F5D-C2D7-47E9-89E2-A64A9F0939DE}"/>
              </a:ext>
            </a:extLst>
          </p:cNvPr>
          <p:cNvSpPr txBox="1"/>
          <p:nvPr/>
        </p:nvSpPr>
        <p:spPr>
          <a:xfrm>
            <a:off x="4819648" y="4815205"/>
            <a:ext cx="5518846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+ b) : 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AA84952-EBA0-48D7-9722-E2A23AC1D837}"/>
              </a:ext>
            </a:extLst>
          </p:cNvPr>
          <p:cNvSpPr txBox="1"/>
          <p:nvPr/>
        </p:nvSpPr>
        <p:spPr>
          <a:xfrm>
            <a:off x="7490725" y="4826042"/>
            <a:ext cx="551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(15 + 27) : 2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D8A49A4-A232-4161-A45E-60B282683B2D}"/>
              </a:ext>
            </a:extLst>
          </p:cNvPr>
          <p:cNvSpPr txBox="1"/>
          <p:nvPr/>
        </p:nvSpPr>
        <p:spPr>
          <a:xfrm>
            <a:off x="8515350" y="5441162"/>
            <a:ext cx="1666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21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ECB331F-2D25-4EBC-B795-495D90D4A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4" b="89941" l="9467" r="89941">
                        <a14:foregroundMark x1="50000" y1="89349" x2="50000" y2="89349"/>
                        <a14:foregroundMark x1="60947" y1="8876" x2="60947" y2="8876"/>
                        <a14:foregroundMark x1="75148" y1="9763" x2="75148" y2="9763"/>
                        <a14:foregroundMark x1="59763" y1="9172" x2="59763" y2="9172"/>
                        <a14:foregroundMark x1="64201" y1="10947" x2="64201" y2="10947"/>
                        <a14:foregroundMark x1="79586" y1="24556" x2="79586" y2="24556"/>
                        <a14:foregroundMark x1="64201" y1="8284" x2="64201" y2="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38" y="87222"/>
            <a:ext cx="1690303" cy="16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B8A54FB-9B1D-4EFE-3859-8069E11CBC5D}"/>
              </a:ext>
            </a:extLst>
          </p:cNvPr>
          <p:cNvSpPr/>
          <p:nvPr/>
        </p:nvSpPr>
        <p:spPr>
          <a:xfrm>
            <a:off x="822325" y="-68719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0C1575-6FC4-4FC5-57AD-8A67D701BC0B}"/>
              </a:ext>
            </a:extLst>
          </p:cNvPr>
          <p:cNvSpPr txBox="1"/>
          <p:nvPr/>
        </p:nvSpPr>
        <p:spPr>
          <a:xfrm>
            <a:off x="828675" y="2276475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A243FC-8EBB-F57E-8A65-E643C9BA6D28}"/>
              </a:ext>
            </a:extLst>
          </p:cNvPr>
          <p:cNvSpPr txBox="1"/>
          <p:nvPr/>
        </p:nvSpPr>
        <p:spPr>
          <a:xfrm>
            <a:off x="6572250" y="4210050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441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54" grpId="0"/>
      <p:bldP spid="64" grpId="0"/>
      <p:bldP spid="65" grpId="0"/>
      <p:bldP spid="31" grpId="0" animBg="1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66DC0D-9381-428B-8F01-4A2955EE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67AD56-BC43-3EA9-3300-6A2257BA06C6}"/>
              </a:ext>
            </a:extLst>
          </p:cNvPr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86B4C92-FA3B-6AA6-6B99-85AEA761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B1A7697-7729-653D-0BBD-164F45388E6F}"/>
              </a:ext>
            </a:extLst>
          </p:cNvPr>
          <p:cNvSpPr/>
          <p:nvPr/>
        </p:nvSpPr>
        <p:spPr>
          <a:xfrm flipH="1">
            <a:off x="5372099" y="4519742"/>
            <a:ext cx="5007579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560E54-8482-4C9C-6EB7-968DEA43DD94}"/>
              </a:ext>
            </a:extLst>
          </p:cNvPr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E66329-D73D-FE49-D8DA-6629FA86E07F}"/>
                </a:ext>
              </a:extLst>
            </p:cNvPr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44F62E-C7F9-575F-AED9-9A087E35C60D}"/>
                </a:ext>
              </a:extLst>
            </p:cNvPr>
            <p:cNvCxnSpPr>
              <a:cxnSpLocks/>
            </p:cNvCxnSpPr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58B3F5E-4629-AAEF-509B-42D84A80A69C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3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D7D92-B78E-BC91-3DE6-FA7A56F5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4F5C87-A6FE-4D6D-3EDA-6C94B3E24227}"/>
              </a:ext>
            </a:extLst>
          </p:cNvPr>
          <p:cNvSpPr txBox="1"/>
          <p:nvPr/>
        </p:nvSpPr>
        <p:spPr>
          <a:xfrm>
            <a:off x="942975" y="2600325"/>
            <a:ext cx="10725150" cy="315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a) Với m = 4 km, n = 7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4 + 6 + 7 = 17 (km)</a:t>
            </a:r>
          </a:p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b) Với m = 5 km, n = 9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5 + 6 + 9 = 20 (km)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409733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7F7473-373A-2862-D25C-52120833EB90}"/>
              </a:ext>
            </a:extLst>
          </p:cNvPr>
          <p:cNvSpPr txBox="1"/>
          <p:nvPr/>
        </p:nvSpPr>
        <p:spPr>
          <a:xfrm>
            <a:off x="1390650" y="2276475"/>
            <a:ext cx="988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0,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1,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= 2,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(3 – 2) = 12 : 1 = 12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209708"/>
            <a:ext cx="1082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B18FA-D832-55A0-73E6-079CE6D9FA25}"/>
              </a:ext>
            </a:extLst>
          </p:cNvPr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999ED7-91CF-7F34-0647-E1BB0A7F26E8}"/>
              </a:ext>
            </a:extLst>
          </p:cNvPr>
          <p:cNvGrpSpPr/>
          <p:nvPr/>
        </p:nvGrpSpPr>
        <p:grpSpPr>
          <a:xfrm>
            <a:off x="100644" y="1276349"/>
            <a:ext cx="2404431" cy="752476"/>
            <a:chOff x="1514281" y="1688144"/>
            <a:chExt cx="9386887" cy="12483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00F5B3-ED1A-7678-B9CF-8E3B3AC7AD45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3D6DAA8-DBC5-C7F1-531C-6A450A7EFA9C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12" name="Group 9">
                  <a:extLst>
                    <a:ext uri="{FF2B5EF4-FFF2-40B4-BE49-F238E27FC236}">
                      <a16:creationId xmlns:a16="http://schemas.microsoft.com/office/drawing/2014/main" id="{D52DC97B-FF1A-0110-5D5F-0CDBA0C4988F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>
                    <a:extLst>
                      <a:ext uri="{FF2B5EF4-FFF2-40B4-BE49-F238E27FC236}">
                        <a16:creationId xmlns:a16="http://schemas.microsoft.com/office/drawing/2014/main" id="{5A6A47E4-0B27-6BA7-384C-99AA07AF2F9C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" name="Freeform 11">
                    <a:extLst>
                      <a:ext uri="{FF2B5EF4-FFF2-40B4-BE49-F238E27FC236}">
                        <a16:creationId xmlns:a16="http://schemas.microsoft.com/office/drawing/2014/main" id="{040DCF4A-720A-8F2E-D608-9B1B5C3097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2595399-54CA-FACD-4F60-8515F51718E8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03272-9B2B-9007-5C69-707551C9D71C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533432-9647-1E00-F3B9-529CAA8F8B7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E4764A-A14C-26BC-1367-857281016E46}"/>
              </a:ext>
            </a:extLst>
          </p:cNvPr>
          <p:cNvGrpSpPr/>
          <p:nvPr/>
        </p:nvGrpSpPr>
        <p:grpSpPr>
          <a:xfrm>
            <a:off x="100645" y="3086099"/>
            <a:ext cx="2566356" cy="685801"/>
            <a:chOff x="1514281" y="1688144"/>
            <a:chExt cx="9386887" cy="12483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C67D4B-39D9-7474-96EB-1829B16B8E80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84D7799-C52A-A67E-C286-136AA553629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1" name="Group 9">
                  <a:extLst>
                    <a:ext uri="{FF2B5EF4-FFF2-40B4-BE49-F238E27FC236}">
                      <a16:creationId xmlns:a16="http://schemas.microsoft.com/office/drawing/2014/main" id="{AC1457BD-8376-CC97-0442-FDED7669DC07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>
                    <a:extLst>
                      <a:ext uri="{FF2B5EF4-FFF2-40B4-BE49-F238E27FC236}">
                        <a16:creationId xmlns:a16="http://schemas.microsoft.com/office/drawing/2014/main" id="{27FB404D-3D11-C929-2AD3-9E363E62B8CF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" name="Freeform 11">
                    <a:extLst>
                      <a:ext uri="{FF2B5EF4-FFF2-40B4-BE49-F238E27FC236}">
                        <a16:creationId xmlns:a16="http://schemas.microsoft.com/office/drawing/2014/main" id="{D38DA906-9ABD-DFD2-2017-A37F00A1870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00D34B8-B226-5445-C517-936506DE4FE4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5179DC-08D0-6192-C92B-FF36DA563DF8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A2C685-0ACB-AA71-4A39-7B0B6138A65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35EDA61-02AA-B94C-178C-A2640BDAD98E}"/>
              </a:ext>
            </a:extLst>
          </p:cNvPr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  <p:extLst>
      <p:ext uri="{BB962C8B-B14F-4D97-AF65-F5344CB8AC3E}">
        <p14:creationId xmlns:p14="http://schemas.microsoft.com/office/powerpoint/2010/main" val="16011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109</TotalTime>
  <Words>695</Words>
  <Application>Microsoft Office PowerPoint</Application>
  <PresentationFormat>Widescreen</PresentationFormat>
  <Paragraphs>87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等线</vt:lpstr>
      <vt:lpstr>Arial</vt:lpstr>
      <vt:lpstr>Calibri</vt:lpstr>
      <vt:lpstr>Times New Roman</vt:lpstr>
      <vt:lpstr>UTM Loko</vt:lpstr>
      <vt:lpstr>字魂52号-阿开漫画体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Pham Dung</cp:lastModifiedBy>
  <cp:revision>42</cp:revision>
  <dcterms:created xsi:type="dcterms:W3CDTF">2023-06-23T05:59:16Z</dcterms:created>
  <dcterms:modified xsi:type="dcterms:W3CDTF">2025-04-06T14:28:01Z</dcterms:modified>
  <cp:category>9Slide.vn</cp:category>
</cp:coreProperties>
</file>