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6" r:id="rId2"/>
    <p:sldId id="9460" r:id="rId3"/>
    <p:sldId id="9456" r:id="rId4"/>
    <p:sldId id="943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556" autoAdjust="0"/>
  </p:normalViewPr>
  <p:slideViewPr>
    <p:cSldViewPr snapToGrid="0">
      <p:cViewPr varScale="1">
        <p:scale>
          <a:sx n="82" d="100"/>
          <a:sy n="82" d="100"/>
        </p:scale>
        <p:origin x="12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9F01-69A9-405D-9088-C78783170DD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FED6-91B7-4A67-9306-A17151304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4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2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8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0C961-9BFE-46A3-B93E-ACE79267EB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9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5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8E7B6A-4861-4EE5-92C7-70658E9D6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8" b="20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0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28" y="65898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1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17117"/>
            <a:ext cx="12258675" cy="5997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352704-1C67-41AB-9174-2EE0A36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287340" y="4681018"/>
            <a:ext cx="1382098" cy="17988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76E4A1-3777-4EA7-A3C6-3ED800FECD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>
            <a:off x="4447415" y="2809875"/>
            <a:ext cx="662591" cy="86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218" y="2269201"/>
            <a:ext cx="2537563" cy="1186523"/>
          </a:xfrm>
          <a:prstGeom prst="rect">
            <a:avLst/>
          </a:prstGeom>
        </p:spPr>
      </p:pic>
      <p:grpSp>
        <p:nvGrpSpPr>
          <p:cNvPr id="14" name="Tiêu đề">
            <a:extLst>
              <a:ext uri="{FF2B5EF4-FFF2-40B4-BE49-F238E27FC236}">
                <a16:creationId xmlns:a16="http://schemas.microsoft.com/office/drawing/2014/main" id="{2FCD3D50-5FA5-4217-A7B9-638EE85D40DB}"/>
              </a:ext>
            </a:extLst>
          </p:cNvPr>
          <p:cNvGrpSpPr/>
          <p:nvPr/>
        </p:nvGrpSpPr>
        <p:grpSpPr>
          <a:xfrm>
            <a:off x="2080603" y="7248329"/>
            <a:ext cx="8758847" cy="2583103"/>
            <a:chOff x="2089406" y="2057727"/>
            <a:chExt cx="9344636" cy="1573549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836DB21D-C6E9-49EB-B6DF-BFE68992099F}"/>
                </a:ext>
              </a:extLst>
            </p:cNvPr>
            <p:cNvSpPr txBox="1"/>
            <p:nvPr/>
          </p:nvSpPr>
          <p:spPr>
            <a:xfrm>
              <a:off x="2144900" y="2057727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gradFill flip="none" rotWithShape="1">
                    <a:gsLst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50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vi-VN" altLang="zh-CN" sz="80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4553AB58-142E-4A46-A1FD-3FEBC4788803}"/>
                </a:ext>
              </a:extLst>
            </p:cNvPr>
            <p:cNvSpPr txBox="1"/>
            <p:nvPr/>
          </p:nvSpPr>
          <p:spPr>
            <a:xfrm>
              <a:off x="2089406" y="2075124"/>
              <a:ext cx="9289142" cy="155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>
                  <a:ln w="38100">
                    <a:noFill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VF Kewl Script" panose="02000505000000020002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Giải bài toán bằng hai bước tính</a:t>
              </a:r>
              <a:endParaRPr kumimoji="0" lang="zh-CN" altLang="en-US" sz="8000" b="0" i="0" u="none" strike="noStrike" kern="1200" cap="none" spc="0" normalizeH="0" baseline="0" noProof="0" dirty="0">
                <a:ln w="38100"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VF Kewl Script" panose="02000505000000020002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E279DB6-A812-597B-ECFA-28C92AEBF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319" y="3667766"/>
            <a:ext cx="8760711" cy="2780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F2062-1FEF-DD85-F87C-B7A21029F2E0}"/>
              </a:ext>
            </a:extLst>
          </p:cNvPr>
          <p:cNvSpPr txBox="1"/>
          <p:nvPr/>
        </p:nvSpPr>
        <p:spPr>
          <a:xfrm>
            <a:off x="5257800" y="5895975"/>
            <a:ext cx="2181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(</a:t>
            </a:r>
            <a:r>
              <a:rPr lang="en-US" sz="4000" dirty="0" err="1">
                <a:solidFill>
                  <a:schemeClr val="bg1"/>
                </a:solidFill>
              </a:rPr>
              <a:t>Tiết</a:t>
            </a:r>
            <a:r>
              <a:rPr lang="en-US" sz="4000" dirty="0">
                <a:solidFill>
                  <a:schemeClr val="bg1"/>
                </a:solidFill>
              </a:rPr>
              <a:t>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7D7D4-3065-41E2-BAA0-E5EE6DE326F5}"/>
              </a:ext>
            </a:extLst>
          </p:cNvPr>
          <p:cNvSpPr txBox="1"/>
          <p:nvPr/>
        </p:nvSpPr>
        <p:spPr>
          <a:xfrm>
            <a:off x="2707141" y="1121695"/>
            <a:ext cx="7282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53A3BD-C049-4464-ACFF-BD89F0F2A28C}"/>
              </a:ext>
            </a:extLst>
          </p:cNvPr>
          <p:cNvSpPr/>
          <p:nvPr/>
        </p:nvSpPr>
        <p:spPr>
          <a:xfrm>
            <a:off x="214547" y="221224"/>
            <a:ext cx="11672653" cy="64558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8292-C75D-9F57-2F10-483A94DE5756}"/>
              </a:ext>
            </a:extLst>
          </p:cNvPr>
          <p:cNvSpPr txBox="1"/>
          <p:nvPr/>
        </p:nvSpPr>
        <p:spPr>
          <a:xfrm>
            <a:off x="2050657" y="2460453"/>
            <a:ext cx="8531618" cy="425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  <a:defRPr/>
            </a:pPr>
            <a:r>
              <a:rPr lang="vi-VN" sz="28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giải</a:t>
            </a:r>
          </a:p>
          <a:p>
            <a:pPr lvl="0" algn="ct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quả bưởi là:</a:t>
            </a:r>
          </a:p>
          <a:p>
            <a:pPr lvl="0" algn="ct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× 2 = 24 (quả)</a:t>
            </a:r>
          </a:p>
          <a:p>
            <a:pPr lvl="0" algn="ct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quả xoài là:</a:t>
            </a:r>
          </a:p>
          <a:p>
            <a:pPr lvl="0" algn="ct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+ 13 = 37 (quả)</a:t>
            </a:r>
          </a:p>
          <a:p>
            <a:pPr lvl="0" algn="ct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 sầu riêng, bưởi và xoài có số quả là:</a:t>
            </a:r>
          </a:p>
          <a:p>
            <a:pPr lvl="0" algn="ct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+ 24 + 37 = 73 (quả)</a:t>
            </a:r>
          </a:p>
          <a:p>
            <a:pPr lvl="0" algn="r">
              <a:spcAft>
                <a:spcPts val="800"/>
              </a:spcAft>
              <a:defRPr/>
            </a:pP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73 quả.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9E23C-D5A7-5DFF-F107-993E1D67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495300"/>
            <a:ext cx="673979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443964" y="21573"/>
            <a:ext cx="9139225" cy="4580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80" y="2929942"/>
            <a:ext cx="4935322" cy="385491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942"/>
            <a:ext cx="6489964" cy="3928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5F9C62-9D9C-422A-A50E-7E23DB20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411" y="1364081"/>
            <a:ext cx="68524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E434F7AA-65C3-4448-A372-081B6A48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55" y="1721839"/>
            <a:ext cx="5941417" cy="39008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23CE0-E05E-48A9-9E80-0AFE79D0B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479765"/>
            <a:ext cx="12258675" cy="5997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1438"/>
          <a:stretch/>
        </p:blipFill>
        <p:spPr>
          <a:xfrm>
            <a:off x="959719" y="5233646"/>
            <a:ext cx="96645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</TotalTime>
  <Words>88</Words>
  <Application>Microsoft Office PowerPoint</Application>
  <PresentationFormat>Widescreen</PresentationFormat>
  <Paragraphs>16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等线</vt:lpstr>
      <vt:lpstr>Arial</vt:lpstr>
      <vt:lpstr>Calibri</vt:lpstr>
      <vt:lpstr>Cambria</vt:lpstr>
      <vt:lpstr>Times New Roman</vt:lpstr>
      <vt:lpstr>UVF Kewl Script</vt:lpstr>
      <vt:lpstr>1_Office 主题​​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24</cp:revision>
  <dcterms:created xsi:type="dcterms:W3CDTF">2023-07-04T04:09:03Z</dcterms:created>
  <dcterms:modified xsi:type="dcterms:W3CDTF">2025-04-07T01:29:51Z</dcterms:modified>
  <cp:category>9Slide.vn</cp:category>
</cp:coreProperties>
</file>