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81746" autoAdjust="0"/>
  </p:normalViewPr>
  <p:slideViewPr>
    <p:cSldViewPr snapToGrid="0">
      <p:cViewPr varScale="1">
        <p:scale>
          <a:sx n="82" d="100"/>
          <a:sy n="82" d="100"/>
        </p:scale>
        <p:origin x="13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499331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57B57-D398-CA3C-131F-60415D6FDD1D}"/>
              </a:ext>
            </a:extLst>
          </p:cNvPr>
          <p:cNvSpPr txBox="1"/>
          <p:nvPr/>
        </p:nvSpPr>
        <p:spPr>
          <a:xfrm>
            <a:off x="2848947" y="359068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249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23</cp:revision>
  <dcterms:created xsi:type="dcterms:W3CDTF">2023-07-09T12:20:49Z</dcterms:created>
  <dcterms:modified xsi:type="dcterms:W3CDTF">2025-04-07T00:06:21Z</dcterms:modified>
  <cp:category>9Slide.vn</cp:category>
</cp:coreProperties>
</file>