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9"/>
  </p:notesMasterIdLst>
  <p:sldIdLst>
    <p:sldId id="271" r:id="rId3"/>
    <p:sldId id="262" r:id="rId4"/>
    <p:sldId id="279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66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913" autoAdjust="0"/>
  </p:normalViewPr>
  <p:slideViewPr>
    <p:cSldViewPr snapToGrid="0">
      <p:cViewPr varScale="1">
        <p:scale>
          <a:sx n="82" d="100"/>
          <a:sy n="82" d="100"/>
        </p:scale>
        <p:origin x="12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933B-EB94-4344-9B28-B7D1118B68D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E6AB-90A9-4075-9C2F-831A40DE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1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001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109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026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81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1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805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03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3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338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16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1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1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54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3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2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26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9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0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36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92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733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25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424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341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35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43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41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792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6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86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07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2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6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87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4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42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315" y="1297617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72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  <p:sldLayoutId id="214748366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2395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61;p2">
            <a:extLst>
              <a:ext uri="{FF2B5EF4-FFF2-40B4-BE49-F238E27FC236}">
                <a16:creationId xmlns:a16="http://schemas.microsoft.com/office/drawing/2014/main" id="{EC270CDC-2EAF-43ED-8FCB-5DFBC6F0F721}"/>
              </a:ext>
            </a:extLst>
          </p:cNvPr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>
            <a:extLst>
              <a:ext uri="{FF2B5EF4-FFF2-40B4-BE49-F238E27FC236}">
                <a16:creationId xmlns:a16="http://schemas.microsoft.com/office/drawing/2014/main" id="{50134737-A0EA-4EB9-B7D9-E561C2CB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2890448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2DE91-DEF5-3A82-6CF5-673BBF9FE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F41DC4-F494-1280-7525-EB22E2F9A8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139" y="1465269"/>
            <a:ext cx="7687722" cy="252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3655B-4F41-095D-5856-702D1B28DC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26" y="5150165"/>
            <a:ext cx="2743438" cy="768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3B7EC6-BFA1-5003-9C00-C755B1F0D9AE}"/>
              </a:ext>
            </a:extLst>
          </p:cNvPr>
          <p:cNvSpPr txBox="1"/>
          <p:nvPr/>
        </p:nvSpPr>
        <p:spPr>
          <a:xfrm>
            <a:off x="1961972" y="223447"/>
            <a:ext cx="7366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7" y="235971"/>
            <a:ext cx="10870058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80E90-15B3-F0BB-2A95-DAFC8621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2E6214-FCBF-1BAC-7558-8AF9EA3A51F9}"/>
              </a:ext>
            </a:extLst>
          </p:cNvPr>
          <p:cNvSpPr txBox="1"/>
          <p:nvPr/>
        </p:nvSpPr>
        <p:spPr>
          <a:xfrm>
            <a:off x="893851" y="3575408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5FD9A7-5ECB-8D79-BBB3-5ADE2C83A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2" y="4150080"/>
            <a:ext cx="8512406" cy="2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78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C8405-6777-226A-038C-AFB772F8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9" y="2034283"/>
            <a:ext cx="2507238" cy="2565008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/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10 000 + 2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1 000 = 32 000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blipFill>
                <a:blip r:embed="rId4"/>
                <a:stretch>
                  <a:fillRect l="-2278" t="-16038" r="-1396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28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7 hộp quà, 4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× 100 000 + 4 × 1 000 = 704 000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9714B-2137-FC77-C405-CF56414B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6" y="2341651"/>
            <a:ext cx="26384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29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× 100 000 = 1 000 000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F0492-3C33-F6F7-7EAB-2EB2A8EC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0" y="2338655"/>
            <a:ext cx="20002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8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6" y="235971"/>
            <a:ext cx="11424863" cy="2105063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1701D-1C70-277F-891C-C673B4642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09" y="2861834"/>
            <a:ext cx="2928497" cy="2686211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D06FE7CF-824C-E2C1-3C70-F04E560995AA}"/>
              </a:ext>
            </a:extLst>
          </p:cNvPr>
          <p:cNvSpPr txBox="1">
            <a:spLocks/>
          </p:cNvSpPr>
          <p:nvPr/>
        </p:nvSpPr>
        <p:spPr>
          <a:xfrm>
            <a:off x="430361" y="2538566"/>
            <a:ext cx="7367725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số hàng trăm nghìn không thể là 0.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>
            <a:extLst>
              <a:ext uri="{FF2B5EF4-FFF2-40B4-BE49-F238E27FC236}">
                <a16:creationId xmlns:a16="http://schemas.microsoft.com/office/drawing/2014/main" id="{7EC29BEE-659B-BF29-4379-BBF9E63E5781}"/>
              </a:ext>
            </a:extLst>
          </p:cNvPr>
          <p:cNvSpPr txBox="1">
            <a:spLocks/>
          </p:cNvSpPr>
          <p:nvPr/>
        </p:nvSpPr>
        <p:spPr>
          <a:xfrm>
            <a:off x="420087" y="3874206"/>
            <a:ext cx="7367725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số nào là số chẵn, số đó sẽ đứng ở hàng đơn vị. 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470544-F147-4B49-0B67-59D39D72AAAC}"/>
              </a:ext>
            </a:extLst>
          </p:cNvPr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CDFD7-0EE7-9E70-BA18-04658909C1E1}"/>
              </a:ext>
            </a:extLst>
          </p:cNvPr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300 118 </a:t>
            </a:r>
          </a:p>
        </p:txBody>
      </p:sp>
    </p:spTree>
    <p:extLst>
      <p:ext uri="{BB962C8B-B14F-4D97-AF65-F5344CB8AC3E}">
        <p14:creationId xmlns:p14="http://schemas.microsoft.com/office/powerpoint/2010/main" val="1438444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6582056" y="3346704"/>
            <a:ext cx="4341976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 bài sau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>
            <a:extLst>
              <a:ext uri="{FF2B5EF4-FFF2-40B4-BE49-F238E27FC236}">
                <a16:creationId xmlns:a16="http://schemas.microsoft.com/office/drawing/2014/main" id="{AB2FD95F-742D-4438-B183-07E2B284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82787D-00F5-483A-AA50-3369280E3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77" y="3793538"/>
            <a:ext cx="986255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2D0937-2D4F-4F81-BA5B-F427C2AFD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690165"/>
            <a:ext cx="2198775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991AB0-31F2-9DB9-B6FD-84DCBC39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91F4B-E752-29A9-6AE0-909F629D3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33" y="84420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BABBA-9FB0-D8F3-74B5-A71B625E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16A9A-04FB-E9AE-8183-CA200D97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>
            <a:extLst>
              <a:ext uri="{FF2B5EF4-FFF2-40B4-BE49-F238E27FC236}">
                <a16:creationId xmlns:a16="http://schemas.microsoft.com/office/drawing/2014/main" id="{33D2B234-419D-4E3F-BF6C-54C232FDE558}"/>
              </a:ext>
            </a:extLst>
          </p:cNvPr>
          <p:cNvSpPr txBox="1">
            <a:spLocks/>
          </p:cNvSpPr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>
            <a:extLst>
              <a:ext uri="{FF2B5EF4-FFF2-40B4-BE49-F238E27FC236}">
                <a16:creationId xmlns:a16="http://schemas.microsoft.com/office/drawing/2014/main" id="{744B5B9F-914E-4194-9B27-9DABB41BD629}"/>
              </a:ext>
            </a:extLst>
          </p:cNvPr>
          <p:cNvSpPr txBox="1">
            <a:spLocks/>
          </p:cNvSpPr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>
            <a:extLst>
              <a:ext uri="{FF2B5EF4-FFF2-40B4-BE49-F238E27FC236}">
                <a16:creationId xmlns:a16="http://schemas.microsoft.com/office/drawing/2014/main" id="{BF7D813D-DBDA-4A28-8819-D3800C826C05}"/>
              </a:ext>
            </a:extLst>
          </p:cNvPr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:a16="http://schemas.microsoft.com/office/drawing/2014/main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:a16="http://schemas.microsoft.com/office/drawing/2014/main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:a16="http://schemas.microsoft.com/office/drawing/2014/main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:a16="http://schemas.microsoft.com/office/drawing/2014/main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:a16="http://schemas.microsoft.com/office/drawing/2014/main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:a16="http://schemas.microsoft.com/office/drawing/2014/main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:a16="http://schemas.microsoft.com/office/drawing/2014/main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:a16="http://schemas.microsoft.com/office/drawing/2014/main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:a16="http://schemas.microsoft.com/office/drawing/2014/main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:a16="http://schemas.microsoft.com/office/drawing/2014/main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:a16="http://schemas.microsoft.com/office/drawing/2014/main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:a16="http://schemas.microsoft.com/office/drawing/2014/main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:a16="http://schemas.microsoft.com/office/drawing/2014/main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:a16="http://schemas.microsoft.com/office/drawing/2014/main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:a16="http://schemas.microsoft.com/office/drawing/2014/main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:a16="http://schemas.microsoft.com/office/drawing/2014/main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:a16="http://schemas.microsoft.com/office/drawing/2014/main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:a16="http://schemas.microsoft.com/office/drawing/2014/main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:a16="http://schemas.microsoft.com/office/drawing/2014/main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:a16="http://schemas.microsoft.com/office/drawing/2014/main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:a16="http://schemas.microsoft.com/office/drawing/2014/main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:a16="http://schemas.microsoft.com/office/drawing/2014/main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:a16="http://schemas.microsoft.com/office/drawing/2014/main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:a16="http://schemas.microsoft.com/office/drawing/2014/main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:a16="http://schemas.microsoft.com/office/drawing/2014/main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:a16="http://schemas.microsoft.com/office/drawing/2014/main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:a16="http://schemas.microsoft.com/office/drawing/2014/main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:a16="http://schemas.microsoft.com/office/drawing/2014/main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:a16="http://schemas.microsoft.com/office/drawing/2014/main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:a16="http://schemas.microsoft.com/office/drawing/2014/main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:a16="http://schemas.microsoft.com/office/drawing/2014/main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:a16="http://schemas.microsoft.com/office/drawing/2014/main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:a16="http://schemas.microsoft.com/office/drawing/2014/main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:a16="http://schemas.microsoft.com/office/drawing/2014/main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:a16="http://schemas.microsoft.com/office/drawing/2014/main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:a16="http://schemas.microsoft.com/office/drawing/2014/main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:a16="http://schemas.microsoft.com/office/drawing/2014/main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:a16="http://schemas.microsoft.com/office/drawing/2014/main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:a16="http://schemas.microsoft.com/office/drawing/2014/main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:a16="http://schemas.microsoft.com/office/drawing/2014/main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:a16="http://schemas.microsoft.com/office/drawing/2014/main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:a16="http://schemas.microsoft.com/office/drawing/2014/main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:a16="http://schemas.microsoft.com/office/drawing/2014/main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:a16="http://schemas.microsoft.com/office/drawing/2014/main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:a16="http://schemas.microsoft.com/office/drawing/2014/main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:a16="http://schemas.microsoft.com/office/drawing/2014/main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:a16="http://schemas.microsoft.com/office/drawing/2014/main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:a16="http://schemas.microsoft.com/office/drawing/2014/main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:a16="http://schemas.microsoft.com/office/drawing/2014/main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:a16="http://schemas.microsoft.com/office/drawing/2014/main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:a16="http://schemas.microsoft.com/office/drawing/2014/main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:a16="http://schemas.microsoft.com/office/drawing/2014/main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:a16="http://schemas.microsoft.com/office/drawing/2014/main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:a16="http://schemas.microsoft.com/office/drawing/2014/main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:a16="http://schemas.microsoft.com/office/drawing/2014/main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:a16="http://schemas.microsoft.com/office/drawing/2014/main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:a16="http://schemas.microsoft.com/office/drawing/2014/main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:a16="http://schemas.microsoft.com/office/drawing/2014/main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:a16="http://schemas.microsoft.com/office/drawing/2014/main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:a16="http://schemas.microsoft.com/office/drawing/2014/main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:a16="http://schemas.microsoft.com/office/drawing/2014/main" id="{0DE5F2E1-8329-4B82-AEBF-2BEF24B867A7}"/>
              </a:ext>
            </a:extLst>
          </p:cNvPr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:a16="http://schemas.microsoft.com/office/drawing/2014/main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:a16="http://schemas.microsoft.com/office/drawing/2014/main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:a16="http://schemas.microsoft.com/office/drawing/2014/main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:a16="http://schemas.microsoft.com/office/drawing/2014/main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:a16="http://schemas.microsoft.com/office/drawing/2014/main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:a16="http://schemas.microsoft.com/office/drawing/2014/main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:a16="http://schemas.microsoft.com/office/drawing/2014/main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:a16="http://schemas.microsoft.com/office/drawing/2014/main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:a16="http://schemas.microsoft.com/office/drawing/2014/main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:a16="http://schemas.microsoft.com/office/drawing/2014/main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:a16="http://schemas.microsoft.com/office/drawing/2014/main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:a16="http://schemas.microsoft.com/office/drawing/2014/main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:a16="http://schemas.microsoft.com/office/drawing/2014/main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:a16="http://schemas.microsoft.com/office/drawing/2014/main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:a16="http://schemas.microsoft.com/office/drawing/2014/main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:a16="http://schemas.microsoft.com/office/drawing/2014/main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:a16="http://schemas.microsoft.com/office/drawing/2014/main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:a16="http://schemas.microsoft.com/office/drawing/2014/main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:a16="http://schemas.microsoft.com/office/drawing/2014/main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:a16="http://schemas.microsoft.com/office/drawing/2014/main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:a16="http://schemas.microsoft.com/office/drawing/2014/main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:a16="http://schemas.microsoft.com/office/drawing/2014/main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:a16="http://schemas.microsoft.com/office/drawing/2014/main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:a16="http://schemas.microsoft.com/office/drawing/2014/main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:a16="http://schemas.microsoft.com/office/drawing/2014/main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:a16="http://schemas.microsoft.com/office/drawing/2014/main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:a16="http://schemas.microsoft.com/office/drawing/2014/main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:a16="http://schemas.microsoft.com/office/drawing/2014/main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:a16="http://schemas.microsoft.com/office/drawing/2014/main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:a16="http://schemas.microsoft.com/office/drawing/2014/main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:a16="http://schemas.microsoft.com/office/drawing/2014/main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:a16="http://schemas.microsoft.com/office/drawing/2014/main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:a16="http://schemas.microsoft.com/office/drawing/2014/main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:a16="http://schemas.microsoft.com/office/drawing/2014/main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:a16="http://schemas.microsoft.com/office/drawing/2014/main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:a16="http://schemas.microsoft.com/office/drawing/2014/main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:a16="http://schemas.microsoft.com/office/drawing/2014/main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:a16="http://schemas.microsoft.com/office/drawing/2014/main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:a16="http://schemas.microsoft.com/office/drawing/2014/main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:a16="http://schemas.microsoft.com/office/drawing/2014/main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:a16="http://schemas.microsoft.com/office/drawing/2014/main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:a16="http://schemas.microsoft.com/office/drawing/2014/main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:a16="http://schemas.microsoft.com/office/drawing/2014/main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:a16="http://schemas.microsoft.com/office/drawing/2014/main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:a16="http://schemas.microsoft.com/office/drawing/2014/main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:a16="http://schemas.microsoft.com/office/drawing/2014/main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:a16="http://schemas.microsoft.com/office/drawing/2014/main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:a16="http://schemas.microsoft.com/office/drawing/2014/main" id="{E42B938E-A9FB-460B-89DD-7E57E91A2043}"/>
              </a:ext>
            </a:extLst>
          </p:cNvPr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:a16="http://schemas.microsoft.com/office/drawing/2014/main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:a16="http://schemas.microsoft.com/office/drawing/2014/main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:a16="http://schemas.microsoft.com/office/drawing/2014/main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:a16="http://schemas.microsoft.com/office/drawing/2014/main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:a16="http://schemas.microsoft.com/office/drawing/2014/main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:a16="http://schemas.microsoft.com/office/drawing/2014/main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:a16="http://schemas.microsoft.com/office/drawing/2014/main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:a16="http://schemas.microsoft.com/office/drawing/2014/main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:a16="http://schemas.microsoft.com/office/drawing/2014/main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:a16="http://schemas.microsoft.com/office/drawing/2014/main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:a16="http://schemas.microsoft.com/office/drawing/2014/main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:a16="http://schemas.microsoft.com/office/drawing/2014/main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:a16="http://schemas.microsoft.com/office/drawing/2014/main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:a16="http://schemas.microsoft.com/office/drawing/2014/main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:a16="http://schemas.microsoft.com/office/drawing/2014/main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:a16="http://schemas.microsoft.com/office/drawing/2014/main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:a16="http://schemas.microsoft.com/office/drawing/2014/main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:a16="http://schemas.microsoft.com/office/drawing/2014/main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:a16="http://schemas.microsoft.com/office/drawing/2014/main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:a16="http://schemas.microsoft.com/office/drawing/2014/main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:a16="http://schemas.microsoft.com/office/drawing/2014/main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:a16="http://schemas.microsoft.com/office/drawing/2014/main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:a16="http://schemas.microsoft.com/office/drawing/2014/main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:a16="http://schemas.microsoft.com/office/drawing/2014/main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:a16="http://schemas.microsoft.com/office/drawing/2014/main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:a16="http://schemas.microsoft.com/office/drawing/2014/main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:a16="http://schemas.microsoft.com/office/drawing/2014/main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:a16="http://schemas.microsoft.com/office/drawing/2014/main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:a16="http://schemas.microsoft.com/office/drawing/2014/main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:a16="http://schemas.microsoft.com/office/drawing/2014/main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:a16="http://schemas.microsoft.com/office/drawing/2014/main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:a16="http://schemas.microsoft.com/office/drawing/2014/main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:a16="http://schemas.microsoft.com/office/drawing/2014/main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:a16="http://schemas.microsoft.com/office/drawing/2014/main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:a16="http://schemas.microsoft.com/office/drawing/2014/main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:a16="http://schemas.microsoft.com/office/drawing/2014/main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:a16="http://schemas.microsoft.com/office/drawing/2014/main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:a16="http://schemas.microsoft.com/office/drawing/2014/main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:a16="http://schemas.microsoft.com/office/drawing/2014/main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:a16="http://schemas.microsoft.com/office/drawing/2014/main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:a16="http://schemas.microsoft.com/office/drawing/2014/main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:a16="http://schemas.microsoft.com/office/drawing/2014/main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:a16="http://schemas.microsoft.com/office/drawing/2014/main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:a16="http://schemas.microsoft.com/office/drawing/2014/main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:a16="http://schemas.microsoft.com/office/drawing/2014/main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:a16="http://schemas.microsoft.com/office/drawing/2014/main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:a16="http://schemas.microsoft.com/office/drawing/2014/main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:a16="http://schemas.microsoft.com/office/drawing/2014/main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:a16="http://schemas.microsoft.com/office/drawing/2014/main" id="{DD6176FB-F838-4C9A-BCC6-850D988DB1E1}"/>
              </a:ext>
            </a:extLst>
          </p:cNvPr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:a16="http://schemas.microsoft.com/office/drawing/2014/main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:a16="http://schemas.microsoft.com/office/drawing/2014/main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:a16="http://schemas.microsoft.com/office/drawing/2014/main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:a16="http://schemas.microsoft.com/office/drawing/2014/main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:a16="http://schemas.microsoft.com/office/drawing/2014/main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:a16="http://schemas.microsoft.com/office/drawing/2014/main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:a16="http://schemas.microsoft.com/office/drawing/2014/main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:a16="http://schemas.microsoft.com/office/drawing/2014/main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:a16="http://schemas.microsoft.com/office/drawing/2014/main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:a16="http://schemas.microsoft.com/office/drawing/2014/main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:a16="http://schemas.microsoft.com/office/drawing/2014/main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:a16="http://schemas.microsoft.com/office/drawing/2014/main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:a16="http://schemas.microsoft.com/office/drawing/2014/main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:a16="http://schemas.microsoft.com/office/drawing/2014/main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:a16="http://schemas.microsoft.com/office/drawing/2014/main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:a16="http://schemas.microsoft.com/office/drawing/2014/main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:a16="http://schemas.microsoft.com/office/drawing/2014/main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:a16="http://schemas.microsoft.com/office/drawing/2014/main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:a16="http://schemas.microsoft.com/office/drawing/2014/main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:a16="http://schemas.microsoft.com/office/drawing/2014/main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:a16="http://schemas.microsoft.com/office/drawing/2014/main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:a16="http://schemas.microsoft.com/office/drawing/2014/main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:a16="http://schemas.microsoft.com/office/drawing/2014/main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:a16="http://schemas.microsoft.com/office/drawing/2014/main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:a16="http://schemas.microsoft.com/office/drawing/2014/main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:a16="http://schemas.microsoft.com/office/drawing/2014/main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:a16="http://schemas.microsoft.com/office/drawing/2014/main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:a16="http://schemas.microsoft.com/office/drawing/2014/main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:a16="http://schemas.microsoft.com/office/drawing/2014/main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:a16="http://schemas.microsoft.com/office/drawing/2014/main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:a16="http://schemas.microsoft.com/office/drawing/2014/main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:a16="http://schemas.microsoft.com/office/drawing/2014/main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:a16="http://schemas.microsoft.com/office/drawing/2014/main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:a16="http://schemas.microsoft.com/office/drawing/2014/main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:a16="http://schemas.microsoft.com/office/drawing/2014/main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:a16="http://schemas.microsoft.com/office/drawing/2014/main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:a16="http://schemas.microsoft.com/office/drawing/2014/main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:a16="http://schemas.microsoft.com/office/drawing/2014/main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:a16="http://schemas.microsoft.com/office/drawing/2014/main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:a16="http://schemas.microsoft.com/office/drawing/2014/main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:a16="http://schemas.microsoft.com/office/drawing/2014/main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:a16="http://schemas.microsoft.com/office/drawing/2014/main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:a16="http://schemas.microsoft.com/office/drawing/2014/main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:a16="http://schemas.microsoft.com/office/drawing/2014/main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:a16="http://schemas.microsoft.com/office/drawing/2014/main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:a16="http://schemas.microsoft.com/office/drawing/2014/main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:a16="http://schemas.microsoft.com/office/drawing/2014/main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:a16="http://schemas.microsoft.com/office/drawing/2014/main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:a16="http://schemas.microsoft.com/office/drawing/2014/main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:a16="http://schemas.microsoft.com/office/drawing/2014/main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:a16="http://schemas.microsoft.com/office/drawing/2014/main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:a16="http://schemas.microsoft.com/office/drawing/2014/main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:a16="http://schemas.microsoft.com/office/drawing/2014/main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:a16="http://schemas.microsoft.com/office/drawing/2014/main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9" y="164052"/>
            <a:ext cx="11541439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8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9674B-80D9-C11C-A414-041310BFEA89}"/>
              </a:ext>
            </a:extLst>
          </p:cNvPr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64C38C-0E3F-DCE0-6B4C-5E016DAAA303}"/>
              </a:ext>
            </a:extLst>
          </p:cNvPr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0B4E33-C3B8-FC35-7758-DFA615667CE0}"/>
              </a:ext>
            </a:extLst>
          </p:cNvPr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7AD265-6208-2942-30AD-B1F5601A2DB7}"/>
              </a:ext>
            </a:extLst>
          </p:cNvPr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</p:spTree>
    <p:extLst>
      <p:ext uri="{BB962C8B-B14F-4D97-AF65-F5344CB8AC3E}">
        <p14:creationId xmlns:p14="http://schemas.microsoft.com/office/powerpoint/2010/main" val="4056415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640647" y="291321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393201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140189" y="2964581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871522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nghìn</a:t>
            </a: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344932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263477" y="3077597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976098" y="1935705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trăm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285324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517358" y="298513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4303037" y="1863786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858682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891" y="133229"/>
            <a:ext cx="6213400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4A5C-9E94-E2F7-281F-862FFDA1C8A8}"/>
              </a:ext>
            </a:extLst>
          </p:cNvPr>
          <p:cNvSpPr txBox="1"/>
          <p:nvPr/>
        </p:nvSpPr>
        <p:spPr>
          <a:xfrm>
            <a:off x="1068512" y="1006867"/>
            <a:ext cx="9760449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số 0 ở lớp đơn vị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3AA0B-9761-A896-AF20-6D3DB74AD744}"/>
              </a:ext>
            </a:extLst>
          </p:cNvPr>
          <p:cNvSpPr txBox="1"/>
          <p:nvPr/>
        </p:nvSpPr>
        <p:spPr>
          <a:xfrm>
            <a:off x="1140431" y="4551452"/>
            <a:ext cx="94419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</a:p>
        </p:txBody>
      </p:sp>
      <p:pic>
        <p:nvPicPr>
          <p:cNvPr id="12" name="Picture 11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6D210D1-CF4D-7C23-B9E3-6145FEDC8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530F2D-9EBD-FE27-CC91-E28AD0904A4D}"/>
              </a:ext>
            </a:extLst>
          </p:cNvPr>
          <p:cNvCxnSpPr>
            <a:cxnSpLocks/>
          </p:cNvCxnSpPr>
          <p:nvPr/>
        </p:nvCxnSpPr>
        <p:spPr>
          <a:xfrm>
            <a:off x="1561672" y="2568539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661DC9-39BC-DC99-9CD2-EA89B2F54B9B}"/>
              </a:ext>
            </a:extLst>
          </p:cNvPr>
          <p:cNvCxnSpPr>
            <a:cxnSpLocks/>
          </p:cNvCxnSpPr>
          <p:nvPr/>
        </p:nvCxnSpPr>
        <p:spPr>
          <a:xfrm>
            <a:off x="1500027" y="3441842"/>
            <a:ext cx="6000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6405E8C-65E1-35E4-D403-1D4956C048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F45744-C521-0AF1-1280-E9780A794CDD}"/>
              </a:ext>
            </a:extLst>
          </p:cNvPr>
          <p:cNvCxnSpPr>
            <a:cxnSpLocks/>
          </p:cNvCxnSpPr>
          <p:nvPr/>
        </p:nvCxnSpPr>
        <p:spPr>
          <a:xfrm>
            <a:off x="1541124" y="4222678"/>
            <a:ext cx="5301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126506-7135-F587-90C2-40203766B34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9" y="5178255"/>
            <a:ext cx="1104158" cy="9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1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38C035-3A08-BC51-1005-44A8DCC04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336241-D8D3-4F90-9DD3-0E77A9E8D694}"/>
              </a:ext>
            </a:extLst>
          </p:cNvPr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5E951-64DA-5C3D-7084-5A8D97B718C6}"/>
              </a:ext>
            </a:extLst>
          </p:cNvPr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05F56A-6D7C-9393-5B6E-708F30DB839D}"/>
              </a:ext>
            </a:extLst>
          </p:cNvPr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</a:p>
        </p:txBody>
      </p:sp>
    </p:spTree>
    <p:extLst>
      <p:ext uri="{BB962C8B-B14F-4D97-AF65-F5344CB8AC3E}">
        <p14:creationId xmlns:p14="http://schemas.microsoft.com/office/powerpoint/2010/main" val="3934357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217</TotalTime>
  <Words>376</Words>
  <Application>Microsoft Office PowerPoint</Application>
  <PresentationFormat>Widescreen</PresentationFormat>
  <Paragraphs>54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#9Slide05 SVNUT Triumph</vt:lpstr>
      <vt:lpstr>Arial</vt:lpstr>
      <vt:lpstr>Calibri</vt:lpstr>
      <vt:lpstr>Cambria Math</vt:lpstr>
      <vt:lpstr>Kavoon</vt:lpstr>
      <vt:lpstr>Tahoma</vt:lpstr>
      <vt:lpstr>Times New Roman</vt:lpstr>
      <vt:lpstr>Unkempt</vt:lpstr>
      <vt:lpstr>UVF TypoSlabserif</vt:lpstr>
      <vt:lpstr>0178 Mateo · SlidesMania</vt:lpstr>
      <vt:lpstr>自定义设计方案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 Tổng và tỉ số  của hai số đó</dc:title>
  <dc:subject>9Slide.vn</dc:subject>
  <dc:creator>Admin</dc:creator>
  <dc:description>9Slide.vn</dc:description>
  <cp:lastModifiedBy>Pham Dung</cp:lastModifiedBy>
  <cp:revision>30</cp:revision>
  <dcterms:created xsi:type="dcterms:W3CDTF">2023-07-19T14:00:08Z</dcterms:created>
  <dcterms:modified xsi:type="dcterms:W3CDTF">2025-04-07T00:11:47Z</dcterms:modified>
  <cp:category>9Slide.vn</cp:category>
</cp:coreProperties>
</file>