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7" r:id="rId3"/>
  </p:sldMasterIdLst>
  <p:notesMasterIdLst>
    <p:notesMasterId r:id="rId19"/>
  </p:notesMasterIdLst>
  <p:sldIdLst>
    <p:sldId id="408" r:id="rId4"/>
    <p:sldId id="406" r:id="rId5"/>
    <p:sldId id="296" r:id="rId6"/>
    <p:sldId id="873" r:id="rId7"/>
    <p:sldId id="876" r:id="rId8"/>
    <p:sldId id="407" r:id="rId9"/>
    <p:sldId id="409" r:id="rId10"/>
    <p:sldId id="396" r:id="rId11"/>
    <p:sldId id="410" r:id="rId12"/>
    <p:sldId id="262" r:id="rId13"/>
    <p:sldId id="371" r:id="rId14"/>
    <p:sldId id="372" r:id="rId15"/>
    <p:sldId id="373" r:id="rId16"/>
    <p:sldId id="375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D29B53-815C-7EDF-5D13-1EE7859A8D6F}"/>
              </a:ext>
            </a:extLst>
          </p:cNvPr>
          <p:cNvGrpSpPr/>
          <p:nvPr userDrawn="1"/>
        </p:nvGrpSpPr>
        <p:grpSpPr>
          <a:xfrm>
            <a:off x="-4111668" y="-54951"/>
            <a:ext cx="4326052" cy="2928084"/>
            <a:chOff x="6278216" y="1917262"/>
            <a:chExt cx="4339742" cy="292808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AF243A-DC51-AC58-E851-F336E19FAE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F6693BB-76E8-90FE-9A30-D389495568B9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0463A3A1-CBD8-51D5-09CB-55FD1B27553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A31D24B-D50A-E460-D166-3154C0727D0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DC2DD1-C4E3-FD0F-36BD-D5A18D9DB161}"/>
              </a:ext>
            </a:extLst>
          </p:cNvPr>
          <p:cNvGrpSpPr/>
          <p:nvPr userDrawn="1"/>
        </p:nvGrpSpPr>
        <p:grpSpPr>
          <a:xfrm>
            <a:off x="-4111668" y="-54951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6EA730-F193-73A8-6A67-B579236C8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BCD55D8-F314-26C1-C26A-6A50628739E3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EC3841AD-D481-5178-81D1-92908538F5A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30BE4597-C16A-4CC5-F673-31856F4DFC63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48882E-132E-4372-2581-624A648BB181}"/>
              </a:ext>
            </a:extLst>
          </p:cNvPr>
          <p:cNvGrpSpPr/>
          <p:nvPr userDrawn="1"/>
        </p:nvGrpSpPr>
        <p:grpSpPr>
          <a:xfrm>
            <a:off x="-4111668" y="-54951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ABBCD7-05F4-9776-E69A-E01A391D1F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7242FFB-5D10-F478-49B0-33B62C36ACBF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FB2A631E-1C4A-BE75-30B1-E9DBB1C4678B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ACC6BEAE-BC72-CB65-C045-57E8E492D6B8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12B72E-716D-F470-32B0-5CCAA06E91C8}"/>
              </a:ext>
            </a:extLst>
          </p:cNvPr>
          <p:cNvGrpSpPr/>
          <p:nvPr userDrawn="1"/>
        </p:nvGrpSpPr>
        <p:grpSpPr>
          <a:xfrm>
            <a:off x="-4111668" y="-54951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79343A-352C-D798-8AF9-30EE5F9461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8A02CA6-C814-8E0C-877D-60510512EB76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B56A4FBE-C6C4-3F1F-96D4-396426D5B082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32F91D30-D289-3288-1F53-DB82C760281F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9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9Slide.vn - 2019">
            <a:extLst>
              <a:ext uri="{FF2B5EF4-FFF2-40B4-BE49-F238E27FC236}">
                <a16:creationId xmlns:a16="http://schemas.microsoft.com/office/drawing/2014/main" id="{58092AD4-248E-FB9E-86B3-4753F55C20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3BFD3EC5-C78E-3546-285D-2541888FFDB6}"/>
              </a:ext>
            </a:extLst>
          </p:cNvPr>
          <p:cNvGrpSpPr/>
          <p:nvPr userDrawn="1"/>
        </p:nvGrpSpPr>
        <p:grpSpPr>
          <a:xfrm>
            <a:off x="-4111668" y="-54951"/>
            <a:ext cx="4326052" cy="2928084"/>
            <a:chOff x="6278216" y="1917262"/>
            <a:chExt cx="4339742" cy="2928084"/>
          </a:xfrm>
        </p:grpSpPr>
        <p:pic>
          <p:nvPicPr>
            <p:cNvPr id="322" name="Picture 321">
              <a:extLst>
                <a:ext uri="{FF2B5EF4-FFF2-40B4-BE49-F238E27FC236}">
                  <a16:creationId xmlns:a16="http://schemas.microsoft.com/office/drawing/2014/main" id="{9CC65FB1-0A03-777A-4530-7832ABDB06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15F113AB-4479-803C-6799-E58B93C8FB0C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4" name="TextBox 12">
              <a:extLst>
                <a:ext uri="{FF2B5EF4-FFF2-40B4-BE49-F238E27FC236}">
                  <a16:creationId xmlns:a16="http://schemas.microsoft.com/office/drawing/2014/main" id="{3A6C2219-796D-E613-4C43-5F841022AD1B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325" name="TextBox 13">
              <a:extLst>
                <a:ext uri="{FF2B5EF4-FFF2-40B4-BE49-F238E27FC236}">
                  <a16:creationId xmlns:a16="http://schemas.microsoft.com/office/drawing/2014/main" id="{3B70F17D-CC1B-F512-1116-CECB2E4E3B90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6" r:id="rId4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719E44E-5C2A-66A0-E074-22C51003500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BDC66C-BDE0-FBDB-E85C-9EC5CA1A5AD2}"/>
              </a:ext>
            </a:extLst>
          </p:cNvPr>
          <p:cNvGrpSpPr/>
          <p:nvPr userDrawn="1"/>
        </p:nvGrpSpPr>
        <p:grpSpPr>
          <a:xfrm>
            <a:off x="-4111668" y="-54951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B1BE8F-589A-7FB4-2289-1BF5DA313D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72C8A6-94F9-F448-8C65-BF36B7A040E4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38DA2CB3-5EB2-4AF7-6E86-A63F8716CA01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DB3F4C32-1356-2AAC-583F-91CF3BEE174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C2BEE02-26C7-FBCB-B464-715818DF518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slide" Target="slide12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image" Target="../media/image32.jpg"/><Relationship Id="rId9" Type="http://schemas.openxmlformats.org/officeDocument/2006/relationships/slide" Target="slide15.xml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32.jp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slide" Target="slide11.xml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image" Target="../media/image32.jp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slide" Target="slide11.xml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image" Target="../media/image32.jp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83BFB7-40EC-6D9D-652A-2EA512DECEFC}"/>
              </a:ext>
            </a:extLst>
          </p:cNvPr>
          <p:cNvSpPr txBox="1"/>
          <p:nvPr/>
        </p:nvSpPr>
        <p:spPr>
          <a:xfrm>
            <a:off x="2781890" y="143178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183</TotalTime>
  <Words>311</Words>
  <Application>Microsoft Office PowerPoint</Application>
  <PresentationFormat>Widescreen</PresentationFormat>
  <Paragraphs>70</Paragraphs>
  <Slides>15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Microsoft YaHei</vt:lpstr>
      <vt:lpstr>Microsoft YaHei</vt:lpstr>
      <vt:lpstr>#9Slide02 Noi dung dai</vt:lpstr>
      <vt:lpstr>Arial</vt:lpstr>
      <vt:lpstr>Calibri</vt:lpstr>
      <vt:lpstr>Cambria</vt:lpstr>
      <vt:lpstr>Nunito Black</vt:lpstr>
      <vt:lpstr>Times New Roman</vt:lpstr>
      <vt:lpstr>字魂36号-正文宋楷</vt:lpstr>
      <vt:lpstr>包图主题2</vt:lpstr>
      <vt:lpstr>2_Office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43</cp:revision>
  <dcterms:created xsi:type="dcterms:W3CDTF">2023-08-13T11:22:07Z</dcterms:created>
  <dcterms:modified xsi:type="dcterms:W3CDTF">2025-04-07T00:26:04Z</dcterms:modified>
  <cp:category>9Slide.vn</cp:category>
</cp:coreProperties>
</file>