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317" autoAdjust="0"/>
  </p:normalViewPr>
  <p:slideViewPr>
    <p:cSldViewPr snapToGrid="0">
      <p:cViewPr varScale="1">
        <p:scale>
          <a:sx n="82" d="100"/>
          <a:sy n="82" d="100"/>
        </p:scale>
        <p:origin x="13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086" y="141763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F5519-7761-7CCA-BD76-C416C3A48BD7}"/>
              </a:ext>
            </a:extLst>
          </p:cNvPr>
          <p:cNvSpPr txBox="1"/>
          <p:nvPr/>
        </p:nvSpPr>
        <p:spPr>
          <a:xfrm>
            <a:off x="4195658" y="286416"/>
            <a:ext cx="7413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</TotalTime>
  <Words>761</Words>
  <Application>Microsoft Office PowerPoint</Application>
  <PresentationFormat>Widescreen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Baloo 2</vt:lpstr>
      <vt:lpstr>Calibri</vt:lpstr>
      <vt:lpstr>Franklin Gothic Book</vt:lpstr>
      <vt:lpstr>Tahoma</vt:lpstr>
      <vt:lpstr>Times New Roman</vt:lpstr>
      <vt:lpstr>UVF Lobster12</vt:lpstr>
      <vt:lpstr>思源黑体 CN Bold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35</cp:revision>
  <dcterms:created xsi:type="dcterms:W3CDTF">2023-06-23T08:48:11Z</dcterms:created>
  <dcterms:modified xsi:type="dcterms:W3CDTF">2025-04-06T14:29:46Z</dcterms:modified>
  <cp:category>9Slide.vn</cp:category>
</cp:coreProperties>
</file>