
<file path=[Content_Types].xml><?xml version="1.0" encoding="utf-8"?>
<Types xmlns="http://schemas.openxmlformats.org/package/2006/content-types">
  <Default Extension="bin" ContentType="application/vnd.ms-office.activeX"/>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1.jpg" ContentType="image/png"/>
  <Override PartName="/ppt/activeX/activeX1.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Lst>
  <p:notesMasterIdLst>
    <p:notesMasterId r:id="rId33"/>
  </p:notesMasterIdLst>
  <p:sldIdLst>
    <p:sldId id="256" r:id="rId4"/>
    <p:sldId id="258" r:id="rId5"/>
    <p:sldId id="378" r:id="rId6"/>
    <p:sldId id="260" r:id="rId7"/>
    <p:sldId id="257" r:id="rId8"/>
    <p:sldId id="284" r:id="rId9"/>
    <p:sldId id="259" r:id="rId10"/>
    <p:sldId id="279" r:id="rId11"/>
    <p:sldId id="271" r:id="rId12"/>
    <p:sldId id="270" r:id="rId13"/>
    <p:sldId id="273" r:id="rId14"/>
    <p:sldId id="280" r:id="rId15"/>
    <p:sldId id="281" r:id="rId16"/>
    <p:sldId id="282" r:id="rId17"/>
    <p:sldId id="283" r:id="rId18"/>
    <p:sldId id="285" r:id="rId19"/>
    <p:sldId id="287" r:id="rId20"/>
    <p:sldId id="286" r:id="rId21"/>
    <p:sldId id="290" r:id="rId22"/>
    <p:sldId id="291" r:id="rId23"/>
    <p:sldId id="292" r:id="rId24"/>
    <p:sldId id="293" r:id="rId25"/>
    <p:sldId id="297" r:id="rId26"/>
    <p:sldId id="376" r:id="rId27"/>
    <p:sldId id="377" r:id="rId28"/>
    <p:sldId id="294" r:id="rId29"/>
    <p:sldId id="295" r:id="rId30"/>
    <p:sldId id="296" r:id="rId31"/>
    <p:sldId id="277"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8.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6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9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66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16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157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546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75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4/9/2025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4/9/2025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sv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24.xml"/><Relationship Id="rId1" Type="http://schemas.openxmlformats.org/officeDocument/2006/relationships/control" Target="../activeX/activeX1.xml"/><Relationship Id="rId6" Type="http://schemas.openxmlformats.org/officeDocument/2006/relationships/image" Target="../media/image50.wmf"/><Relationship Id="rId5" Type="http://schemas.microsoft.com/office/2007/relationships/hdphoto" Target="../media/hdphoto7.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700771" y="1015170"/>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
        <p:nvSpPr>
          <p:cNvPr id="4" name="TextBox 3">
            <a:extLst>
              <a:ext uri="{FF2B5EF4-FFF2-40B4-BE49-F238E27FC236}">
                <a16:creationId xmlns:a16="http://schemas.microsoft.com/office/drawing/2014/main" id="{5CCBF873-063B-DE68-BF8E-3F862211A5AC}"/>
              </a:ext>
            </a:extLst>
          </p:cNvPr>
          <p:cNvSpPr txBox="1"/>
          <p:nvPr/>
        </p:nvSpPr>
        <p:spPr>
          <a:xfrm>
            <a:off x="4360901" y="-19455"/>
            <a:ext cx="423794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219170">
              <a:buClr>
                <a:srgbClr val="000000"/>
              </a:buClr>
            </a:pPr>
            <a:r>
              <a:rPr lang="en-US" sz="2000" b="1" kern="0" dirty="0">
                <a:solidFill>
                  <a:schemeClr val="tx1"/>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chemeClr val="tx1"/>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782CD7-C65B-41F5-B8F5-3A3F2A8F5237}"/>
              </a:ext>
            </a:extLst>
          </p:cNvPr>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a:extLst>
              <a:ext uri="{FF2B5EF4-FFF2-40B4-BE49-F238E27FC236}">
                <a16:creationId xmlns:a16="http://schemas.microsoft.com/office/drawing/2014/main" id="{24A55806-03C2-FC57-2D5B-A88AA43B92DE}"/>
              </a:ext>
            </a:extLst>
          </p:cNvPr>
          <p:cNvGrpSpPr/>
          <p:nvPr/>
        </p:nvGrpSpPr>
        <p:grpSpPr>
          <a:xfrm>
            <a:off x="30528" y="1312617"/>
            <a:ext cx="2392811" cy="1330326"/>
            <a:chOff x="-605739" y="644431"/>
            <a:chExt cx="2392811" cy="1330326"/>
          </a:xfrm>
        </p:grpSpPr>
        <p:sp>
          <p:nvSpPr>
            <p:cNvPr id="4" name="Rectangle: Rounded Corners 3">
              <a:extLst>
                <a:ext uri="{FF2B5EF4-FFF2-40B4-BE49-F238E27FC236}">
                  <a16:creationId xmlns:a16="http://schemas.microsoft.com/office/drawing/2014/main" id="{ACD7F2B8-4DB7-CC59-0544-60918845EE9B}"/>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38E1A5-6D15-2B91-CAF1-9CB89201DD64}"/>
                </a:ext>
              </a:extLst>
            </p:cNvPr>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a:extLst>
                <a:ext uri="{FF2B5EF4-FFF2-40B4-BE49-F238E27FC236}">
                  <a16:creationId xmlns:a16="http://schemas.microsoft.com/office/drawing/2014/main" id="{F96976AF-C46F-3F46-743B-C323E666F1BD}"/>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a:extLst>
              <a:ext uri="{FF2B5EF4-FFF2-40B4-BE49-F238E27FC236}">
                <a16:creationId xmlns:a16="http://schemas.microsoft.com/office/drawing/2014/main" id="{13547875-4893-19D7-DA04-04251FCE7F0F}"/>
              </a:ext>
            </a:extLst>
          </p:cNvPr>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854D2F-C4CF-B231-8B86-A56219C9B2FE}"/>
              </a:ext>
            </a:extLst>
          </p:cNvPr>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a:extLst>
              <a:ext uri="{FF2B5EF4-FFF2-40B4-BE49-F238E27FC236}">
                <a16:creationId xmlns:a16="http://schemas.microsoft.com/office/drawing/2014/main" id="{CD1CE93B-85E2-DD5E-B8E8-4F004D951C2C}"/>
              </a:ext>
            </a:extLst>
          </p:cNvPr>
          <p:cNvGrpSpPr/>
          <p:nvPr/>
        </p:nvGrpSpPr>
        <p:grpSpPr>
          <a:xfrm>
            <a:off x="-91440" y="545464"/>
            <a:ext cx="2395986" cy="1330326"/>
            <a:chOff x="-605739" y="644431"/>
            <a:chExt cx="2395986" cy="1330326"/>
          </a:xfrm>
        </p:grpSpPr>
        <p:sp>
          <p:nvSpPr>
            <p:cNvPr id="10" name="Rectangle: Rounded Corners 9">
              <a:extLst>
                <a:ext uri="{FF2B5EF4-FFF2-40B4-BE49-F238E27FC236}">
                  <a16:creationId xmlns:a16="http://schemas.microsoft.com/office/drawing/2014/main" id="{44E02FBF-4544-D827-1852-3D640FE58745}"/>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666634-BC4C-B61C-E928-226A8794EF24}"/>
                </a:ext>
              </a:extLst>
            </p:cNvPr>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a:extLst>
                <a:ext uri="{FF2B5EF4-FFF2-40B4-BE49-F238E27FC236}">
                  <a16:creationId xmlns:a16="http://schemas.microsoft.com/office/drawing/2014/main" id="{FACE8C5C-D785-C69A-5E4A-1A475EAD3B22}"/>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a:extLst>
              <a:ext uri="{FF2B5EF4-FFF2-40B4-BE49-F238E27FC236}">
                <a16:creationId xmlns:a16="http://schemas.microsoft.com/office/drawing/2014/main" id="{2593B248-EA43-03C9-CBE2-FB8047051F19}"/>
              </a:ext>
            </a:extLst>
          </p:cNvPr>
          <p:cNvPicPr>
            <a:picLocks noChangeAspect="1"/>
          </p:cNvPicPr>
          <p:nvPr/>
        </p:nvPicPr>
        <p:blipFill>
          <a:blip r:embed="rId4"/>
          <a:stretch>
            <a:fillRect/>
          </a:stretch>
        </p:blipFill>
        <p:spPr>
          <a:xfrm>
            <a:off x="1828800" y="549237"/>
            <a:ext cx="8924294" cy="1163554"/>
          </a:xfrm>
          <a:prstGeom prst="rect">
            <a:avLst/>
          </a:prstGeom>
        </p:spPr>
      </p:pic>
    </p:spTree>
    <p:extLst>
      <p:ext uri="{BB962C8B-B14F-4D97-AF65-F5344CB8AC3E}">
        <p14:creationId xmlns:p14="http://schemas.microsoft.com/office/powerpoint/2010/main" val="4259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146B1E-FDF4-B0FF-6D4E-8E8FC20512BB}"/>
              </a:ext>
            </a:extLst>
          </p:cNvPr>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a:extLst>
              <a:ext uri="{FF2B5EF4-FFF2-40B4-BE49-F238E27FC236}">
                <a16:creationId xmlns:a16="http://schemas.microsoft.com/office/drawing/2014/main" id="{2A9D02EE-3821-F575-53EA-FC9687B9CEEE}"/>
              </a:ext>
            </a:extLst>
          </p:cNvPr>
          <p:cNvGrpSpPr/>
          <p:nvPr/>
        </p:nvGrpSpPr>
        <p:grpSpPr>
          <a:xfrm>
            <a:off x="4738304" y="130324"/>
            <a:ext cx="2392811" cy="1330326"/>
            <a:chOff x="-605739" y="644431"/>
            <a:chExt cx="2392811" cy="1330326"/>
          </a:xfrm>
        </p:grpSpPr>
        <p:sp>
          <p:nvSpPr>
            <p:cNvPr id="4" name="Rectangle: Rounded Corners 3">
              <a:extLst>
                <a:ext uri="{FF2B5EF4-FFF2-40B4-BE49-F238E27FC236}">
                  <a16:creationId xmlns:a16="http://schemas.microsoft.com/office/drawing/2014/main" id="{E5E0BE77-7235-CF43-B2A0-3EB83BD62FDA}"/>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475D6C-C731-7305-D0C0-347A4F9D17E7}"/>
                </a:ext>
              </a:extLst>
            </p:cNvPr>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a:extLst>
                <a:ext uri="{FF2B5EF4-FFF2-40B4-BE49-F238E27FC236}">
                  <a16:creationId xmlns:a16="http://schemas.microsoft.com/office/drawing/2014/main" id="{B406A855-12A5-7D65-9451-5DAAC574AFD1}"/>
                </a:ext>
              </a:extLst>
            </p:cNvPr>
            <p:cNvPicPr>
              <a:picLocks noChangeAspect="1"/>
            </p:cNvPicPr>
            <p:nvPr/>
          </p:nvPicPr>
          <p:blipFill>
            <a:blip r:embed="rId3"/>
            <a:srcRect/>
            <a:stretch>
              <a:fillRect/>
            </a:stretch>
          </p:blipFill>
          <p:spPr>
            <a:xfrm>
              <a:off x="-605739" y="644431"/>
              <a:ext cx="2392811" cy="1330326"/>
            </a:xfrm>
            <a:prstGeom prst="rect">
              <a:avLst/>
            </a:prstGeom>
          </p:spPr>
        </p:pic>
      </p:grpSp>
    </p:spTree>
    <p:extLst>
      <p:ext uri="{BB962C8B-B14F-4D97-AF65-F5344CB8AC3E}">
        <p14:creationId xmlns:p14="http://schemas.microsoft.com/office/powerpoint/2010/main" val="58482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a:extLst>
              <a:ext uri="{FF2B5EF4-FFF2-40B4-BE49-F238E27FC236}">
                <a16:creationId xmlns:a16="http://schemas.microsoft.com/office/drawing/2014/main" id="{0F55CCCB-79E6-006E-25D8-0F0249CBE4D6}"/>
              </a:ext>
            </a:extLst>
          </p:cNvPr>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a:extLst>
              <a:ext uri="{FF2B5EF4-FFF2-40B4-BE49-F238E27FC236}">
                <a16:creationId xmlns:a16="http://schemas.microsoft.com/office/drawing/2014/main" id="{8A7E5F62-D3E4-6930-33DC-D7F98A23D2AF}"/>
              </a:ext>
            </a:extLst>
          </p:cNvPr>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a:extLst>
              <a:ext uri="{FF2B5EF4-FFF2-40B4-BE49-F238E27FC236}">
                <a16:creationId xmlns:a16="http://schemas.microsoft.com/office/drawing/2014/main" id="{6B52F183-B049-EC51-7912-BCC868773D34}"/>
              </a:ext>
            </a:extLst>
          </p:cNvPr>
          <p:cNvGrpSpPr/>
          <p:nvPr/>
        </p:nvGrpSpPr>
        <p:grpSpPr>
          <a:xfrm>
            <a:off x="1829320" y="3866990"/>
            <a:ext cx="3056071" cy="1936910"/>
            <a:chOff x="-1231307" y="3615772"/>
            <a:chExt cx="3056071" cy="1936910"/>
          </a:xfrm>
        </p:grpSpPr>
        <p:sp>
          <p:nvSpPr>
            <p:cNvPr id="18" name="Hình chữ nhật: Góc Tròn 29">
              <a:extLst>
                <a:ext uri="{FF2B5EF4-FFF2-40B4-BE49-F238E27FC236}">
                  <a16:creationId xmlns:a16="http://schemas.microsoft.com/office/drawing/2014/main" id="{91BEF626-4C68-5523-7D3E-40E01CE5EEF6}"/>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a:extLst>
                <a:ext uri="{FF2B5EF4-FFF2-40B4-BE49-F238E27FC236}">
                  <a16:creationId xmlns:a16="http://schemas.microsoft.com/office/drawing/2014/main" id="{20ED58B5-44D1-3565-14F8-B95CD70F93D1}"/>
                </a:ext>
              </a:extLst>
            </p:cNvPr>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a:extLst>
              <a:ext uri="{FF2B5EF4-FFF2-40B4-BE49-F238E27FC236}">
                <a16:creationId xmlns:a16="http://schemas.microsoft.com/office/drawing/2014/main" id="{339732FA-7E18-7D4C-B163-DA5D3D4BF513}"/>
              </a:ext>
            </a:extLst>
          </p:cNvPr>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299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87684B18-3FBD-0B41-4CC4-AB24DEC8A3B8}"/>
              </a:ext>
            </a:extLst>
          </p:cNvPr>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CD885BB8-361F-51D3-2AF6-3032DA81DB9D}"/>
              </a:ext>
            </a:extLst>
          </p:cNvPr>
          <p:cNvPicPr>
            <a:picLocks noChangeAspect="1"/>
          </p:cNvPicPr>
          <p:nvPr/>
        </p:nvPicPr>
        <p:blipFill>
          <a:blip r:embed="rId3"/>
          <a:stretch>
            <a:fillRect/>
          </a:stretch>
        </p:blipFill>
        <p:spPr>
          <a:xfrm>
            <a:off x="6277411" y="3711686"/>
            <a:ext cx="3889199" cy="2275151"/>
          </a:xfrm>
          <a:prstGeom prst="rect">
            <a:avLst/>
          </a:prstGeom>
        </p:spPr>
      </p:pic>
      <p:sp>
        <p:nvSpPr>
          <p:cNvPr id="4" name="TextBox 3">
            <a:extLst>
              <a:ext uri="{FF2B5EF4-FFF2-40B4-BE49-F238E27FC236}">
                <a16:creationId xmlns:a16="http://schemas.microsoft.com/office/drawing/2014/main" id="{C8CE9CCB-F97D-1D68-4879-F1C9F90C4B2D}"/>
              </a:ext>
            </a:extLst>
          </p:cNvPr>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6033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a:extLst>
              <a:ext uri="{FF2B5EF4-FFF2-40B4-BE49-F238E27FC236}">
                <a16:creationId xmlns:a16="http://schemas.microsoft.com/office/drawing/2014/main" id="{B6EF7300-5117-943A-50FD-FA43FB242536}"/>
              </a:ext>
            </a:extLst>
          </p:cNvPr>
          <p:cNvPicPr>
            <a:picLocks noChangeAspect="1"/>
          </p:cNvPicPr>
          <p:nvPr/>
        </p:nvPicPr>
        <p:blipFill>
          <a:blip r:embed="rId3"/>
          <a:stretch>
            <a:fillRect/>
          </a:stretch>
        </p:blipFill>
        <p:spPr>
          <a:xfrm>
            <a:off x="2204720" y="659452"/>
            <a:ext cx="7861164" cy="6198548"/>
          </a:xfrm>
          <a:prstGeom prst="rect">
            <a:avLst/>
          </a:prstGeom>
        </p:spPr>
      </p:pic>
    </p:spTree>
    <p:extLst>
      <p:ext uri="{BB962C8B-B14F-4D97-AF65-F5344CB8AC3E}">
        <p14:creationId xmlns:p14="http://schemas.microsoft.com/office/powerpoint/2010/main" val="1689345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5"/>
          <a:stretch>
            <a:fillRect/>
          </a:stretch>
        </p:blipFill>
        <p:spPr>
          <a:xfrm>
            <a:off x="1632649" y="780117"/>
            <a:ext cx="9925148" cy="1268078"/>
          </a:xfrm>
          <a:prstGeom prst="rect">
            <a:avLst/>
          </a:prstGeom>
        </p:spPr>
      </p:pic>
    </p:spTree>
    <p:extLst>
      <p:ext uri="{BB962C8B-B14F-4D97-AF65-F5344CB8AC3E}">
        <p14:creationId xmlns:p14="http://schemas.microsoft.com/office/powerpoint/2010/main" val="95705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A015A5-CFDE-5006-1A7E-A9188B995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9FED98FF-E5F6-4B63-7C1E-3ACD77B459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47B0E-A7E1-5B06-C95C-0B5C9998BA75}"/>
              </a:ext>
            </a:extLst>
          </p:cNvPr>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a:extLst>
              <a:ext uri="{FF2B5EF4-FFF2-40B4-BE49-F238E27FC236}">
                <a16:creationId xmlns:a16="http://schemas.microsoft.com/office/drawing/2014/main" id="{1B5B4E27-9F38-066E-69E5-46392EAAD99C}"/>
              </a:ext>
            </a:extLst>
          </p:cNvPr>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a:extLst>
              <a:ext uri="{FF2B5EF4-FFF2-40B4-BE49-F238E27FC236}">
                <a16:creationId xmlns:a16="http://schemas.microsoft.com/office/drawing/2014/main" id="{6E73E0CE-24E8-9B3B-4067-8D601FCAB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extLst>
      <p:ext uri="{BB962C8B-B14F-4D97-AF65-F5344CB8AC3E}">
        <p14:creationId xmlns:p14="http://schemas.microsoft.com/office/powerpoint/2010/main" val="2563845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37FB84F-A174-8DE0-98DF-FA09F00751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a:extLst>
              <a:ext uri="{FF2B5EF4-FFF2-40B4-BE49-F238E27FC236}">
                <a16:creationId xmlns:a16="http://schemas.microsoft.com/office/drawing/2014/main" id="{00E17ABA-B312-0CD9-7497-3B3EF33A1D7F}"/>
              </a:ext>
            </a:extLst>
          </p:cNvPr>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a:extLst>
              <a:ext uri="{FF2B5EF4-FFF2-40B4-BE49-F238E27FC236}">
                <a16:creationId xmlns:a16="http://schemas.microsoft.com/office/drawing/2014/main" id="{E88D5B15-F8F4-6941-CA8B-D984BD9599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2308324"/>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Mấy con mang vàng hệt như màu lá đang ăn cỏ non.</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608FF1FB-763E-F070-E282-04B226162BAA}"/>
              </a:ext>
            </a:extLst>
          </p:cNvPr>
          <p:cNvPicPr>
            <a:picLocks noChangeAspect="1"/>
          </p:cNvPicPr>
          <p:nvPr/>
        </p:nvPicPr>
        <p:blipFill>
          <a:blip r:embed="rId7"/>
          <a:stretch>
            <a:fillRect/>
          </a:stretch>
        </p:blipFill>
        <p:spPr>
          <a:xfrm>
            <a:off x="7463155" y="2535237"/>
            <a:ext cx="3829050" cy="1685925"/>
          </a:xfrm>
          <a:prstGeom prst="rect">
            <a:avLst/>
          </a:prstGeom>
        </p:spPr>
      </p:pic>
      <p:sp>
        <p:nvSpPr>
          <p:cNvPr id="12" name="TextBox 11">
            <a:extLst>
              <a:ext uri="{FF2B5EF4-FFF2-40B4-BE49-F238E27FC236}">
                <a16:creationId xmlns:a16="http://schemas.microsoft.com/office/drawing/2014/main" id="{E137C686-5B2E-4298-EC3C-C07F7A9B0D80}"/>
              </a:ext>
            </a:extLst>
          </p:cNvPr>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96456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5BF7D22-027E-EE56-86B8-C570E77F00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DEE69905-9E5C-B7E5-675E-5F4A2B440DE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a:extLst>
              <a:ext uri="{FF2B5EF4-FFF2-40B4-BE49-F238E27FC236}">
                <a16:creationId xmlns:a16="http://schemas.microsoft.com/office/drawing/2014/main" id="{04777EA3-061E-765C-3B8A-A6B9A0CCED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3956B31-0E0C-8992-7715-75AF009F82B5}"/>
              </a:ext>
            </a:extLst>
          </p:cNvPr>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a:extLst>
              <a:ext uri="{FF2B5EF4-FFF2-40B4-BE49-F238E27FC236}">
                <a16:creationId xmlns:a16="http://schemas.microsoft.com/office/drawing/2014/main" id="{31472646-DE8C-CD92-632B-C19E9260C4B5}"/>
              </a:ext>
            </a:extLst>
          </p:cNvPr>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E5C7A2-28CE-3B7B-B737-3983C5A58934}"/>
              </a:ext>
            </a:extLst>
          </p:cNvPr>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1B98F-0B41-5AD8-D113-B1B080D34AD0}"/>
              </a:ext>
            </a:extLst>
          </p:cNvPr>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473DB8-E2C5-5AD2-3128-E1FE7F226758}"/>
              </a:ext>
            </a:extLst>
          </p:cNvPr>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CC7558-AF2C-9E33-23F5-575F3C489133}"/>
              </a:ext>
            </a:extLst>
          </p:cNvPr>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ACC5F5-8BDF-A8AE-EBA8-ECD7A9D3AC87}"/>
              </a:ext>
            </a:extLst>
          </p:cNvPr>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extLst>
      <p:ext uri="{BB962C8B-B14F-4D97-AF65-F5344CB8AC3E}">
        <p14:creationId xmlns:p14="http://schemas.microsoft.com/office/powerpoint/2010/main" val="1234346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E63CCD92-D71E-EE32-3DE8-2754B9E6345C}"/>
              </a:ext>
            </a:extLst>
          </p:cNvPr>
          <p:cNvPicPr>
            <a:picLocks noChangeAspect="1"/>
          </p:cNvPicPr>
          <p:nvPr/>
        </p:nvPicPr>
        <p:blipFill>
          <a:blip r:embed="rId3"/>
          <a:stretch>
            <a:fillRect/>
          </a:stretch>
        </p:blipFill>
        <p:spPr>
          <a:xfrm>
            <a:off x="1943236" y="0"/>
            <a:ext cx="8590008" cy="677324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398400" imgH="1424880"/>
        </mc:Choice>
        <mc:Fallback>
          <p:control name="TextBox1" r:id="rId1" imgW="3398400" imgH="142488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6"/>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AFD25EA8-187F-8817-4E60-C49A372E9B3E}"/>
              </a:ext>
            </a:extLst>
          </p:cNvPr>
          <p:cNvPicPr>
            <a:picLocks noChangeAspect="1"/>
          </p:cNvPicPr>
          <p:nvPr/>
        </p:nvPicPr>
        <p:blipFill>
          <a:blip r:embed="rId3"/>
          <a:stretch>
            <a:fillRect/>
          </a:stretch>
        </p:blipFill>
        <p:spPr>
          <a:xfrm>
            <a:off x="1387444" y="2021725"/>
            <a:ext cx="9498391" cy="2651990"/>
          </a:xfrm>
          <a:prstGeom prst="rect">
            <a:avLst/>
          </a:prstGeom>
        </p:spPr>
      </p:pic>
    </p:spTree>
    <p:extLst>
      <p:ext uri="{BB962C8B-B14F-4D97-AF65-F5344CB8AC3E}">
        <p14:creationId xmlns:p14="http://schemas.microsoft.com/office/powerpoint/2010/main" val="232532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50290" y="131176"/>
                  <a:pt x="216421" y="-47645"/>
                  <a:pt x="433246" y="0"/>
                </a:cubicBezTo>
                <a:cubicBezTo>
                  <a:pt x="931714" y="37309"/>
                  <a:pt x="1544484" y="-9062"/>
                  <a:pt x="1688253" y="0"/>
                </a:cubicBezTo>
                <a:lnTo>
                  <a:pt x="1688253" y="0"/>
                </a:lnTo>
                <a:cubicBezTo>
                  <a:pt x="2348775" y="-79840"/>
                  <a:pt x="3148025" y="129762"/>
                  <a:pt x="4220632" y="0"/>
                </a:cubicBezTo>
                <a:cubicBezTo>
                  <a:pt x="5244682" y="-10861"/>
                  <a:pt x="7198350" y="23840"/>
                  <a:pt x="9696272" y="0"/>
                </a:cubicBezTo>
                <a:cubicBezTo>
                  <a:pt x="9978803" y="26510"/>
                  <a:pt x="10113152" y="80413"/>
                  <a:pt x="10129519" y="187963"/>
                </a:cubicBezTo>
                <a:cubicBezTo>
                  <a:pt x="10095385" y="372025"/>
                  <a:pt x="10078055" y="445698"/>
                  <a:pt x="10129519" y="657860"/>
                </a:cubicBezTo>
                <a:lnTo>
                  <a:pt x="10129519" y="657860"/>
                </a:lnTo>
                <a:cubicBezTo>
                  <a:pt x="10093108" y="776799"/>
                  <a:pt x="10154091" y="884233"/>
                  <a:pt x="10129519" y="939801"/>
                </a:cubicBezTo>
                <a:lnTo>
                  <a:pt x="10129519" y="939797"/>
                </a:lnTo>
                <a:cubicBezTo>
                  <a:pt x="10149671" y="1088343"/>
                  <a:pt x="9862698" y="1097683"/>
                  <a:pt x="9696272" y="1127761"/>
                </a:cubicBezTo>
                <a:cubicBezTo>
                  <a:pt x="7881145" y="1182798"/>
                  <a:pt x="5957590" y="1227169"/>
                  <a:pt x="4220632" y="1127761"/>
                </a:cubicBezTo>
                <a:cubicBezTo>
                  <a:pt x="4234573" y="1233863"/>
                  <a:pt x="4279120" y="1388342"/>
                  <a:pt x="4377877" y="1613330"/>
                </a:cubicBezTo>
                <a:cubicBezTo>
                  <a:pt x="3394915" y="1461994"/>
                  <a:pt x="2023672" y="1182607"/>
                  <a:pt x="1688253" y="1127761"/>
                </a:cubicBezTo>
                <a:cubicBezTo>
                  <a:pt x="1185968" y="1222303"/>
                  <a:pt x="875971" y="1134133"/>
                  <a:pt x="433246" y="1127761"/>
                </a:cubicBezTo>
                <a:cubicBezTo>
                  <a:pt x="145426" y="1090712"/>
                  <a:pt x="56023" y="1065188"/>
                  <a:pt x="0" y="939797"/>
                </a:cubicBezTo>
                <a:lnTo>
                  <a:pt x="0" y="939801"/>
                </a:lnTo>
                <a:cubicBezTo>
                  <a:pt x="58722" y="857118"/>
                  <a:pt x="-46790" y="813716"/>
                  <a:pt x="0" y="657860"/>
                </a:cubicBezTo>
                <a:lnTo>
                  <a:pt x="0" y="657860"/>
                </a:lnTo>
                <a:cubicBezTo>
                  <a:pt x="-20198" y="617140"/>
                  <a:pt x="16649" y="367071"/>
                  <a:pt x="0" y="187963"/>
                </a:cubicBezTo>
                <a:close/>
              </a:path>
              <a:path w="10129519" h="1127761" stroke="0" extrusionOk="0">
                <a:moveTo>
                  <a:pt x="0" y="187963"/>
                </a:moveTo>
                <a:cubicBezTo>
                  <a:pt x="-23365" y="118058"/>
                  <a:pt x="168407" y="35734"/>
                  <a:pt x="433246" y="0"/>
                </a:cubicBezTo>
                <a:cubicBezTo>
                  <a:pt x="879228" y="42040"/>
                  <a:pt x="1352487" y="-25518"/>
                  <a:pt x="1688253" y="0"/>
                </a:cubicBezTo>
                <a:lnTo>
                  <a:pt x="1688253" y="0"/>
                </a:lnTo>
                <a:cubicBezTo>
                  <a:pt x="2668606" y="38579"/>
                  <a:pt x="3842041" y="38668"/>
                  <a:pt x="4220632" y="0"/>
                </a:cubicBezTo>
                <a:cubicBezTo>
                  <a:pt x="5569467" y="-309326"/>
                  <a:pt x="8928191" y="-165573"/>
                  <a:pt x="9696272" y="0"/>
                </a:cubicBezTo>
                <a:cubicBezTo>
                  <a:pt x="10005327" y="-19926"/>
                  <a:pt x="10084052" y="33351"/>
                  <a:pt x="10129519" y="187963"/>
                </a:cubicBezTo>
                <a:cubicBezTo>
                  <a:pt x="10003872" y="308562"/>
                  <a:pt x="10047887" y="543594"/>
                  <a:pt x="10129519" y="657860"/>
                </a:cubicBezTo>
                <a:lnTo>
                  <a:pt x="10129519" y="657860"/>
                </a:lnTo>
                <a:cubicBezTo>
                  <a:pt x="10168520" y="789068"/>
                  <a:pt x="10096742" y="896574"/>
                  <a:pt x="10129519" y="939801"/>
                </a:cubicBezTo>
                <a:lnTo>
                  <a:pt x="10129519" y="939797"/>
                </a:lnTo>
                <a:cubicBezTo>
                  <a:pt x="10135523" y="1009425"/>
                  <a:pt x="9942247" y="1066282"/>
                  <a:pt x="9696272" y="1127761"/>
                </a:cubicBezTo>
                <a:cubicBezTo>
                  <a:pt x="6923977" y="1135942"/>
                  <a:pt x="6319545" y="1254617"/>
                  <a:pt x="4220632" y="1127761"/>
                </a:cubicBezTo>
                <a:cubicBezTo>
                  <a:pt x="4242242" y="1317187"/>
                  <a:pt x="4416394" y="1523896"/>
                  <a:pt x="4377877" y="1613330"/>
                </a:cubicBezTo>
                <a:cubicBezTo>
                  <a:pt x="3705136" y="1251394"/>
                  <a:pt x="2766911" y="1580523"/>
                  <a:pt x="1688253" y="1127761"/>
                </a:cubicBezTo>
                <a:cubicBezTo>
                  <a:pt x="1160662" y="1143417"/>
                  <a:pt x="1020331" y="1130116"/>
                  <a:pt x="433246" y="1127761"/>
                </a:cubicBezTo>
                <a:cubicBezTo>
                  <a:pt x="213713" y="1100330"/>
                  <a:pt x="16676" y="1028604"/>
                  <a:pt x="0" y="939797"/>
                </a:cubicBezTo>
                <a:lnTo>
                  <a:pt x="0" y="939801"/>
                </a:lnTo>
                <a:cubicBezTo>
                  <a:pt x="25100" y="807094"/>
                  <a:pt x="39334" y="737859"/>
                  <a:pt x="0" y="657860"/>
                </a:cubicBezTo>
                <a:lnTo>
                  <a:pt x="0" y="657860"/>
                </a:lnTo>
                <a:cubicBezTo>
                  <a:pt x="-88013" y="553989"/>
                  <a:pt x="-28334" y="319036"/>
                  <a:pt x="0" y="187963"/>
                </a:cubicBezTo>
                <a:close/>
              </a:path>
              <a:path w="10129519" h="1127761" fill="none" stroke="0" extrusionOk="0">
                <a:moveTo>
                  <a:pt x="0" y="187963"/>
                </a:moveTo>
                <a:cubicBezTo>
                  <a:pt x="-10332" y="53800"/>
                  <a:pt x="226449" y="7340"/>
                  <a:pt x="433246" y="0"/>
                </a:cubicBezTo>
                <a:cubicBezTo>
                  <a:pt x="876423" y="36369"/>
                  <a:pt x="1524245" y="-36073"/>
                  <a:pt x="1688253" y="0"/>
                </a:cubicBezTo>
                <a:lnTo>
                  <a:pt x="1688253" y="0"/>
                </a:lnTo>
                <a:cubicBezTo>
                  <a:pt x="2520359" y="-30069"/>
                  <a:pt x="3080056" y="-160928"/>
                  <a:pt x="4220632" y="0"/>
                </a:cubicBezTo>
                <a:cubicBezTo>
                  <a:pt x="5694574" y="85614"/>
                  <a:pt x="6988226" y="-32351"/>
                  <a:pt x="9696272" y="0"/>
                </a:cubicBezTo>
                <a:cubicBezTo>
                  <a:pt x="9949943" y="18376"/>
                  <a:pt x="10120610" y="74088"/>
                  <a:pt x="10129519" y="187963"/>
                </a:cubicBezTo>
                <a:cubicBezTo>
                  <a:pt x="10111787" y="336016"/>
                  <a:pt x="10050973" y="460609"/>
                  <a:pt x="10129519" y="657860"/>
                </a:cubicBezTo>
                <a:lnTo>
                  <a:pt x="10129519" y="657860"/>
                </a:lnTo>
                <a:cubicBezTo>
                  <a:pt x="10068889" y="760625"/>
                  <a:pt x="10155759" y="897480"/>
                  <a:pt x="10129519" y="939801"/>
                </a:cubicBezTo>
                <a:lnTo>
                  <a:pt x="10129519" y="939797"/>
                </a:lnTo>
                <a:cubicBezTo>
                  <a:pt x="10133502" y="1040309"/>
                  <a:pt x="9901467" y="1113640"/>
                  <a:pt x="9696272" y="1127761"/>
                </a:cubicBezTo>
                <a:cubicBezTo>
                  <a:pt x="8030616" y="1324684"/>
                  <a:pt x="5649122" y="899245"/>
                  <a:pt x="4220632" y="1127761"/>
                </a:cubicBezTo>
                <a:cubicBezTo>
                  <a:pt x="4246808" y="1203982"/>
                  <a:pt x="4237146" y="1398061"/>
                  <a:pt x="4377877" y="1613330"/>
                </a:cubicBezTo>
                <a:cubicBezTo>
                  <a:pt x="3321894" y="1490722"/>
                  <a:pt x="2196347" y="1254758"/>
                  <a:pt x="1688253" y="1127761"/>
                </a:cubicBezTo>
                <a:cubicBezTo>
                  <a:pt x="1127591" y="1149354"/>
                  <a:pt x="757994" y="1167174"/>
                  <a:pt x="433246" y="1127761"/>
                </a:cubicBezTo>
                <a:cubicBezTo>
                  <a:pt x="164044" y="1100827"/>
                  <a:pt x="63404" y="1072073"/>
                  <a:pt x="0" y="939797"/>
                </a:cubicBezTo>
                <a:lnTo>
                  <a:pt x="0" y="939801"/>
                </a:lnTo>
                <a:cubicBezTo>
                  <a:pt x="55217" y="852146"/>
                  <a:pt x="-33835" y="796660"/>
                  <a:pt x="0" y="657860"/>
                </a:cubicBezTo>
                <a:lnTo>
                  <a:pt x="0" y="657860"/>
                </a:lnTo>
                <a:cubicBezTo>
                  <a:pt x="-2562" y="524693"/>
                  <a:pt x="10408" y="404323"/>
                  <a:pt x="0" y="187963"/>
                </a:cubicBezTo>
                <a:close/>
              </a:path>
              <a:path w="10129519" h="1127761" fill="none" stroke="0" extrusionOk="0">
                <a:moveTo>
                  <a:pt x="0" y="187963"/>
                </a:moveTo>
                <a:cubicBezTo>
                  <a:pt x="-22340" y="71131"/>
                  <a:pt x="192590" y="-12702"/>
                  <a:pt x="433246" y="0"/>
                </a:cubicBezTo>
                <a:cubicBezTo>
                  <a:pt x="900991" y="31507"/>
                  <a:pt x="1541626" y="-24360"/>
                  <a:pt x="1688253" y="0"/>
                </a:cubicBezTo>
                <a:lnTo>
                  <a:pt x="1688253" y="0"/>
                </a:lnTo>
                <a:cubicBezTo>
                  <a:pt x="2447186" y="-36258"/>
                  <a:pt x="3156598" y="20851"/>
                  <a:pt x="4220632" y="0"/>
                </a:cubicBezTo>
                <a:cubicBezTo>
                  <a:pt x="5701580" y="124983"/>
                  <a:pt x="7013550" y="-7399"/>
                  <a:pt x="9696272" y="0"/>
                </a:cubicBezTo>
                <a:cubicBezTo>
                  <a:pt x="9974505" y="15755"/>
                  <a:pt x="10110706" y="74370"/>
                  <a:pt x="10129519" y="187963"/>
                </a:cubicBezTo>
                <a:cubicBezTo>
                  <a:pt x="10104629" y="348287"/>
                  <a:pt x="10063118" y="449864"/>
                  <a:pt x="10129519" y="657860"/>
                </a:cubicBezTo>
                <a:lnTo>
                  <a:pt x="10129519" y="657860"/>
                </a:lnTo>
                <a:cubicBezTo>
                  <a:pt x="10081849" y="771700"/>
                  <a:pt x="10153626" y="897452"/>
                  <a:pt x="10129519" y="939801"/>
                </a:cubicBezTo>
                <a:lnTo>
                  <a:pt x="10129519" y="939797"/>
                </a:lnTo>
                <a:cubicBezTo>
                  <a:pt x="10144669" y="1059434"/>
                  <a:pt x="9877721" y="1091654"/>
                  <a:pt x="9696272" y="1127761"/>
                </a:cubicBezTo>
                <a:cubicBezTo>
                  <a:pt x="8092646" y="1054513"/>
                  <a:pt x="5931174" y="1186495"/>
                  <a:pt x="4220632" y="1127761"/>
                </a:cubicBezTo>
                <a:cubicBezTo>
                  <a:pt x="4224741" y="1212751"/>
                  <a:pt x="4254113" y="1388073"/>
                  <a:pt x="4377877" y="1613330"/>
                </a:cubicBezTo>
                <a:cubicBezTo>
                  <a:pt x="3354793" y="1447991"/>
                  <a:pt x="2073640" y="1164523"/>
                  <a:pt x="1688253" y="1127761"/>
                </a:cubicBezTo>
                <a:cubicBezTo>
                  <a:pt x="1196208" y="1187745"/>
                  <a:pt x="804692" y="1136453"/>
                  <a:pt x="433246" y="1127761"/>
                </a:cubicBezTo>
                <a:cubicBezTo>
                  <a:pt x="150249" y="1086353"/>
                  <a:pt x="52548" y="1064737"/>
                  <a:pt x="0" y="939797"/>
                </a:cubicBezTo>
                <a:lnTo>
                  <a:pt x="0" y="939801"/>
                </a:lnTo>
                <a:cubicBezTo>
                  <a:pt x="54031" y="863211"/>
                  <a:pt x="-39025" y="802551"/>
                  <a:pt x="0" y="657860"/>
                </a:cubicBezTo>
                <a:lnTo>
                  <a:pt x="0" y="657860"/>
                </a:lnTo>
                <a:cubicBezTo>
                  <a:pt x="-14438" y="568922"/>
                  <a:pt x="37562" y="402734"/>
                  <a:pt x="0" y="1879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a:sym typeface="Tahoma"/>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1</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a:sym typeface="Tahoma"/>
                </a:rPr>
                <a:t>Đọc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đúng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và</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diễn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bài</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Kì</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diệu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xanh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biết</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nhấn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giọng</a:t>
              </a:r>
              <a:r>
                <a:rPr lang="en-US" sz="2400" dirty="0">
                  <a:solidFill>
                    <a:srgbClr val="002060"/>
                  </a:solidFill>
                  <a:latin typeface="Cambria" panose="02040503050406030204" pitchFamily="18" charset="0"/>
                  <a:ea typeface="Cambria" panose="02040503050406030204" pitchFamily="18" charset="0"/>
                  <a:cs typeface="Tahoma"/>
                  <a:sym typeface="Tahoma"/>
                </a:rPr>
                <a:t> ở </a:t>
              </a:r>
              <a:r>
                <a:rPr lang="en-US" sz="2400" dirty="0" err="1">
                  <a:solidFill>
                    <a:srgbClr val="002060"/>
                  </a:solidFill>
                  <a:latin typeface="Cambria" panose="02040503050406030204" pitchFamily="18" charset="0"/>
                  <a:ea typeface="Cambria" panose="02040503050406030204" pitchFamily="18" charset="0"/>
                  <a:cs typeface="Tahoma"/>
                  <a:sym typeface="Tahoma"/>
                </a:rPr>
                <a:t>những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từ</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quan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trọng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thể</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hiện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xúc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thích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thú</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trước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vẻ</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đẹp</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hoang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sơ</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đáng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yêu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của</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a:t>
              </a:r>
              <a:endParaRPr sz="2400" b="0" i="0" u="none" strike="noStrike" cap="none" dirty="0">
                <a:solidFill>
                  <a:srgbClr val="002060"/>
                </a:solidFill>
                <a:latin typeface="Cambria" panose="02040503050406030204" pitchFamily="18" charset="0"/>
                <a:ea typeface="Cambria" panose="02040503050406030204" pitchFamily="18" charset="0"/>
                <a:sym typeface="Arial"/>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2</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a:sym typeface="Tahoma"/>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a:endParaRPr>
            </a:p>
          </p:txBody>
        </p:sp>
      </p:grpSp>
      <p:grpSp>
        <p:nvGrpSpPr>
          <p:cNvPr id="2" name="Google Shape;136;p2">
            <a:extLst>
              <a:ext uri="{FF2B5EF4-FFF2-40B4-BE49-F238E27FC236}">
                <a16:creationId xmlns:a16="http://schemas.microsoft.com/office/drawing/2014/main" id="{9668C39B-E312-CE6F-EB64-EFDA8F5F0A45}"/>
              </a:ext>
            </a:extLst>
          </p:cNvPr>
          <p:cNvGrpSpPr/>
          <p:nvPr/>
        </p:nvGrpSpPr>
        <p:grpSpPr>
          <a:xfrm>
            <a:off x="3992879" y="4560256"/>
            <a:ext cx="7152640" cy="1677983"/>
            <a:chOff x="3983048" y="1572262"/>
            <a:chExt cx="6726439" cy="1282072"/>
          </a:xfrm>
        </p:grpSpPr>
        <p:sp>
          <p:nvSpPr>
            <p:cNvPr id="3" name="Google Shape;137;p2">
              <a:extLst>
                <a:ext uri="{FF2B5EF4-FFF2-40B4-BE49-F238E27FC236}">
                  <a16:creationId xmlns:a16="http://schemas.microsoft.com/office/drawing/2014/main" id="{8B7D731A-6C6E-E74A-3BA1-606369C967E0}"/>
                </a:ext>
              </a:extLst>
            </p:cNvPr>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4" name="Google Shape;138;p2">
              <a:extLst>
                <a:ext uri="{FF2B5EF4-FFF2-40B4-BE49-F238E27FC236}">
                  <a16:creationId xmlns:a16="http://schemas.microsoft.com/office/drawing/2014/main" id="{F4287D68-065E-2F22-57E8-F9760845829C}"/>
                </a:ext>
              </a:extLst>
            </p:cNvPr>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3</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5" name="Google Shape;139;p2">
              <a:extLst>
                <a:ext uri="{FF2B5EF4-FFF2-40B4-BE49-F238E27FC236}">
                  <a16:creationId xmlns:a16="http://schemas.microsoft.com/office/drawing/2014/main" id="{344B0F8F-710C-59F6-33FC-C8E6C49A4213}"/>
                </a:ext>
              </a:extLst>
            </p:cNvPr>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4E8244A3-631B-12A0-51BD-0774CF354B1E}"/>
              </a:ext>
            </a:extLst>
          </p:cNvPr>
          <p:cNvPicPr>
            <a:picLocks noChangeAspect="1"/>
          </p:cNvPicPr>
          <p:nvPr/>
        </p:nvPicPr>
        <p:blipFill>
          <a:blip r:embed="rId3"/>
          <a:stretch>
            <a:fillRect/>
          </a:stretch>
        </p:blipFill>
        <p:spPr>
          <a:xfrm>
            <a:off x="2611120" y="792152"/>
            <a:ext cx="7128704" cy="5954088"/>
          </a:xfrm>
          <a:prstGeom prst="rect">
            <a:avLst/>
          </a:prstGeom>
        </p:spPr>
      </p:pic>
    </p:spTree>
    <p:extLst>
      <p:ext uri="{BB962C8B-B14F-4D97-AF65-F5344CB8AC3E}">
        <p14:creationId xmlns:p14="http://schemas.microsoft.com/office/powerpoint/2010/main" val="1452212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a:extLst>
              <a:ext uri="{FF2B5EF4-FFF2-40B4-BE49-F238E27FC236}">
                <a16:creationId xmlns:a16="http://schemas.microsoft.com/office/drawing/2014/main" id="{8D5F2984-5BA1-6449-6184-F20DB7EC196E}"/>
              </a:ext>
            </a:extLst>
          </p:cNvPr>
          <p:cNvGrpSpPr/>
          <p:nvPr/>
        </p:nvGrpSpPr>
        <p:grpSpPr>
          <a:xfrm>
            <a:off x="908391" y="1957025"/>
            <a:ext cx="7382169" cy="1483344"/>
            <a:chOff x="892967" y="2103140"/>
            <a:chExt cx="10089994" cy="802640"/>
          </a:xfrm>
        </p:grpSpPr>
        <p:sp>
          <p:nvSpPr>
            <p:cNvPr id="3" name="Rectangle: Rounded Corners 2">
              <a:extLst>
                <a:ext uri="{FF2B5EF4-FFF2-40B4-BE49-F238E27FC236}">
                  <a16:creationId xmlns:a16="http://schemas.microsoft.com/office/drawing/2014/main" id="{6A7174B6-59BD-E653-EAE0-8194F196FC95}"/>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0DE0E75-CCE1-4217-019C-68696E12CA06}"/>
                </a:ext>
              </a:extLst>
            </p:cNvPr>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84EB94D-33BB-5BF6-E5E0-8FA9E44DD8AE}"/>
              </a:ext>
            </a:extLst>
          </p:cNvPr>
          <p:cNvGrpSpPr/>
          <p:nvPr/>
        </p:nvGrpSpPr>
        <p:grpSpPr>
          <a:xfrm>
            <a:off x="907016" y="3706723"/>
            <a:ext cx="7448069" cy="1386971"/>
            <a:chOff x="892967" y="3219281"/>
            <a:chExt cx="10089994" cy="802640"/>
          </a:xfrm>
        </p:grpSpPr>
        <p:sp>
          <p:nvSpPr>
            <p:cNvPr id="6" name="Rectangle: Rounded Corners 5">
              <a:extLst>
                <a:ext uri="{FF2B5EF4-FFF2-40B4-BE49-F238E27FC236}">
                  <a16:creationId xmlns:a16="http://schemas.microsoft.com/office/drawing/2014/main" id="{8059DFF6-3690-5A01-BBB8-45D359C177B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CB5B625-59D6-495A-048C-3C308CA85BBF}"/>
                </a:ext>
              </a:extLst>
            </p:cNvPr>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7BA5A030-DE94-33FA-F1AE-A02F767E85CB}"/>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05BBE3F4-B366-3232-B5C0-05E812FA7BC7}"/>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FE4E493-50C7-DE6E-8C59-A98AEE4E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0BB8DED3-CA8B-D285-6EE0-3A82C6C6127F}"/>
              </a:ext>
            </a:extLst>
          </p:cNvPr>
          <p:cNvGrpSpPr/>
          <p:nvPr/>
        </p:nvGrpSpPr>
        <p:grpSpPr>
          <a:xfrm>
            <a:off x="1051003" y="5314036"/>
            <a:ext cx="7239557" cy="802640"/>
            <a:chOff x="892967" y="4375091"/>
            <a:chExt cx="10089994" cy="802640"/>
          </a:xfrm>
        </p:grpSpPr>
        <p:sp>
          <p:nvSpPr>
            <p:cNvPr id="12" name="Rectangle: Rounded Corners 11">
              <a:extLst>
                <a:ext uri="{FF2B5EF4-FFF2-40B4-BE49-F238E27FC236}">
                  <a16:creationId xmlns:a16="http://schemas.microsoft.com/office/drawing/2014/main" id="{47F37182-C471-B47A-728F-212DDC8F2ED3}"/>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9C6B75B-C90A-4FD0-1B8C-FA2D9742CBD2}"/>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675E2F35-5C3D-4C74-F47A-47428E23E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536240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1660</Words>
  <Application>Microsoft Office PowerPoint</Application>
  <PresentationFormat>Widescreen</PresentationFormat>
  <Paragraphs>107</Paragraphs>
  <Slides>29</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Calibri</vt:lpstr>
      <vt:lpstr>Calibri Light</vt:lpstr>
      <vt:lpstr>Cambria</vt:lpstr>
      <vt:lpstr>Tahoma</vt:lpstr>
      <vt:lpstr>Times New Roman</vt:lpstr>
      <vt:lpstr>UTM Cookies</vt:lpstr>
      <vt:lpstr>UTM Showcard</vt:lpstr>
      <vt:lpstr>千图网海量PPT模板www.58pic.com​​</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A13740</cp:lastModifiedBy>
  <cp:revision>58</cp:revision>
  <dcterms:created xsi:type="dcterms:W3CDTF">2019-05-23T17:46:57Z</dcterms:created>
  <dcterms:modified xsi:type="dcterms:W3CDTF">2025-04-09T02:34:25Z</dcterms:modified>
</cp:coreProperties>
</file>