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sldIdLst>
    <p:sldId id="497" r:id="rId3"/>
    <p:sldId id="525" r:id="rId4"/>
    <p:sldId id="523" r:id="rId5"/>
    <p:sldId id="532" r:id="rId6"/>
    <p:sldId id="531" r:id="rId7"/>
    <p:sldId id="527" r:id="rId8"/>
    <p:sldId id="528" r:id="rId9"/>
    <p:sldId id="53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343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67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79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80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58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8472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18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48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79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574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410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406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182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1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26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9567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27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66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399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1140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4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4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05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3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0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55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8116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891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801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07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89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873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7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2198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3159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45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08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545639" y="1333500"/>
            <a:ext cx="5483233" cy="276081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12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BBB02F3-1062-37F1-5909-1F0C9D8B0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2970971" y="3429000"/>
            <a:ext cx="6528163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D48CA-F786-85B7-FD83-4F269F5D7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88" y="1884356"/>
            <a:ext cx="5401524" cy="16033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E4E1FB-2680-3244-549D-4C881F094111}"/>
              </a:ext>
            </a:extLst>
          </p:cNvPr>
          <p:cNvSpPr txBox="1"/>
          <p:nvPr/>
        </p:nvSpPr>
        <p:spPr>
          <a:xfrm>
            <a:off x="4168283" y="50205"/>
            <a:ext cx="423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algn="ctr" defTabSz="1219170">
              <a:buClr>
                <a:srgbClr val="000000"/>
              </a:buClr>
            </a:pPr>
            <a:r>
              <a:rPr lang="en-US" sz="20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</a:p>
        </p:txBody>
      </p:sp>
    </p:spTree>
    <p:extLst>
      <p:ext uri="{BB962C8B-B14F-4D97-AF65-F5344CB8AC3E}">
        <p14:creationId xmlns:p14="http://schemas.microsoft.com/office/powerpoint/2010/main" val="19745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F12956-229C-DA76-9CA2-64FE394F0853}"/>
              </a:ext>
            </a:extLst>
          </p:cNvPr>
          <p:cNvGrpSpPr/>
          <p:nvPr/>
        </p:nvGrpSpPr>
        <p:grpSpPr>
          <a:xfrm>
            <a:off x="1567006" y="311269"/>
            <a:ext cx="9132431" cy="6632456"/>
            <a:chOff x="1805131" y="1987669"/>
            <a:chExt cx="9132431" cy="5849312"/>
          </a:xfrm>
        </p:grpSpPr>
        <p:pic>
          <p:nvPicPr>
            <p:cNvPr id="3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434E2CB3-6714-66E9-2DBF-0ED333474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4" name="文本框 17">
              <a:extLst>
                <a:ext uri="{FF2B5EF4-FFF2-40B4-BE49-F238E27FC236}">
                  <a16:creationId xmlns:a16="http://schemas.microsoft.com/office/drawing/2014/main" id="{F75F108D-775D-7161-BF98-3571C461488A}"/>
                </a:ext>
              </a:extLst>
            </p:cNvPr>
            <p:cNvSpPr txBox="1"/>
            <p:nvPr/>
          </p:nvSpPr>
          <p:spPr>
            <a:xfrm>
              <a:off x="2790826" y="5286276"/>
              <a:ext cx="7391400" cy="115631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Đọc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sách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báo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khoa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học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về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động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vật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hoang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dã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.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字魂108号-新潮卡通体" panose="00000500000000000000" pitchFamily="2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9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B107F8-B2A8-3D87-80E9-46566B47D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223" y="1165634"/>
            <a:ext cx="9211854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oster with monkeys and trees&#10;&#10;Description automatically generated">
            <a:extLst>
              <a:ext uri="{FF2B5EF4-FFF2-40B4-BE49-F238E27FC236}">
                <a16:creationId xmlns:a16="http://schemas.microsoft.com/office/drawing/2014/main" id="{2E3B5F29-1FF4-0C2D-7326-08A5C64AC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994871"/>
            <a:ext cx="3976878" cy="562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4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1"/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Trao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E93FBE7-ECA1-57C6-F492-C50FE4B31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790950" y="3787563"/>
            <a:ext cx="3850809" cy="202268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7D83215-E7ED-A5C4-0DC7-B03A9ABAEBF6}"/>
              </a:ext>
            </a:extLst>
          </p:cNvPr>
          <p:cNvSpPr/>
          <p:nvPr/>
        </p:nvSpPr>
        <p:spPr>
          <a:xfrm>
            <a:off x="752475" y="3009900"/>
            <a:ext cx="2971800" cy="1276350"/>
          </a:xfrm>
          <a:prstGeom prst="wedgeRoundRectCallout">
            <a:avLst>
              <a:gd name="adj1" fmla="val 53196"/>
              <a:gd name="adj2" fmla="val 4893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7A8D2AB-A8D6-3BBE-0D65-CA6849B95A47}"/>
              </a:ext>
            </a:extLst>
          </p:cNvPr>
          <p:cNvSpPr/>
          <p:nvPr/>
        </p:nvSpPr>
        <p:spPr>
          <a:xfrm>
            <a:off x="7239000" y="2619375"/>
            <a:ext cx="3895725" cy="1485900"/>
          </a:xfrm>
          <a:prstGeom prst="wedgeRoundRectCallout">
            <a:avLst>
              <a:gd name="adj1" fmla="val -56950"/>
              <a:gd name="adj2" fmla="val 5039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E2146D5-5B96-2247-8A99-56C70DDFA11D}"/>
              </a:ext>
            </a:extLst>
          </p:cNvPr>
          <p:cNvSpPr/>
          <p:nvPr/>
        </p:nvSpPr>
        <p:spPr>
          <a:xfrm>
            <a:off x="3771900" y="1743075"/>
            <a:ext cx="3162300" cy="1447800"/>
          </a:xfrm>
          <a:prstGeom prst="wedgeRoundRectCallout">
            <a:avLst>
              <a:gd name="adj1" fmla="val 4158"/>
              <a:gd name="adj2" fmla="val 981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8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1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6EA3C-135E-FAEB-9D19-D2B515A7A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0"/>
            <a:ext cx="8073895" cy="7435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85B34F-B03A-90C3-0886-2AE3436EF1AF}"/>
              </a:ext>
            </a:extLst>
          </p:cNvPr>
          <p:cNvSpPr/>
          <p:nvPr/>
        </p:nvSpPr>
        <p:spPr>
          <a:xfrm>
            <a:off x="3022967" y="1122025"/>
            <a:ext cx="7043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400" b="0" i="0" u="sng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ctr"/>
            <a:r>
              <a:rPr lang="en-US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 chép những thông tin quan trọng về một số động vật có tên trong Sách đỏ </a:t>
            </a:r>
            <a:endParaRPr lang="en-US" sz="4400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2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C47CD1-0399-107A-5F16-4D071A73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74" y="952315"/>
            <a:ext cx="8864352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107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Cambria</vt:lpstr>
      <vt:lpstr>Fredoka One</vt:lpstr>
      <vt:lpstr>Tahoma</vt:lpstr>
      <vt:lpstr>Times New Roman</vt:lpstr>
      <vt:lpstr>PPTMON theme</vt:lpstr>
      <vt:lpstr>1_PPTMON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A13740</cp:lastModifiedBy>
  <cp:revision>12</cp:revision>
  <dcterms:created xsi:type="dcterms:W3CDTF">2024-07-08T11:17:57Z</dcterms:created>
  <dcterms:modified xsi:type="dcterms:W3CDTF">2025-04-09T02:35:45Z</dcterms:modified>
</cp:coreProperties>
</file>