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6" r:id="rId4"/>
    <p:sldId id="257" r:id="rId5"/>
    <p:sldId id="314" r:id="rId6"/>
    <p:sldId id="315" r:id="rId7"/>
    <p:sldId id="316" r:id="rId8"/>
    <p:sldId id="317" r:id="rId9"/>
    <p:sldId id="319" r:id="rId10"/>
    <p:sldId id="320" r:id="rId11"/>
    <p:sldId id="335" r:id="rId12"/>
    <p:sldId id="258" r:id="rId13"/>
    <p:sldId id="259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05" r:id="rId26"/>
    <p:sldId id="333" r:id="rId27"/>
    <p:sldId id="332" r:id="rId28"/>
    <p:sldId id="334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12.sv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6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2.jpg"/><Relationship Id="rId7" Type="http://schemas.openxmlformats.org/officeDocument/2006/relationships/slide" Target="slide5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489791" y="856881"/>
            <a:ext cx="15645060" cy="6782408"/>
          </a:xfrm>
          <a:custGeom>
            <a:avLst/>
            <a:gdLst>
              <a:gd name="connsiteX0" fmla="*/ 0 w 15645060"/>
              <a:gd name="connsiteY0" fmla="*/ 1656333 h 6782408"/>
              <a:gd name="connsiteX1" fmla="*/ 369954 w 15645060"/>
              <a:gd name="connsiteY1" fmla="*/ 0 h 6782408"/>
              <a:gd name="connsiteX2" fmla="*/ 15275105 w 15645060"/>
              <a:gd name="connsiteY2" fmla="*/ 0 h 6782408"/>
              <a:gd name="connsiteX3" fmla="*/ 15645059 w 15645060"/>
              <a:gd name="connsiteY3" fmla="*/ 1656333 h 6782408"/>
              <a:gd name="connsiteX4" fmla="*/ 15645059 w 15645060"/>
              <a:gd name="connsiteY4" fmla="*/ 5126073 h 6782408"/>
              <a:gd name="connsiteX5" fmla="*/ 15275105 w 15645060"/>
              <a:gd name="connsiteY5" fmla="*/ 6782408 h 6782408"/>
              <a:gd name="connsiteX6" fmla="*/ 369954 w 15645060"/>
              <a:gd name="connsiteY6" fmla="*/ 6782408 h 6782408"/>
              <a:gd name="connsiteX7" fmla="*/ 0 w 15645060"/>
              <a:gd name="connsiteY7" fmla="*/ 5126073 h 6782408"/>
              <a:gd name="connsiteX8" fmla="*/ 0 w 15645060"/>
              <a:gd name="connsiteY8" fmla="*/ 1656333 h 6782408"/>
              <a:gd name="connsiteX0" fmla="*/ 0 w 15645060"/>
              <a:gd name="connsiteY0" fmla="*/ 1656333 h 6782408"/>
              <a:gd name="connsiteX1" fmla="*/ 369954 w 15645060"/>
              <a:gd name="connsiteY1" fmla="*/ 0 h 6782408"/>
              <a:gd name="connsiteX2" fmla="*/ 15275105 w 15645060"/>
              <a:gd name="connsiteY2" fmla="*/ 0 h 6782408"/>
              <a:gd name="connsiteX3" fmla="*/ 15645059 w 15645060"/>
              <a:gd name="connsiteY3" fmla="*/ 1656333 h 6782408"/>
              <a:gd name="connsiteX4" fmla="*/ 15645059 w 15645060"/>
              <a:gd name="connsiteY4" fmla="*/ 5126073 h 6782408"/>
              <a:gd name="connsiteX5" fmla="*/ 15275105 w 15645060"/>
              <a:gd name="connsiteY5" fmla="*/ 6782408 h 6782408"/>
              <a:gd name="connsiteX6" fmla="*/ 369954 w 15645060"/>
              <a:gd name="connsiteY6" fmla="*/ 6782408 h 6782408"/>
              <a:gd name="connsiteX7" fmla="*/ 0 w 15645060"/>
              <a:gd name="connsiteY7" fmla="*/ 5126073 h 6782408"/>
              <a:gd name="connsiteX8" fmla="*/ 0 w 15645060"/>
              <a:gd name="connsiteY8" fmla="*/ 1656333 h 6782408"/>
              <a:gd name="connsiteX0" fmla="*/ 0 w 15645060"/>
              <a:gd name="connsiteY0" fmla="*/ 1656333 h 6782408"/>
              <a:gd name="connsiteX1" fmla="*/ 369954 w 15645060"/>
              <a:gd name="connsiteY1" fmla="*/ 0 h 6782408"/>
              <a:gd name="connsiteX2" fmla="*/ 15275105 w 15645060"/>
              <a:gd name="connsiteY2" fmla="*/ 0 h 6782408"/>
              <a:gd name="connsiteX3" fmla="*/ 15645059 w 15645060"/>
              <a:gd name="connsiteY3" fmla="*/ 1656333 h 6782408"/>
              <a:gd name="connsiteX4" fmla="*/ 15645059 w 15645060"/>
              <a:gd name="connsiteY4" fmla="*/ 5126073 h 6782408"/>
              <a:gd name="connsiteX5" fmla="*/ 15275105 w 15645060"/>
              <a:gd name="connsiteY5" fmla="*/ 6782408 h 6782408"/>
              <a:gd name="connsiteX6" fmla="*/ 369954 w 15645060"/>
              <a:gd name="connsiteY6" fmla="*/ 6782408 h 6782408"/>
              <a:gd name="connsiteX7" fmla="*/ 0 w 15645060"/>
              <a:gd name="connsiteY7" fmla="*/ 5126073 h 6782408"/>
              <a:gd name="connsiteX8" fmla="*/ 0 w 15645060"/>
              <a:gd name="connsiteY8" fmla="*/ 1656333 h 678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45060" h="6782408" fill="none" extrusionOk="0">
                <a:moveTo>
                  <a:pt x="0" y="1656333"/>
                </a:moveTo>
                <a:cubicBezTo>
                  <a:pt x="-24500" y="897580"/>
                  <a:pt x="109819" y="-88243"/>
                  <a:pt x="369954" y="0"/>
                </a:cubicBezTo>
                <a:cubicBezTo>
                  <a:pt x="4352790" y="67022"/>
                  <a:pt x="11475482" y="-2086427"/>
                  <a:pt x="15275105" y="0"/>
                </a:cubicBezTo>
                <a:cubicBezTo>
                  <a:pt x="15509321" y="15585"/>
                  <a:pt x="15529810" y="604498"/>
                  <a:pt x="15645059" y="1656333"/>
                </a:cubicBezTo>
                <a:cubicBezTo>
                  <a:pt x="15967692" y="2611855"/>
                  <a:pt x="15650518" y="4059508"/>
                  <a:pt x="15645059" y="5126073"/>
                </a:cubicBezTo>
                <a:cubicBezTo>
                  <a:pt x="15682700" y="5975059"/>
                  <a:pt x="15507602" y="6731656"/>
                  <a:pt x="15275105" y="6782408"/>
                </a:cubicBezTo>
                <a:cubicBezTo>
                  <a:pt x="12611409" y="7200881"/>
                  <a:pt x="3402983" y="5794119"/>
                  <a:pt x="369954" y="6782408"/>
                </a:cubicBezTo>
                <a:cubicBezTo>
                  <a:pt x="58815" y="6729618"/>
                  <a:pt x="-263680" y="6035284"/>
                  <a:pt x="0" y="5126073"/>
                </a:cubicBezTo>
                <a:cubicBezTo>
                  <a:pt x="-325" y="3697929"/>
                  <a:pt x="19403" y="2386876"/>
                  <a:pt x="0" y="1656333"/>
                </a:cubicBezTo>
                <a:close/>
              </a:path>
              <a:path w="15645060" h="6782408" stroke="0" extrusionOk="0">
                <a:moveTo>
                  <a:pt x="0" y="1656333"/>
                </a:moveTo>
                <a:cubicBezTo>
                  <a:pt x="-73436" y="577501"/>
                  <a:pt x="118080" y="4209"/>
                  <a:pt x="369954" y="0"/>
                </a:cubicBezTo>
                <a:cubicBezTo>
                  <a:pt x="2129743" y="-713966"/>
                  <a:pt x="13565907" y="875396"/>
                  <a:pt x="15275105" y="0"/>
                </a:cubicBezTo>
                <a:cubicBezTo>
                  <a:pt x="15484676" y="-127107"/>
                  <a:pt x="15410008" y="813422"/>
                  <a:pt x="15645059" y="1656333"/>
                </a:cubicBezTo>
                <a:cubicBezTo>
                  <a:pt x="15354156" y="2854253"/>
                  <a:pt x="15747134" y="3969277"/>
                  <a:pt x="15645059" y="5126073"/>
                </a:cubicBezTo>
                <a:cubicBezTo>
                  <a:pt x="15665562" y="5918493"/>
                  <a:pt x="15522638" y="6722091"/>
                  <a:pt x="15275105" y="6782408"/>
                </a:cubicBezTo>
                <a:cubicBezTo>
                  <a:pt x="8984851" y="6499462"/>
                  <a:pt x="6394462" y="7143960"/>
                  <a:pt x="369954" y="6782408"/>
                </a:cubicBezTo>
                <a:cubicBezTo>
                  <a:pt x="264561" y="6855540"/>
                  <a:pt x="-97163" y="6337595"/>
                  <a:pt x="0" y="5126073"/>
                </a:cubicBezTo>
                <a:cubicBezTo>
                  <a:pt x="-90142" y="4008301"/>
                  <a:pt x="107269" y="2509096"/>
                  <a:pt x="0" y="1656333"/>
                </a:cubicBezTo>
                <a:close/>
              </a:path>
              <a:path w="15645060" h="6782408" fill="none" stroke="0" extrusionOk="0">
                <a:moveTo>
                  <a:pt x="0" y="1656333"/>
                </a:moveTo>
                <a:cubicBezTo>
                  <a:pt x="-18122" y="774456"/>
                  <a:pt x="159259" y="-67067"/>
                  <a:pt x="369954" y="0"/>
                </a:cubicBezTo>
                <a:cubicBezTo>
                  <a:pt x="5352470" y="-9609"/>
                  <a:pt x="11360037" y="-528796"/>
                  <a:pt x="15275105" y="0"/>
                </a:cubicBezTo>
                <a:cubicBezTo>
                  <a:pt x="15503666" y="-3258"/>
                  <a:pt x="15475563" y="662957"/>
                  <a:pt x="15645059" y="1656333"/>
                </a:cubicBezTo>
                <a:cubicBezTo>
                  <a:pt x="15661793" y="2687506"/>
                  <a:pt x="15608378" y="3810710"/>
                  <a:pt x="15645059" y="5126073"/>
                </a:cubicBezTo>
                <a:cubicBezTo>
                  <a:pt x="15642315" y="5998780"/>
                  <a:pt x="15478702" y="6728844"/>
                  <a:pt x="15275105" y="6782408"/>
                </a:cubicBezTo>
                <a:cubicBezTo>
                  <a:pt x="13289384" y="8506673"/>
                  <a:pt x="3882001" y="6940410"/>
                  <a:pt x="369954" y="6782408"/>
                </a:cubicBezTo>
                <a:cubicBezTo>
                  <a:pt x="72219" y="6799755"/>
                  <a:pt x="-95223" y="6214664"/>
                  <a:pt x="0" y="5126073"/>
                </a:cubicBezTo>
                <a:cubicBezTo>
                  <a:pt x="6910" y="4005133"/>
                  <a:pt x="-11429" y="2380416"/>
                  <a:pt x="0" y="1656333"/>
                </a:cubicBezTo>
                <a:close/>
              </a:path>
              <a:path w="15645060" h="6782408" fill="none" stroke="0" extrusionOk="0">
                <a:moveTo>
                  <a:pt x="0" y="1656333"/>
                </a:moveTo>
                <a:cubicBezTo>
                  <a:pt x="-21734" y="818880"/>
                  <a:pt x="84385" y="-61870"/>
                  <a:pt x="369954" y="0"/>
                </a:cubicBezTo>
                <a:cubicBezTo>
                  <a:pt x="5100740" y="461860"/>
                  <a:pt x="12105940" y="-1709055"/>
                  <a:pt x="15275105" y="0"/>
                </a:cubicBezTo>
                <a:cubicBezTo>
                  <a:pt x="15485105" y="4599"/>
                  <a:pt x="15488142" y="580255"/>
                  <a:pt x="15645059" y="1656333"/>
                </a:cubicBezTo>
                <a:cubicBezTo>
                  <a:pt x="16044461" y="2777832"/>
                  <a:pt x="15711617" y="3808271"/>
                  <a:pt x="15645059" y="5126073"/>
                </a:cubicBezTo>
                <a:cubicBezTo>
                  <a:pt x="15694980" y="5958019"/>
                  <a:pt x="15463414" y="6723576"/>
                  <a:pt x="15275105" y="6782408"/>
                </a:cubicBezTo>
                <a:cubicBezTo>
                  <a:pt x="12754523" y="7380959"/>
                  <a:pt x="3312529" y="5959172"/>
                  <a:pt x="369954" y="6782408"/>
                </a:cubicBezTo>
                <a:cubicBezTo>
                  <a:pt x="-25446" y="6766101"/>
                  <a:pt x="-158482" y="6073168"/>
                  <a:pt x="0" y="5126073"/>
                </a:cubicBezTo>
                <a:cubicBezTo>
                  <a:pt x="-38903" y="3913382"/>
                  <a:pt x="-56031" y="2441530"/>
                  <a:pt x="0" y="165633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962400" y="1798752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717610" y="1422909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8856" y="1472312"/>
            <a:ext cx="7834039" cy="310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4047" y="2874872"/>
            <a:ext cx="10443353" cy="3468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836FE-3D07-B3E8-2D29-DA3EB1BB19C0}"/>
              </a:ext>
            </a:extLst>
          </p:cNvPr>
          <p:cNvSpPr txBox="1"/>
          <p:nvPr/>
        </p:nvSpPr>
        <p:spPr>
          <a:xfrm>
            <a:off x="8193349" y="148995"/>
            <a:ext cx="423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0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14600" y="727710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1264</Words>
  <Application>Microsoft Office PowerPoint</Application>
  <PresentationFormat>Custom</PresentationFormat>
  <Paragraphs>122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#9Slide03 Arima Madurai Black</vt:lpstr>
      <vt:lpstr>#9Slide05 SVNClementine</vt:lpstr>
      <vt:lpstr>Arial</vt:lpstr>
      <vt:lpstr>Calibri</vt:lpstr>
      <vt:lpstr>Cambria</vt:lpstr>
      <vt:lpstr>Segoe UI Black</vt:lpstr>
      <vt:lpstr>Times New Roman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A13740</cp:lastModifiedBy>
  <cp:revision>37</cp:revision>
  <dcterms:created xsi:type="dcterms:W3CDTF">2006-08-16T00:00:00Z</dcterms:created>
  <dcterms:modified xsi:type="dcterms:W3CDTF">2025-04-09T02:32:16Z</dcterms:modified>
  <dc:identifier>DAGFWQ5R7NY</dc:identifier>
</cp:coreProperties>
</file>